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4354" r:id="rId2"/>
  </p:sldMasterIdLst>
  <p:notesMasterIdLst>
    <p:notesMasterId r:id="rId57"/>
  </p:notesMasterIdLst>
  <p:sldIdLst>
    <p:sldId id="443" r:id="rId3"/>
    <p:sldId id="458" r:id="rId4"/>
    <p:sldId id="488" r:id="rId5"/>
    <p:sldId id="455" r:id="rId6"/>
    <p:sldId id="456" r:id="rId7"/>
    <p:sldId id="292" r:id="rId8"/>
    <p:sldId id="294" r:id="rId9"/>
    <p:sldId id="317" r:id="rId10"/>
    <p:sldId id="457" r:id="rId11"/>
    <p:sldId id="459" r:id="rId12"/>
    <p:sldId id="460" r:id="rId13"/>
    <p:sldId id="461" r:id="rId14"/>
    <p:sldId id="463" r:id="rId15"/>
    <p:sldId id="446" r:id="rId16"/>
    <p:sldId id="490" r:id="rId17"/>
    <p:sldId id="320" r:id="rId18"/>
    <p:sldId id="319" r:id="rId19"/>
    <p:sldId id="464" r:id="rId20"/>
    <p:sldId id="465" r:id="rId21"/>
    <p:sldId id="489" r:id="rId22"/>
    <p:sldId id="450" r:id="rId23"/>
    <p:sldId id="491" r:id="rId24"/>
    <p:sldId id="451" r:id="rId25"/>
    <p:sldId id="453" r:id="rId26"/>
    <p:sldId id="454" r:id="rId27"/>
    <p:sldId id="314" r:id="rId28"/>
    <p:sldId id="466" r:id="rId29"/>
    <p:sldId id="469" r:id="rId30"/>
    <p:sldId id="258" r:id="rId31"/>
    <p:sldId id="468" r:id="rId32"/>
    <p:sldId id="492" r:id="rId33"/>
    <p:sldId id="368" r:id="rId34"/>
    <p:sldId id="471" r:id="rId35"/>
    <p:sldId id="286" r:id="rId36"/>
    <p:sldId id="470" r:id="rId37"/>
    <p:sldId id="304" r:id="rId38"/>
    <p:sldId id="285" r:id="rId39"/>
    <p:sldId id="274" r:id="rId40"/>
    <p:sldId id="473" r:id="rId41"/>
    <p:sldId id="493" r:id="rId42"/>
    <p:sldId id="474" r:id="rId43"/>
    <p:sldId id="309" r:id="rId44"/>
    <p:sldId id="475" r:id="rId45"/>
    <p:sldId id="296" r:id="rId46"/>
    <p:sldId id="481" r:id="rId47"/>
    <p:sldId id="494" r:id="rId48"/>
    <p:sldId id="477" r:id="rId49"/>
    <p:sldId id="315" r:id="rId50"/>
    <p:sldId id="478" r:id="rId51"/>
    <p:sldId id="482" r:id="rId52"/>
    <p:sldId id="483" r:id="rId53"/>
    <p:sldId id="484" r:id="rId54"/>
    <p:sldId id="330" r:id="rId55"/>
    <p:sldId id="487" r:id="rId56"/>
  </p:sldIdLst>
  <p:sldSz cx="9144000" cy="6858000" type="screen4x3"/>
  <p:notesSz cx="6858000" cy="9144000"/>
  <p:custDataLst>
    <p:tags r:id="rId58"/>
  </p:custDataLst>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987">
          <p15:clr>
            <a:srgbClr val="A4A3A4"/>
          </p15:clr>
        </p15:guide>
        <p15:guide id="3" orient="horz" pos="4282">
          <p15:clr>
            <a:srgbClr val="A4A3A4"/>
          </p15:clr>
        </p15:guide>
        <p15:guide id="4" orient="horz" pos="128">
          <p15:clr>
            <a:srgbClr val="A4A3A4"/>
          </p15:clr>
        </p15:guide>
        <p15:guide id="5" orient="horz" pos="1584">
          <p15:clr>
            <a:srgbClr val="A4A3A4"/>
          </p15:clr>
        </p15:guide>
        <p15:guide id="6" orient="horz" pos="2741">
          <p15:clr>
            <a:srgbClr val="A4A3A4"/>
          </p15:clr>
        </p15:guide>
        <p15:guide id="7" pos="3457">
          <p15:clr>
            <a:srgbClr val="A4A3A4"/>
          </p15:clr>
        </p15:guide>
        <p15:guide id="8" pos="1707">
          <p15:clr>
            <a:srgbClr val="A4A3A4"/>
          </p15:clr>
        </p15:guide>
        <p15:guide id="9" pos="4624">
          <p15:clr>
            <a:srgbClr val="A4A3A4"/>
          </p15:clr>
        </p15:guide>
        <p15:guide id="10" pos="1136">
          <p15:clr>
            <a:srgbClr val="A4A3A4"/>
          </p15:clr>
        </p15:guide>
        <p15:guide id="11" pos="229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âm nguyễn thanh" initials="tnt" lastIdx="2" clrIdx="0"/>
  <p:cmAuthor id="2" name="tâm nguyễn thanh" initials="" lastIdx="2" clrIdx="1"/>
  <p:cmAuthor id="3" name="Thảo Phan Trương"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9" autoAdjust="0"/>
    <p:restoredTop sz="94818" autoAdjust="0"/>
  </p:normalViewPr>
  <p:slideViewPr>
    <p:cSldViewPr snapToGrid="0">
      <p:cViewPr varScale="1">
        <p:scale>
          <a:sx n="73" d="100"/>
          <a:sy n="73" d="100"/>
        </p:scale>
        <p:origin x="1320" y="78"/>
      </p:cViewPr>
      <p:guideLst>
        <p:guide orient="horz" pos="2160"/>
        <p:guide orient="horz" pos="987"/>
        <p:guide orient="horz" pos="4282"/>
        <p:guide orient="horz" pos="128"/>
        <p:guide orient="horz" pos="1584"/>
        <p:guide orient="horz" pos="2741"/>
        <p:guide pos="3457"/>
        <p:guide pos="1707"/>
        <p:guide pos="4624"/>
        <p:guide pos="1136"/>
        <p:guide pos="2299"/>
      </p:guideLst>
    </p:cSldViewPr>
  </p:slideViewPr>
  <p:notesTextViewPr>
    <p:cViewPr>
      <p:scale>
        <a:sx n="100" d="100"/>
        <a:sy n="100" d="100"/>
      </p:scale>
      <p:origin x="0" y="0"/>
    </p:cViewPr>
  </p:notesTextViewPr>
  <p:sorterViewPr>
    <p:cViewPr>
      <p:scale>
        <a:sx n="66" d="100"/>
        <a:sy n="66" d="100"/>
      </p:scale>
      <p:origin x="0" y="846"/>
    </p:cViewPr>
  </p:sorter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24T11:02:54.994" idx="2">
    <p:pos x="3330" y="3072"/>
    <p:text>nếu video không chạy thì bạn theo đường linh tải về và insert lại nhé</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1-08-24T09:12:34.792" idx="1">
    <p:pos x="6077" y="464"/>
    <p:text>nếu trường bạn không có intenet bạn tải video theo đường linh về máy rồi insert lại nhé</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21-08-24T15:26:22.768" idx="2">
    <p:pos x="5413" y="704"/>
    <p:text>nếu video không chạy thì cóp đường linh tải video về máy insert lsij nhé</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02C4E534-C927-FB45-86AF-A80D89484E1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7411" name="Rectangle 3">
            <a:extLst>
              <a:ext uri="{FF2B5EF4-FFF2-40B4-BE49-F238E27FC236}">
                <a16:creationId xmlns:a16="http://schemas.microsoft.com/office/drawing/2014/main" id="{65C8E796-3B18-114C-B156-03B3FC52F419}"/>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7652" name="Rectangle 4">
            <a:extLst>
              <a:ext uri="{FF2B5EF4-FFF2-40B4-BE49-F238E27FC236}">
                <a16:creationId xmlns:a16="http://schemas.microsoft.com/office/drawing/2014/main" id="{45E5CEAD-C3F0-604B-8250-439E0E61651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3" name="Rectangle 5">
            <a:extLst>
              <a:ext uri="{FF2B5EF4-FFF2-40B4-BE49-F238E27FC236}">
                <a16:creationId xmlns:a16="http://schemas.microsoft.com/office/drawing/2014/main" id="{6EB355A4-C5EF-BB4D-9C80-025C8F3B1F9B}"/>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a:extLst>
              <a:ext uri="{FF2B5EF4-FFF2-40B4-BE49-F238E27FC236}">
                <a16:creationId xmlns:a16="http://schemas.microsoft.com/office/drawing/2014/main" id="{575712E6-E8FA-7E43-98E0-939FE164492F}"/>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7415" name="Rectangle 7">
            <a:extLst>
              <a:ext uri="{FF2B5EF4-FFF2-40B4-BE49-F238E27FC236}">
                <a16:creationId xmlns:a16="http://schemas.microsoft.com/office/drawing/2014/main" id="{CB05B74F-6D0D-0548-B3B1-EC6E6986E588}"/>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5B309BC1-15D3-694B-8426-45C0B0F8340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F770E1C6-C885-DB42-9D45-ABE591D5A6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13CA1498-FA0A-3146-864B-15CD9140DEF2}" type="slidenum">
              <a:rPr lang="en-US" altLang="en-US" smtClean="0">
                <a:latin typeface="Arial" panose="020B0604020202020204" pitchFamily="34" charset="0"/>
              </a:rPr>
              <a:pPr/>
              <a:t>6</a:t>
            </a:fld>
            <a:endParaRPr lang="en-US" altLang="en-US">
              <a:latin typeface="Arial" panose="020B0604020202020204" pitchFamily="34" charset="0"/>
            </a:endParaRPr>
          </a:p>
        </p:txBody>
      </p:sp>
      <p:sp>
        <p:nvSpPr>
          <p:cNvPr id="35842" name="Rectangle 2">
            <a:extLst>
              <a:ext uri="{FF2B5EF4-FFF2-40B4-BE49-F238E27FC236}">
                <a16:creationId xmlns:a16="http://schemas.microsoft.com/office/drawing/2014/main" id="{B301E943-A25C-AA4C-9A85-AA50B92DBC41}"/>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2765EDCF-6DE0-DF4E-A223-F779884369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F01A6E42-D393-F040-AC16-EA5F1B0636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A893D93E-13B6-CC40-B4F7-615E57DA2EF0}" type="slidenum">
              <a:rPr lang="en-US" altLang="en-US" smtClean="0">
                <a:latin typeface="Arial" panose="020B0604020202020204" pitchFamily="34" charset="0"/>
              </a:rPr>
              <a:pPr/>
              <a:t>7</a:t>
            </a:fld>
            <a:endParaRPr lang="en-US" altLang="en-US">
              <a:latin typeface="Arial" panose="020B0604020202020204" pitchFamily="34" charset="0"/>
            </a:endParaRPr>
          </a:p>
        </p:txBody>
      </p:sp>
      <p:sp>
        <p:nvSpPr>
          <p:cNvPr id="37890" name="Rectangle 2">
            <a:extLst>
              <a:ext uri="{FF2B5EF4-FFF2-40B4-BE49-F238E27FC236}">
                <a16:creationId xmlns:a16="http://schemas.microsoft.com/office/drawing/2014/main" id="{3849FD70-5453-0044-91D9-6141180DADC8}"/>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52D816DA-3E8C-4C46-BA29-4219574EA1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BCFD514F-81D8-D540-BB86-16BAFF86E4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D0281691-3ACF-5243-91A0-E02EBFD2D4D4}" type="slidenum">
              <a:rPr lang="en-US" altLang="en-US" smtClean="0">
                <a:latin typeface="Arial" panose="020B0604020202020204" pitchFamily="34" charset="0"/>
              </a:rPr>
              <a:pPr/>
              <a:t>8</a:t>
            </a:fld>
            <a:endParaRPr lang="en-US" altLang="en-US">
              <a:latin typeface="Arial" panose="020B0604020202020204" pitchFamily="34" charset="0"/>
            </a:endParaRPr>
          </a:p>
        </p:txBody>
      </p:sp>
      <p:sp>
        <p:nvSpPr>
          <p:cNvPr id="39938" name="Rectangle 2">
            <a:extLst>
              <a:ext uri="{FF2B5EF4-FFF2-40B4-BE49-F238E27FC236}">
                <a16:creationId xmlns:a16="http://schemas.microsoft.com/office/drawing/2014/main" id="{C4314D78-3506-5342-AEC8-276C9410A910}"/>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323909F8-6289-FA40-9752-A68212D6CC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DDD1020C-AAFA-AD4C-A3E4-69E398FD86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235680AD-0F9E-D44B-8684-6229C87D6D9C}" type="slidenum">
              <a:rPr lang="en-US" altLang="en-US" smtClean="0">
                <a:solidFill>
                  <a:srgbClr val="000000"/>
                </a:solidFill>
                <a:latin typeface="Arial" panose="020B0604020202020204" pitchFamily="34" charset="0"/>
              </a:rPr>
              <a:pPr/>
              <a:t>26</a:t>
            </a:fld>
            <a:endParaRPr lang="en-US" altLang="en-US">
              <a:solidFill>
                <a:srgbClr val="000000"/>
              </a:solidFill>
              <a:latin typeface="Arial" panose="020B0604020202020204" pitchFamily="34" charset="0"/>
            </a:endParaRPr>
          </a:p>
        </p:txBody>
      </p:sp>
      <p:sp>
        <p:nvSpPr>
          <p:cNvPr id="57346" name="Rectangle 2">
            <a:extLst>
              <a:ext uri="{FF2B5EF4-FFF2-40B4-BE49-F238E27FC236}">
                <a16:creationId xmlns:a16="http://schemas.microsoft.com/office/drawing/2014/main" id="{CDEAACF6-60C3-994D-8507-F9C50DBB8ED9}"/>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B69803AE-5527-B94D-8E0D-6975F69C56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Khi slide xuất hiện, hàng chữ “Các em hãy tìm những câu thích hợp cho mỗi hàng ngang” sẽ hiển thị trong khoảng 4 giây sau đó biến mất. Xin HÃY CHỜ cho nó biến mất trước khi thao tác trò chơi. Khi click chuột vào bất kỳ ô số thứ tự nào của mỗi hàng (không bắt buộc phải chơi theo thứ tự), ô số đó sẽ phóng to lên và đồng thời câu hỏi của hàng ở bên dưới sẽ xuất hiện, câu hỏi trước đó sẽ tự động biến mất. Khi click chuột vào khung đáp án của hàng (trong hàng ô chữ), đáp án hiện ra đồng thời ô số của hàng sẽ đổi màu báo hiệu hàng đã có đáp án.</a:t>
            </a:r>
          </a:p>
          <a:p>
            <a:pPr eaLnBrk="1" hangingPunct="1"/>
            <a:r>
              <a:rPr lang="en-US" altLang="en-US">
                <a:latin typeface="Arial" panose="020B0604020202020204" pitchFamily="34" charset="0"/>
              </a:rPr>
              <a:t>Để qua slide kế tiếp xin nhấn phím Space hoặc Enter trên bàn phím.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Rectangle 4">
            <a:extLst>
              <a:ext uri="{FF2B5EF4-FFF2-40B4-BE49-F238E27FC236}">
                <a16:creationId xmlns:a16="http://schemas.microsoft.com/office/drawing/2014/main" id="{122E821A-CDAD-2B4A-A33B-37839915A84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1872906-967C-6D45-A2B3-3B44F551A0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23B1B6-84D5-0649-A833-DC9A18750EBA}"/>
              </a:ext>
            </a:extLst>
          </p:cNvPr>
          <p:cNvSpPr>
            <a:spLocks noGrp="1" noChangeArrowheads="1"/>
          </p:cNvSpPr>
          <p:nvPr>
            <p:ph type="sldNum" sz="quarter" idx="12"/>
          </p:nvPr>
        </p:nvSpPr>
        <p:spPr>
          <a:ln/>
        </p:spPr>
        <p:txBody>
          <a:bodyPr/>
          <a:lstStyle>
            <a:lvl1pPr>
              <a:defRPr/>
            </a:lvl1pPr>
          </a:lstStyle>
          <a:p>
            <a:pPr>
              <a:defRPr/>
            </a:pPr>
            <a:fld id="{CF89384F-CC27-0B41-BEBD-7CD3DC11A6B0}" type="slidenum">
              <a:rPr lang="en-US" altLang="en-US"/>
              <a:pPr>
                <a:defRPr/>
              </a:pPr>
              <a:t>‹#›</a:t>
            </a:fld>
            <a:endParaRPr lang="en-US" altLang="en-US"/>
          </a:p>
        </p:txBody>
      </p:sp>
    </p:spTree>
    <p:extLst>
      <p:ext uri="{BB962C8B-B14F-4D97-AF65-F5344CB8AC3E}">
        <p14:creationId xmlns:p14="http://schemas.microsoft.com/office/powerpoint/2010/main" val="1217220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D2C66921-C0AE-6448-B764-D16243BD44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1A487BE-C9CA-1F4F-BD8C-1F0108FD40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CA48764-0FE4-A54D-A171-31FDAC711E37}"/>
              </a:ext>
            </a:extLst>
          </p:cNvPr>
          <p:cNvSpPr>
            <a:spLocks noGrp="1" noChangeArrowheads="1"/>
          </p:cNvSpPr>
          <p:nvPr>
            <p:ph type="sldNum" sz="quarter" idx="12"/>
          </p:nvPr>
        </p:nvSpPr>
        <p:spPr>
          <a:ln/>
        </p:spPr>
        <p:txBody>
          <a:bodyPr/>
          <a:lstStyle>
            <a:lvl1pPr>
              <a:defRPr/>
            </a:lvl1pPr>
          </a:lstStyle>
          <a:p>
            <a:pPr>
              <a:defRPr/>
            </a:pPr>
            <a:fld id="{96FF7C8E-D07B-0443-A2F0-C275C7AB44BF}" type="slidenum">
              <a:rPr lang="en-US" altLang="en-US"/>
              <a:pPr>
                <a:defRPr/>
              </a:pPr>
              <a:t>‹#›</a:t>
            </a:fld>
            <a:endParaRPr lang="en-US" altLang="en-US"/>
          </a:p>
        </p:txBody>
      </p:sp>
    </p:spTree>
    <p:extLst>
      <p:ext uri="{BB962C8B-B14F-4D97-AF65-F5344CB8AC3E}">
        <p14:creationId xmlns:p14="http://schemas.microsoft.com/office/powerpoint/2010/main" val="233599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727EEF8B-D4A3-1E4D-92CF-6BA8202EBE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71878E-AEC2-8347-9B47-9BF9C98BB3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2C13F20-2110-F441-A00F-DA446823478C}"/>
              </a:ext>
            </a:extLst>
          </p:cNvPr>
          <p:cNvSpPr>
            <a:spLocks noGrp="1" noChangeArrowheads="1"/>
          </p:cNvSpPr>
          <p:nvPr>
            <p:ph type="sldNum" sz="quarter" idx="12"/>
          </p:nvPr>
        </p:nvSpPr>
        <p:spPr>
          <a:ln/>
        </p:spPr>
        <p:txBody>
          <a:bodyPr/>
          <a:lstStyle>
            <a:lvl1pPr>
              <a:defRPr/>
            </a:lvl1pPr>
          </a:lstStyle>
          <a:p>
            <a:pPr>
              <a:defRPr/>
            </a:pPr>
            <a:fld id="{02271326-188F-784E-A0FD-576920FCC5A5}" type="slidenum">
              <a:rPr lang="en-US" altLang="en-US"/>
              <a:pPr>
                <a:defRPr/>
              </a:pPr>
              <a:t>‹#›</a:t>
            </a:fld>
            <a:endParaRPr lang="en-US" altLang="en-US"/>
          </a:p>
        </p:txBody>
      </p:sp>
    </p:spTree>
    <p:extLst>
      <p:ext uri="{BB962C8B-B14F-4D97-AF65-F5344CB8AC3E}">
        <p14:creationId xmlns:p14="http://schemas.microsoft.com/office/powerpoint/2010/main" val="279182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vi-VN"/>
          </a:p>
        </p:txBody>
      </p:sp>
      <p:sp>
        <p:nvSpPr>
          <p:cNvPr id="3" name="SmartArt Placeholder 2"/>
          <p:cNvSpPr>
            <a:spLocks noGrp="1"/>
          </p:cNvSpPr>
          <p:nvPr>
            <p:ph type="dgm" idx="1"/>
          </p:nvPr>
        </p:nvSpPr>
        <p:spPr>
          <a:xfrm>
            <a:off x="457200" y="1600200"/>
            <a:ext cx="8229600" cy="4525963"/>
          </a:xfrm>
        </p:spPr>
        <p:txBody>
          <a:bodyPr/>
          <a:lstStyle/>
          <a:p>
            <a:pPr lvl="0"/>
            <a:endParaRPr lang="vi-VN" noProof="0"/>
          </a:p>
        </p:txBody>
      </p:sp>
      <p:sp>
        <p:nvSpPr>
          <p:cNvPr id="4" name="Rectangle 4">
            <a:extLst>
              <a:ext uri="{FF2B5EF4-FFF2-40B4-BE49-F238E27FC236}">
                <a16:creationId xmlns:a16="http://schemas.microsoft.com/office/drawing/2014/main" id="{76DA50D0-D3A3-B949-9758-4C0A04D2FB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B8C5B4-2BF2-134B-83CC-221EF7A1DE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50B6DD-7C01-EC43-805A-BA3BF420146F}"/>
              </a:ext>
            </a:extLst>
          </p:cNvPr>
          <p:cNvSpPr>
            <a:spLocks noGrp="1" noChangeArrowheads="1"/>
          </p:cNvSpPr>
          <p:nvPr>
            <p:ph type="sldNum" sz="quarter" idx="12"/>
          </p:nvPr>
        </p:nvSpPr>
        <p:spPr>
          <a:ln/>
        </p:spPr>
        <p:txBody>
          <a:bodyPr/>
          <a:lstStyle>
            <a:lvl1pPr>
              <a:defRPr/>
            </a:lvl1pPr>
          </a:lstStyle>
          <a:p>
            <a:pPr>
              <a:defRPr/>
            </a:pPr>
            <a:fld id="{6F3687B7-01BC-5842-8100-57DBE7B6AF82}" type="slidenum">
              <a:rPr lang="en-US" altLang="en-US"/>
              <a:pPr>
                <a:defRPr/>
              </a:pPr>
              <a:t>‹#›</a:t>
            </a:fld>
            <a:endParaRPr lang="en-US" altLang="en-US"/>
          </a:p>
        </p:txBody>
      </p:sp>
    </p:spTree>
    <p:extLst>
      <p:ext uri="{BB962C8B-B14F-4D97-AF65-F5344CB8AC3E}">
        <p14:creationId xmlns:p14="http://schemas.microsoft.com/office/powerpoint/2010/main" val="1266538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9C8CE331-7D63-394F-8D19-E5684B1C741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5FDA9A9-1B56-1A4F-AC7A-DAE56B016E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B3E547B-0A43-5C4C-8ACC-F4F417B23AB9}"/>
              </a:ext>
            </a:extLst>
          </p:cNvPr>
          <p:cNvSpPr>
            <a:spLocks noGrp="1" noChangeArrowheads="1"/>
          </p:cNvSpPr>
          <p:nvPr>
            <p:ph type="sldNum" sz="quarter" idx="12"/>
          </p:nvPr>
        </p:nvSpPr>
        <p:spPr>
          <a:ln/>
        </p:spPr>
        <p:txBody>
          <a:bodyPr/>
          <a:lstStyle>
            <a:lvl1pPr>
              <a:defRPr/>
            </a:lvl1pPr>
          </a:lstStyle>
          <a:p>
            <a:pPr>
              <a:defRPr/>
            </a:pPr>
            <a:fld id="{25F24C87-06C5-E742-A11F-C968BFDCE53E}" type="slidenum">
              <a:rPr lang="en-US" altLang="en-US"/>
              <a:pPr>
                <a:defRPr/>
              </a:pPr>
              <a:t>‹#›</a:t>
            </a:fld>
            <a:endParaRPr lang="en-US" altLang="en-US"/>
          </a:p>
        </p:txBody>
      </p:sp>
    </p:spTree>
    <p:extLst>
      <p:ext uri="{BB962C8B-B14F-4D97-AF65-F5344CB8AC3E}">
        <p14:creationId xmlns:p14="http://schemas.microsoft.com/office/powerpoint/2010/main" val="3232180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86104E0-9346-C048-918B-9ED1DF22C4C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6A9B68D-E83E-DD4D-AC03-65C5E328C1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1E955F1-CEA5-4D41-9CE9-35AE14948E7F}"/>
              </a:ext>
            </a:extLst>
          </p:cNvPr>
          <p:cNvSpPr>
            <a:spLocks noGrp="1"/>
          </p:cNvSpPr>
          <p:nvPr>
            <p:ph type="sldNum" sz="quarter" idx="12"/>
          </p:nvPr>
        </p:nvSpPr>
        <p:spPr/>
        <p:txBody>
          <a:bodyPr/>
          <a:lstStyle>
            <a:lvl1pPr>
              <a:defRPr/>
            </a:lvl1pPr>
          </a:lstStyle>
          <a:p>
            <a:pPr>
              <a:defRPr/>
            </a:pPr>
            <a:fld id="{7FEE6E16-779B-8140-8261-AB86F0D5F1E6}" type="slidenum">
              <a:rPr lang="en-US" altLang="en-US"/>
              <a:pPr>
                <a:defRPr/>
              </a:pPr>
              <a:t>‹#›</a:t>
            </a:fld>
            <a:endParaRPr lang="en-US" altLang="en-US"/>
          </a:p>
        </p:txBody>
      </p:sp>
    </p:spTree>
    <p:extLst>
      <p:ext uri="{BB962C8B-B14F-4D97-AF65-F5344CB8AC3E}">
        <p14:creationId xmlns:p14="http://schemas.microsoft.com/office/powerpoint/2010/main" val="2678040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669808-CB70-824F-869A-403B8D930AD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4A782A-C394-E04C-987D-0AC3E3450ED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8FBEA0-AE69-3743-8362-D859B565206A}"/>
              </a:ext>
            </a:extLst>
          </p:cNvPr>
          <p:cNvSpPr>
            <a:spLocks noGrp="1"/>
          </p:cNvSpPr>
          <p:nvPr>
            <p:ph type="sldNum" sz="quarter" idx="12"/>
          </p:nvPr>
        </p:nvSpPr>
        <p:spPr/>
        <p:txBody>
          <a:bodyPr/>
          <a:lstStyle>
            <a:lvl1pPr>
              <a:defRPr/>
            </a:lvl1pPr>
          </a:lstStyle>
          <a:p>
            <a:pPr>
              <a:defRPr/>
            </a:pPr>
            <a:fld id="{FC631246-F696-D343-837C-1FC777E63334}" type="slidenum">
              <a:rPr lang="en-US" altLang="en-US"/>
              <a:pPr>
                <a:defRPr/>
              </a:pPr>
              <a:t>‹#›</a:t>
            </a:fld>
            <a:endParaRPr lang="en-US" altLang="en-US"/>
          </a:p>
        </p:txBody>
      </p:sp>
    </p:spTree>
    <p:extLst>
      <p:ext uri="{BB962C8B-B14F-4D97-AF65-F5344CB8AC3E}">
        <p14:creationId xmlns:p14="http://schemas.microsoft.com/office/powerpoint/2010/main" val="472441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F4D750-CFF2-114C-A32D-C4A66C94386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3CA90B2-66E0-8142-B255-EB3860EF65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D005F76-7068-1146-B634-499F94B53EBF}"/>
              </a:ext>
            </a:extLst>
          </p:cNvPr>
          <p:cNvSpPr>
            <a:spLocks noGrp="1"/>
          </p:cNvSpPr>
          <p:nvPr>
            <p:ph type="sldNum" sz="quarter" idx="12"/>
          </p:nvPr>
        </p:nvSpPr>
        <p:spPr/>
        <p:txBody>
          <a:bodyPr/>
          <a:lstStyle>
            <a:lvl1pPr>
              <a:defRPr/>
            </a:lvl1pPr>
          </a:lstStyle>
          <a:p>
            <a:pPr>
              <a:defRPr/>
            </a:pPr>
            <a:fld id="{E2F477BB-8F46-C545-8E81-EEB1B8B1025F}" type="slidenum">
              <a:rPr lang="en-US" altLang="en-US"/>
              <a:pPr>
                <a:defRPr/>
              </a:pPr>
              <a:t>‹#›</a:t>
            </a:fld>
            <a:endParaRPr lang="en-US" altLang="en-US"/>
          </a:p>
        </p:txBody>
      </p:sp>
    </p:spTree>
    <p:extLst>
      <p:ext uri="{BB962C8B-B14F-4D97-AF65-F5344CB8AC3E}">
        <p14:creationId xmlns:p14="http://schemas.microsoft.com/office/powerpoint/2010/main" val="4235276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2C3B765-692F-2443-B577-D2405973575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34396C8-8051-3149-8A89-32C12CA78DD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61D27C7-01EF-6C43-AFD1-C256B4369338}"/>
              </a:ext>
            </a:extLst>
          </p:cNvPr>
          <p:cNvSpPr>
            <a:spLocks noGrp="1"/>
          </p:cNvSpPr>
          <p:nvPr>
            <p:ph type="sldNum" sz="quarter" idx="12"/>
          </p:nvPr>
        </p:nvSpPr>
        <p:spPr/>
        <p:txBody>
          <a:bodyPr/>
          <a:lstStyle>
            <a:lvl1pPr>
              <a:defRPr/>
            </a:lvl1pPr>
          </a:lstStyle>
          <a:p>
            <a:pPr>
              <a:defRPr/>
            </a:pPr>
            <a:fld id="{739AF791-E1BC-1F48-B211-F36699542B68}" type="slidenum">
              <a:rPr lang="en-US" altLang="en-US"/>
              <a:pPr>
                <a:defRPr/>
              </a:pPr>
              <a:t>‹#›</a:t>
            </a:fld>
            <a:endParaRPr lang="en-US" altLang="en-US"/>
          </a:p>
        </p:txBody>
      </p:sp>
    </p:spTree>
    <p:extLst>
      <p:ext uri="{BB962C8B-B14F-4D97-AF65-F5344CB8AC3E}">
        <p14:creationId xmlns:p14="http://schemas.microsoft.com/office/powerpoint/2010/main" val="775004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A00FD03-4138-E046-B2AD-CD116E44FA7F}"/>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18707892-8BF7-E14A-A1E5-A66A0A66E2B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B7F7F9E-41C9-F74A-BEA9-8C8678360E14}"/>
              </a:ext>
            </a:extLst>
          </p:cNvPr>
          <p:cNvSpPr>
            <a:spLocks noGrp="1"/>
          </p:cNvSpPr>
          <p:nvPr>
            <p:ph type="sldNum" sz="quarter" idx="12"/>
          </p:nvPr>
        </p:nvSpPr>
        <p:spPr/>
        <p:txBody>
          <a:bodyPr/>
          <a:lstStyle>
            <a:lvl1pPr>
              <a:defRPr/>
            </a:lvl1pPr>
          </a:lstStyle>
          <a:p>
            <a:pPr>
              <a:defRPr/>
            </a:pPr>
            <a:fld id="{E1E480BE-D51A-364F-A0FB-7A7D339B71E6}" type="slidenum">
              <a:rPr lang="en-US" altLang="en-US"/>
              <a:pPr>
                <a:defRPr/>
              </a:pPr>
              <a:t>‹#›</a:t>
            </a:fld>
            <a:endParaRPr lang="en-US" altLang="en-US"/>
          </a:p>
        </p:txBody>
      </p:sp>
    </p:spTree>
    <p:extLst>
      <p:ext uri="{BB962C8B-B14F-4D97-AF65-F5344CB8AC3E}">
        <p14:creationId xmlns:p14="http://schemas.microsoft.com/office/powerpoint/2010/main" val="3684391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D7288CC-0C2D-F04F-B3A2-0B5F2B41766C}"/>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742FC5EA-565F-C342-8B00-C23D25DE351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67FEFEF-4B31-5345-AF5B-E388C1A0CCCD}"/>
              </a:ext>
            </a:extLst>
          </p:cNvPr>
          <p:cNvSpPr>
            <a:spLocks noGrp="1"/>
          </p:cNvSpPr>
          <p:nvPr>
            <p:ph type="sldNum" sz="quarter" idx="12"/>
          </p:nvPr>
        </p:nvSpPr>
        <p:spPr/>
        <p:txBody>
          <a:bodyPr/>
          <a:lstStyle>
            <a:lvl1pPr>
              <a:defRPr/>
            </a:lvl1pPr>
          </a:lstStyle>
          <a:p>
            <a:pPr>
              <a:defRPr/>
            </a:pPr>
            <a:fld id="{7828AAC3-6D58-5D45-8F8E-A7AF0001465A}" type="slidenum">
              <a:rPr lang="en-US" altLang="en-US"/>
              <a:pPr>
                <a:defRPr/>
              </a:pPr>
              <a:t>‹#›</a:t>
            </a:fld>
            <a:endParaRPr lang="en-US" altLang="en-US"/>
          </a:p>
        </p:txBody>
      </p:sp>
    </p:spTree>
    <p:extLst>
      <p:ext uri="{BB962C8B-B14F-4D97-AF65-F5344CB8AC3E}">
        <p14:creationId xmlns:p14="http://schemas.microsoft.com/office/powerpoint/2010/main" val="1999648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5AD9D1AA-978F-6548-81B3-049C23BA28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DC636AA-267E-5C40-ACE1-2A5A95F339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745CA2-4D02-2B49-9D81-C8693D5C7DB2}"/>
              </a:ext>
            </a:extLst>
          </p:cNvPr>
          <p:cNvSpPr>
            <a:spLocks noGrp="1" noChangeArrowheads="1"/>
          </p:cNvSpPr>
          <p:nvPr>
            <p:ph type="sldNum" sz="quarter" idx="12"/>
          </p:nvPr>
        </p:nvSpPr>
        <p:spPr>
          <a:ln/>
        </p:spPr>
        <p:txBody>
          <a:bodyPr/>
          <a:lstStyle>
            <a:lvl1pPr>
              <a:defRPr/>
            </a:lvl1pPr>
          </a:lstStyle>
          <a:p>
            <a:pPr>
              <a:defRPr/>
            </a:pPr>
            <a:fld id="{2B7A7A83-9A56-E74C-8E28-475B77A8C5A8}" type="slidenum">
              <a:rPr lang="en-US" altLang="en-US"/>
              <a:pPr>
                <a:defRPr/>
              </a:pPr>
              <a:t>‹#›</a:t>
            </a:fld>
            <a:endParaRPr lang="en-US" altLang="en-US"/>
          </a:p>
        </p:txBody>
      </p:sp>
    </p:spTree>
    <p:extLst>
      <p:ext uri="{BB962C8B-B14F-4D97-AF65-F5344CB8AC3E}">
        <p14:creationId xmlns:p14="http://schemas.microsoft.com/office/powerpoint/2010/main" val="1606327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F913A6D-91EE-454E-B28E-E3D13E7D91D7}"/>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0BDFC632-5342-6C48-B3C7-3E4C6BC47AA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8D1BE68-CFDC-1540-80A3-8F407FBA9D30}"/>
              </a:ext>
            </a:extLst>
          </p:cNvPr>
          <p:cNvSpPr>
            <a:spLocks noGrp="1"/>
          </p:cNvSpPr>
          <p:nvPr>
            <p:ph type="sldNum" sz="quarter" idx="12"/>
          </p:nvPr>
        </p:nvSpPr>
        <p:spPr/>
        <p:txBody>
          <a:bodyPr/>
          <a:lstStyle>
            <a:lvl1pPr>
              <a:defRPr/>
            </a:lvl1pPr>
          </a:lstStyle>
          <a:p>
            <a:pPr>
              <a:defRPr/>
            </a:pPr>
            <a:fld id="{04336138-A595-2D41-A8BC-94E77912F745}" type="slidenum">
              <a:rPr lang="en-US" altLang="en-US"/>
              <a:pPr>
                <a:defRPr/>
              </a:pPr>
              <a:t>‹#›</a:t>
            </a:fld>
            <a:endParaRPr lang="en-US" altLang="en-US"/>
          </a:p>
        </p:txBody>
      </p:sp>
    </p:spTree>
    <p:extLst>
      <p:ext uri="{BB962C8B-B14F-4D97-AF65-F5344CB8AC3E}">
        <p14:creationId xmlns:p14="http://schemas.microsoft.com/office/powerpoint/2010/main" val="1690362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2FD24BC9-B667-FF4B-A36E-9267AE49397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6B7A789-9B45-694B-AC7D-3076ADE1B36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F5AA99-3C43-654E-8B00-5E2DD6F19D7B}"/>
              </a:ext>
            </a:extLst>
          </p:cNvPr>
          <p:cNvSpPr>
            <a:spLocks noGrp="1"/>
          </p:cNvSpPr>
          <p:nvPr>
            <p:ph type="sldNum" sz="quarter" idx="12"/>
          </p:nvPr>
        </p:nvSpPr>
        <p:spPr/>
        <p:txBody>
          <a:bodyPr/>
          <a:lstStyle>
            <a:lvl1pPr>
              <a:defRPr/>
            </a:lvl1pPr>
          </a:lstStyle>
          <a:p>
            <a:pPr>
              <a:defRPr/>
            </a:pPr>
            <a:fld id="{FC0C1A65-E5D5-9341-97D2-2EC78401044A}" type="slidenum">
              <a:rPr lang="en-US" altLang="en-US"/>
              <a:pPr>
                <a:defRPr/>
              </a:pPr>
              <a:t>‹#›</a:t>
            </a:fld>
            <a:endParaRPr lang="en-US" altLang="en-US"/>
          </a:p>
        </p:txBody>
      </p:sp>
    </p:spTree>
    <p:extLst>
      <p:ext uri="{BB962C8B-B14F-4D97-AF65-F5344CB8AC3E}">
        <p14:creationId xmlns:p14="http://schemas.microsoft.com/office/powerpoint/2010/main" val="635371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9137E7EA-07A4-164A-A5FF-AE11F3CFAA8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2654FE6-997F-C445-A8FF-509D24F08D0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488442B-3A5A-3142-AA9A-B2DAF297FB8B}"/>
              </a:ext>
            </a:extLst>
          </p:cNvPr>
          <p:cNvSpPr>
            <a:spLocks noGrp="1"/>
          </p:cNvSpPr>
          <p:nvPr>
            <p:ph type="sldNum" sz="quarter" idx="12"/>
          </p:nvPr>
        </p:nvSpPr>
        <p:spPr/>
        <p:txBody>
          <a:bodyPr/>
          <a:lstStyle>
            <a:lvl1pPr>
              <a:defRPr/>
            </a:lvl1pPr>
          </a:lstStyle>
          <a:p>
            <a:pPr>
              <a:defRPr/>
            </a:pPr>
            <a:fld id="{1D35BD7B-E116-8043-A2FC-F0DFADD03CB1}" type="slidenum">
              <a:rPr lang="en-US" altLang="en-US"/>
              <a:pPr>
                <a:defRPr/>
              </a:pPr>
              <a:t>‹#›</a:t>
            </a:fld>
            <a:endParaRPr lang="en-US" altLang="en-US"/>
          </a:p>
        </p:txBody>
      </p:sp>
    </p:spTree>
    <p:extLst>
      <p:ext uri="{BB962C8B-B14F-4D97-AF65-F5344CB8AC3E}">
        <p14:creationId xmlns:p14="http://schemas.microsoft.com/office/powerpoint/2010/main" val="2012775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7640F8-AEB1-3D47-A21E-DD7F0281CD7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E839982-4C07-0E4F-B1CF-60D772DDE57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7DD315E-ABA5-A945-9018-AB3BF69B0A0E}"/>
              </a:ext>
            </a:extLst>
          </p:cNvPr>
          <p:cNvSpPr>
            <a:spLocks noGrp="1"/>
          </p:cNvSpPr>
          <p:nvPr>
            <p:ph type="sldNum" sz="quarter" idx="12"/>
          </p:nvPr>
        </p:nvSpPr>
        <p:spPr/>
        <p:txBody>
          <a:bodyPr/>
          <a:lstStyle>
            <a:lvl1pPr>
              <a:defRPr/>
            </a:lvl1pPr>
          </a:lstStyle>
          <a:p>
            <a:pPr>
              <a:defRPr/>
            </a:pPr>
            <a:fld id="{32FFD9A3-7103-E94B-B9F9-FDBBACD26AEC}" type="slidenum">
              <a:rPr lang="en-US" altLang="en-US"/>
              <a:pPr>
                <a:defRPr/>
              </a:pPr>
              <a:t>‹#›</a:t>
            </a:fld>
            <a:endParaRPr lang="en-US" altLang="en-US"/>
          </a:p>
        </p:txBody>
      </p:sp>
    </p:spTree>
    <p:extLst>
      <p:ext uri="{BB962C8B-B14F-4D97-AF65-F5344CB8AC3E}">
        <p14:creationId xmlns:p14="http://schemas.microsoft.com/office/powerpoint/2010/main" val="11553537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4CF883-6681-084B-936C-00B4D8D8C79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DEA4360-5F4F-8841-ADD9-892874DE4AD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F8B8EF-64BB-1047-B46D-BD4E3D9EF156}"/>
              </a:ext>
            </a:extLst>
          </p:cNvPr>
          <p:cNvSpPr>
            <a:spLocks noGrp="1"/>
          </p:cNvSpPr>
          <p:nvPr>
            <p:ph type="sldNum" sz="quarter" idx="12"/>
          </p:nvPr>
        </p:nvSpPr>
        <p:spPr/>
        <p:txBody>
          <a:bodyPr/>
          <a:lstStyle>
            <a:lvl1pPr>
              <a:defRPr/>
            </a:lvl1pPr>
          </a:lstStyle>
          <a:p>
            <a:pPr>
              <a:defRPr/>
            </a:pPr>
            <a:fld id="{D80C1C59-01CB-6247-98B9-2AA8D27ED637}" type="slidenum">
              <a:rPr lang="en-US" altLang="en-US"/>
              <a:pPr>
                <a:defRPr/>
              </a:pPr>
              <a:t>‹#›</a:t>
            </a:fld>
            <a:endParaRPr lang="en-US" altLang="en-US"/>
          </a:p>
        </p:txBody>
      </p:sp>
    </p:spTree>
    <p:extLst>
      <p:ext uri="{BB962C8B-B14F-4D97-AF65-F5344CB8AC3E}">
        <p14:creationId xmlns:p14="http://schemas.microsoft.com/office/powerpoint/2010/main" val="1651288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757C0CC7-8E1B-8445-930F-598054CF8F7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6D5F85-0A45-2346-B8EA-AF2A3B3911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AB12BF5-E126-D64D-B511-5D4D14AFE93F}"/>
              </a:ext>
            </a:extLst>
          </p:cNvPr>
          <p:cNvSpPr>
            <a:spLocks noGrp="1" noChangeArrowheads="1"/>
          </p:cNvSpPr>
          <p:nvPr>
            <p:ph type="sldNum" sz="quarter" idx="12"/>
          </p:nvPr>
        </p:nvSpPr>
        <p:spPr>
          <a:ln/>
        </p:spPr>
        <p:txBody>
          <a:bodyPr/>
          <a:lstStyle>
            <a:lvl1pPr>
              <a:defRPr/>
            </a:lvl1pPr>
          </a:lstStyle>
          <a:p>
            <a:pPr>
              <a:defRPr/>
            </a:pPr>
            <a:fld id="{FED351C3-17A8-4A4C-9951-134D0C95B139}" type="slidenum">
              <a:rPr lang="en-US" altLang="en-US"/>
              <a:pPr>
                <a:defRPr/>
              </a:pPr>
              <a:t>‹#›</a:t>
            </a:fld>
            <a:endParaRPr lang="en-US" altLang="en-US"/>
          </a:p>
        </p:txBody>
      </p:sp>
    </p:spTree>
    <p:extLst>
      <p:ext uri="{BB962C8B-B14F-4D97-AF65-F5344CB8AC3E}">
        <p14:creationId xmlns:p14="http://schemas.microsoft.com/office/powerpoint/2010/main" val="1454840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id="{E8D820B5-31A1-484E-9957-E834DF22743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072A745-2A71-E541-B7C4-10974CAFBF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B1B31E0-F48D-734A-957E-A66A68F73D34}"/>
              </a:ext>
            </a:extLst>
          </p:cNvPr>
          <p:cNvSpPr>
            <a:spLocks noGrp="1" noChangeArrowheads="1"/>
          </p:cNvSpPr>
          <p:nvPr>
            <p:ph type="sldNum" sz="quarter" idx="12"/>
          </p:nvPr>
        </p:nvSpPr>
        <p:spPr>
          <a:ln/>
        </p:spPr>
        <p:txBody>
          <a:bodyPr/>
          <a:lstStyle>
            <a:lvl1pPr>
              <a:defRPr/>
            </a:lvl1pPr>
          </a:lstStyle>
          <a:p>
            <a:pPr>
              <a:defRPr/>
            </a:pPr>
            <a:fld id="{FCCA90B3-7B1D-4F4A-AC33-8DEEF9E11BE7}" type="slidenum">
              <a:rPr lang="en-US" altLang="en-US"/>
              <a:pPr>
                <a:defRPr/>
              </a:pPr>
              <a:t>‹#›</a:t>
            </a:fld>
            <a:endParaRPr lang="en-US" altLang="en-US"/>
          </a:p>
        </p:txBody>
      </p:sp>
    </p:spTree>
    <p:extLst>
      <p:ext uri="{BB962C8B-B14F-4D97-AF65-F5344CB8AC3E}">
        <p14:creationId xmlns:p14="http://schemas.microsoft.com/office/powerpoint/2010/main" val="3035320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id="{ED9325C5-7763-2647-B316-8848D52FF9D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233FF2F-7042-E94C-8388-B606C60454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351ABAE-452C-8F4E-80EF-B5A72EC50936}"/>
              </a:ext>
            </a:extLst>
          </p:cNvPr>
          <p:cNvSpPr>
            <a:spLocks noGrp="1" noChangeArrowheads="1"/>
          </p:cNvSpPr>
          <p:nvPr>
            <p:ph type="sldNum" sz="quarter" idx="12"/>
          </p:nvPr>
        </p:nvSpPr>
        <p:spPr>
          <a:ln/>
        </p:spPr>
        <p:txBody>
          <a:bodyPr/>
          <a:lstStyle>
            <a:lvl1pPr>
              <a:defRPr/>
            </a:lvl1pPr>
          </a:lstStyle>
          <a:p>
            <a:pPr>
              <a:defRPr/>
            </a:pPr>
            <a:fld id="{2A28C129-47DC-704C-8571-F7B139C74FF6}" type="slidenum">
              <a:rPr lang="en-US" altLang="en-US"/>
              <a:pPr>
                <a:defRPr/>
              </a:pPr>
              <a:t>‹#›</a:t>
            </a:fld>
            <a:endParaRPr lang="en-US" altLang="en-US"/>
          </a:p>
        </p:txBody>
      </p:sp>
    </p:spTree>
    <p:extLst>
      <p:ext uri="{BB962C8B-B14F-4D97-AF65-F5344CB8AC3E}">
        <p14:creationId xmlns:p14="http://schemas.microsoft.com/office/powerpoint/2010/main" val="164644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a16="http://schemas.microsoft.com/office/drawing/2014/main" id="{6A4FCB19-3EFB-6E48-84B3-C91B6B57DD9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82B19D-52E7-5B45-B000-8A7AD2A6ED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30971A1-7FFF-DB42-816D-CBECBBAC16D6}"/>
              </a:ext>
            </a:extLst>
          </p:cNvPr>
          <p:cNvSpPr>
            <a:spLocks noGrp="1" noChangeArrowheads="1"/>
          </p:cNvSpPr>
          <p:nvPr>
            <p:ph type="sldNum" sz="quarter" idx="12"/>
          </p:nvPr>
        </p:nvSpPr>
        <p:spPr>
          <a:ln/>
        </p:spPr>
        <p:txBody>
          <a:bodyPr/>
          <a:lstStyle>
            <a:lvl1pPr>
              <a:defRPr/>
            </a:lvl1pPr>
          </a:lstStyle>
          <a:p>
            <a:pPr>
              <a:defRPr/>
            </a:pPr>
            <a:fld id="{A4D2C291-83A1-0A4D-AAC9-C827BE8DACB4}" type="slidenum">
              <a:rPr lang="en-US" altLang="en-US"/>
              <a:pPr>
                <a:defRPr/>
              </a:pPr>
              <a:t>‹#›</a:t>
            </a:fld>
            <a:endParaRPr lang="en-US" altLang="en-US"/>
          </a:p>
        </p:txBody>
      </p:sp>
    </p:spTree>
    <p:extLst>
      <p:ext uri="{BB962C8B-B14F-4D97-AF65-F5344CB8AC3E}">
        <p14:creationId xmlns:p14="http://schemas.microsoft.com/office/powerpoint/2010/main" val="3557560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D56461C-4FFA-C749-B6FA-152A22BE2BA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C2FE07E-70F3-034D-9D09-81C148A65C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D3CB40A-2844-564B-BD5A-CFA655B321CE}"/>
              </a:ext>
            </a:extLst>
          </p:cNvPr>
          <p:cNvSpPr>
            <a:spLocks noGrp="1" noChangeArrowheads="1"/>
          </p:cNvSpPr>
          <p:nvPr>
            <p:ph type="sldNum" sz="quarter" idx="12"/>
          </p:nvPr>
        </p:nvSpPr>
        <p:spPr>
          <a:ln/>
        </p:spPr>
        <p:txBody>
          <a:bodyPr/>
          <a:lstStyle>
            <a:lvl1pPr>
              <a:defRPr/>
            </a:lvl1pPr>
          </a:lstStyle>
          <a:p>
            <a:pPr>
              <a:defRPr/>
            </a:pPr>
            <a:fld id="{E81D09C5-88C1-D743-B5A6-63E80837950A}" type="slidenum">
              <a:rPr lang="en-US" altLang="en-US"/>
              <a:pPr>
                <a:defRPr/>
              </a:pPr>
              <a:t>‹#›</a:t>
            </a:fld>
            <a:endParaRPr lang="en-US" altLang="en-US"/>
          </a:p>
        </p:txBody>
      </p:sp>
    </p:spTree>
    <p:extLst>
      <p:ext uri="{BB962C8B-B14F-4D97-AF65-F5344CB8AC3E}">
        <p14:creationId xmlns:p14="http://schemas.microsoft.com/office/powerpoint/2010/main" val="1513195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9D8CABFB-A858-7B4B-8186-E82DCBF37BC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6DD97C-C819-9E4F-B7F9-062CA73501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1536DD5-9D78-F242-A536-7C978A5635A6}"/>
              </a:ext>
            </a:extLst>
          </p:cNvPr>
          <p:cNvSpPr>
            <a:spLocks noGrp="1" noChangeArrowheads="1"/>
          </p:cNvSpPr>
          <p:nvPr>
            <p:ph type="sldNum" sz="quarter" idx="12"/>
          </p:nvPr>
        </p:nvSpPr>
        <p:spPr>
          <a:ln/>
        </p:spPr>
        <p:txBody>
          <a:bodyPr/>
          <a:lstStyle>
            <a:lvl1pPr>
              <a:defRPr/>
            </a:lvl1pPr>
          </a:lstStyle>
          <a:p>
            <a:pPr>
              <a:defRPr/>
            </a:pPr>
            <a:fld id="{B6FAC8E8-E50C-4643-B65C-FF8B6E3186FC}" type="slidenum">
              <a:rPr lang="en-US" altLang="en-US"/>
              <a:pPr>
                <a:defRPr/>
              </a:pPr>
              <a:t>‹#›</a:t>
            </a:fld>
            <a:endParaRPr lang="en-US" altLang="en-US"/>
          </a:p>
        </p:txBody>
      </p:sp>
    </p:spTree>
    <p:extLst>
      <p:ext uri="{BB962C8B-B14F-4D97-AF65-F5344CB8AC3E}">
        <p14:creationId xmlns:p14="http://schemas.microsoft.com/office/powerpoint/2010/main" val="1292165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C20A2A19-CA4C-EC43-A20B-7B4871940CC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51171B5-672D-FA4E-A12F-E528D9089F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B25A841-7A71-0947-A25D-789D05CD9C21}"/>
              </a:ext>
            </a:extLst>
          </p:cNvPr>
          <p:cNvSpPr>
            <a:spLocks noGrp="1" noChangeArrowheads="1"/>
          </p:cNvSpPr>
          <p:nvPr>
            <p:ph type="sldNum" sz="quarter" idx="12"/>
          </p:nvPr>
        </p:nvSpPr>
        <p:spPr>
          <a:ln/>
        </p:spPr>
        <p:txBody>
          <a:bodyPr/>
          <a:lstStyle>
            <a:lvl1pPr>
              <a:defRPr/>
            </a:lvl1pPr>
          </a:lstStyle>
          <a:p>
            <a:pPr>
              <a:defRPr/>
            </a:pPr>
            <a:fld id="{38F9D828-ED4A-DD48-99A8-68C0D522BA0F}" type="slidenum">
              <a:rPr lang="en-US" altLang="en-US"/>
              <a:pPr>
                <a:defRPr/>
              </a:pPr>
              <a:t>‹#›</a:t>
            </a:fld>
            <a:endParaRPr lang="en-US" altLang="en-US"/>
          </a:p>
        </p:txBody>
      </p:sp>
    </p:spTree>
    <p:extLst>
      <p:ext uri="{BB962C8B-B14F-4D97-AF65-F5344CB8AC3E}">
        <p14:creationId xmlns:p14="http://schemas.microsoft.com/office/powerpoint/2010/main" val="1569783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19F5A87-A1A0-F14E-91A1-DDA1773E5D81}"/>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75FDCC5-26ED-6C42-B809-6357A7EA93E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40" name="Rectangle 4">
            <a:extLst>
              <a:ext uri="{FF2B5EF4-FFF2-40B4-BE49-F238E27FC236}">
                <a16:creationId xmlns:a16="http://schemas.microsoft.com/office/drawing/2014/main" id="{9FEFF3B9-E026-194D-A2D9-750BE2D66BD0}"/>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mn-lt"/>
              </a:defRPr>
            </a:lvl1pPr>
          </a:lstStyle>
          <a:p>
            <a:pPr>
              <a:defRPr/>
            </a:pPr>
            <a:endParaRPr lang="en-US"/>
          </a:p>
        </p:txBody>
      </p:sp>
      <p:sp>
        <p:nvSpPr>
          <p:cNvPr id="14341" name="Rectangle 5">
            <a:extLst>
              <a:ext uri="{FF2B5EF4-FFF2-40B4-BE49-F238E27FC236}">
                <a16:creationId xmlns:a16="http://schemas.microsoft.com/office/drawing/2014/main" id="{FF4C8FF0-51AF-094D-A5F0-88EB83EFE500}"/>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a:defRPr/>
            </a:pPr>
            <a:endParaRPr lang="en-US"/>
          </a:p>
        </p:txBody>
      </p:sp>
      <p:sp>
        <p:nvSpPr>
          <p:cNvPr id="14342" name="Rectangle 6">
            <a:extLst>
              <a:ext uri="{FF2B5EF4-FFF2-40B4-BE49-F238E27FC236}">
                <a16:creationId xmlns:a16="http://schemas.microsoft.com/office/drawing/2014/main" id="{1830BBC8-342B-E44C-836F-AB568D0D35E2}"/>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133B6D8F-CC1E-9344-B5DF-83F12E92A82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 id="2147484366" r:id="rId12"/>
    <p:sldLayoutId id="2147484367"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a:extLst>
              <a:ext uri="{FF2B5EF4-FFF2-40B4-BE49-F238E27FC236}">
                <a16:creationId xmlns:a16="http://schemas.microsoft.com/office/drawing/2014/main" id="{2A9FB6E4-27D5-F54B-82F9-849A9EDB14A5}"/>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5363" name="Text Placeholder 2">
            <a:extLst>
              <a:ext uri="{FF2B5EF4-FFF2-40B4-BE49-F238E27FC236}">
                <a16:creationId xmlns:a16="http://schemas.microsoft.com/office/drawing/2014/main" id="{46AD1731-50D7-FB4A-B41E-08ACC6D5A2DF}"/>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4" name="Date Placeholder 3">
            <a:extLst>
              <a:ext uri="{FF2B5EF4-FFF2-40B4-BE49-F238E27FC236}">
                <a16:creationId xmlns:a16="http://schemas.microsoft.com/office/drawing/2014/main" id="{9962EC8B-15B0-EE49-9F80-88A08319124A}"/>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9324BEC5-0598-FB4D-AB88-1B16553FD5C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72393235-8DE9-5449-86A5-0EA3BBFB482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DBEF1DBE-50E1-2742-80FA-D214D4BAE8D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slideLayout" Target="../slideLayouts/slideLayout15.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6OQ0FbbXpJM" TargetMode="External"/><Relationship Id="rId2" Type="http://schemas.openxmlformats.org/officeDocument/2006/relationships/slideLayout" Target="../slideLayouts/slideLayout15.xml"/><Relationship Id="rId1" Type="http://schemas.openxmlformats.org/officeDocument/2006/relationships/video" Target="https://www.youtube.com/embed/6OQ0FbbXpJM?feature=oembed" TargetMode="External"/><Relationship Id="rId5" Type="http://schemas.openxmlformats.org/officeDocument/2006/relationships/image" Target="../media/image17.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png"/><Relationship Id="rId1" Type="http://schemas.openxmlformats.org/officeDocument/2006/relationships/slideLayout" Target="../slideLayouts/slideLayout15.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youtu.be/BBgnPKJXfcA" TargetMode="External"/><Relationship Id="rId2" Type="http://schemas.openxmlformats.org/officeDocument/2006/relationships/slideLayout" Target="../slideLayouts/slideLayout7.xml"/><Relationship Id="rId1" Type="http://schemas.openxmlformats.org/officeDocument/2006/relationships/video" Target="https://www.youtube.com/embed/BBgnPKJXfcA?feature=oembed" TargetMode="External"/><Relationship Id="rId6" Type="http://schemas.openxmlformats.org/officeDocument/2006/relationships/comments" Target="../comments/comment2.xml"/><Relationship Id="rId5" Type="http://schemas.openxmlformats.org/officeDocument/2006/relationships/image" Target="../media/image17.jpeg"/><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gif"/><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hyperlink" Target="https://youtu.be/fX6TWRM_kBI" TargetMode="External"/><Relationship Id="rId2" Type="http://schemas.openxmlformats.org/officeDocument/2006/relationships/slideLayout" Target="../slideLayouts/slideLayout4.xml"/><Relationship Id="rId1" Type="http://schemas.openxmlformats.org/officeDocument/2006/relationships/video" Target="https://www.youtube.com/embed/fX6TWRM_kBI?feature=oembed" TargetMode="External"/><Relationship Id="rId6" Type="http://schemas.openxmlformats.org/officeDocument/2006/relationships/comments" Target="../comments/comment3.xml"/><Relationship Id="rId5" Type="http://schemas.openxmlformats.org/officeDocument/2006/relationships/image" Target="../media/image17.jpeg"/><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vqvXYvF4Yes" TargetMode="External"/><Relationship Id="rId2" Type="http://schemas.openxmlformats.org/officeDocument/2006/relationships/slideLayout" Target="../slideLayouts/slideLayout15.xml"/><Relationship Id="rId1" Type="http://schemas.openxmlformats.org/officeDocument/2006/relationships/video" Target="https://www.youtube.com/embed/vqvXYvF4Yes?feature=oembed" TargetMode="Externa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JWjgHYbpXAo?feature=oembed" TargetMode="External"/><Relationship Id="rId5" Type="http://schemas.openxmlformats.org/officeDocument/2006/relationships/image" Target="../media/image53.jpeg"/><Relationship Id="rId4" Type="http://schemas.openxmlformats.org/officeDocument/2006/relationships/hyperlink" Target="https://youtu.be/JWjgHYbpXAo"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upload.wikimedia.org/wikipedia/commons/c/c8/DenPhungHung1.jpg" TargetMode="External"/><Relationship Id="rId1" Type="http://schemas.openxmlformats.org/officeDocument/2006/relationships/slideLayout" Target="../slideLayouts/slideLayout2.xml"/><Relationship Id="rId4" Type="http://schemas.openxmlformats.org/officeDocument/2006/relationships/image" Target="http://upload.wikimedia.org/wikipedia/commons/thumb/c/c8/DenPhungHung1.jpg/800px-DenPhungHung1.jp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upload.wikimedia.org/wikipedia/vi/0/03/CDDenPhungHung.jpg" TargetMode="External"/><Relationship Id="rId1" Type="http://schemas.openxmlformats.org/officeDocument/2006/relationships/slideLayout" Target="../slideLayouts/slideLayout2.xml"/><Relationship Id="rId4" Type="http://schemas.openxmlformats.org/officeDocument/2006/relationships/image" Target="http://upload.wikimedia.org/wikipedia/vi/thumb/0/03/CDDenPhungHung.jpg/800px-CDDenPhungHung.jpg"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4.gif"/><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image20.png">
            <a:extLst>
              <a:ext uri="{FF2B5EF4-FFF2-40B4-BE49-F238E27FC236}">
                <a16:creationId xmlns:a16="http://schemas.microsoft.com/office/drawing/2014/main" id="{29E1908E-F686-494F-8781-300B4F3C1A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4300" y="5114925"/>
            <a:ext cx="2970213" cy="15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image18.png">
            <a:extLst>
              <a:ext uri="{FF2B5EF4-FFF2-40B4-BE49-F238E27FC236}">
                <a16:creationId xmlns:a16="http://schemas.microsoft.com/office/drawing/2014/main" id="{2217C96F-9EC6-1642-8A58-313A6B3826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3300" y="5114925"/>
            <a:ext cx="2543175" cy="149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a:extLst>
              <a:ext uri="{FF2B5EF4-FFF2-40B4-BE49-F238E27FC236}">
                <a16:creationId xmlns:a16="http://schemas.microsoft.com/office/drawing/2014/main" id="{43F105E0-082C-8248-B738-7F2C34CAB4C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25425" y="185738"/>
            <a:ext cx="8382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695B7F4-63EC-4A41-BEB5-47B392E728B7}"/>
              </a:ext>
            </a:extLst>
          </p:cNvPr>
          <p:cNvSpPr txBox="1"/>
          <p:nvPr/>
        </p:nvSpPr>
        <p:spPr>
          <a:xfrm>
            <a:off x="300038" y="1073150"/>
            <a:ext cx="1895475" cy="5078413"/>
          </a:xfrm>
          <a:prstGeom prst="rect">
            <a:avLst/>
          </a:prstGeom>
          <a:solidFill>
            <a:schemeClr val="accent4"/>
          </a:solidFill>
        </p:spPr>
        <p:style>
          <a:lnRef idx="2">
            <a:schemeClr val="dk1"/>
          </a:lnRef>
          <a:fillRef idx="1">
            <a:schemeClr val="lt1"/>
          </a:fillRef>
          <a:effectRef idx="0">
            <a:schemeClr val="dk1"/>
          </a:effectRef>
          <a:fontRef idx="minor">
            <a:schemeClr val="dk1"/>
          </a:fontRef>
        </p:style>
        <p:txBody>
          <a:bodyPr>
            <a:spAutoFit/>
          </a:bodyPr>
          <a:lstStyle/>
          <a:p>
            <a:pPr algn="just">
              <a:defRPr/>
            </a:pP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trăm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ta. </a:t>
            </a:r>
            <a:r>
              <a:rPr lang="en-US" dirty="0" err="1">
                <a:latin typeface="Times New Roman" panose="02020603050405020304" pitchFamily="18" charset="0"/>
                <a:cs typeface="Times New Roman" panose="02020603050405020304" pitchFamily="18" charset="0"/>
              </a:rPr>
              <a:t>Nhưng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đồ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phàn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thú</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trị</a:t>
            </a:r>
            <a:endParaRPr lang="en-US" dirty="0">
              <a:latin typeface="Times New Roman" panose="02020603050405020304" pitchFamily="18" charset="0"/>
              <a:cs typeface="Times New Roman" panose="02020603050405020304" pitchFamily="18" charset="0"/>
            </a:endParaRPr>
          </a:p>
        </p:txBody>
      </p:sp>
      <p:sp>
        <p:nvSpPr>
          <p:cNvPr id="30725" name="TextBox 2">
            <a:extLst>
              <a:ext uri="{FF2B5EF4-FFF2-40B4-BE49-F238E27FC236}">
                <a16:creationId xmlns:a16="http://schemas.microsoft.com/office/drawing/2014/main" id="{FD7CD9DC-EDD3-BE4D-9505-0E761B10A99F}"/>
              </a:ext>
            </a:extLst>
          </p:cNvPr>
          <p:cNvSpPr txBox="1">
            <a:spLocks noChangeArrowheads="1"/>
          </p:cNvSpPr>
          <p:nvPr/>
        </p:nvSpPr>
        <p:spPr bwMode="auto">
          <a:xfrm>
            <a:off x="2981325" y="185738"/>
            <a:ext cx="48244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400" b="1">
                <a:latin typeface="Times New Roman" panose="02020603050405020304" pitchFamily="18" charset="0"/>
                <a:cs typeface="Times New Roman" panose="02020603050405020304" pitchFamily="18" charset="0"/>
              </a:rPr>
              <a:t>HOẠT ĐỘNG KHỞI ĐỘNG</a:t>
            </a:r>
          </a:p>
        </p:txBody>
      </p:sp>
      <p:pic>
        <p:nvPicPr>
          <p:cNvPr id="3" name="Cuộc khởi nghĩa của hai bà Trư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320119" y="1073150"/>
            <a:ext cx="6509982" cy="37581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542487AF-39D1-1046-976B-556A4A3026B7}"/>
              </a:ext>
            </a:extLst>
          </p:cNvPr>
          <p:cNvSpPr/>
          <p:nvPr/>
        </p:nvSpPr>
        <p:spPr bwMode="auto">
          <a:xfrm>
            <a:off x="212651" y="29240"/>
            <a:ext cx="8931349" cy="2828260"/>
          </a:xfrm>
          <a:prstGeom prst="ellipse">
            <a:avLst/>
          </a:prstGeom>
          <a:ln>
            <a:solidFill>
              <a:schemeClr val="tx1"/>
            </a:solidFill>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defRPr/>
            </a:pPr>
            <a:r>
              <a:rPr lang="en-US" altLang="en-US" sz="2000" b="1">
                <a:solidFill>
                  <a:srgbClr val="010199"/>
                </a:solidFill>
                <a:latin typeface="Times New Roman" panose="02020603050405020304" pitchFamily="18" charset="0"/>
                <a:cs typeface="Times New Roman" panose="02020603050405020304" pitchFamily="18" charset="0"/>
              </a:rPr>
              <a:t>Nhóm 1</a:t>
            </a:r>
            <a:r>
              <a:rPr lang="en-US" altLang="en-US" sz="2000">
                <a:solidFill>
                  <a:srgbClr val="010199"/>
                </a:solidFill>
                <a:latin typeface="Times New Roman" panose="02020603050405020304" pitchFamily="18" charset="0"/>
                <a:cs typeface="Times New Roman" panose="02020603050405020304" pitchFamily="18" charset="0"/>
              </a:rPr>
              <a:t>: chỉ trên lược đồ hình 2 (tr.71) diễn biến chính của khởi nghĩa Hai Bà Trưng</a:t>
            </a:r>
            <a:endParaRPr lang="en-US" altLang="en-US" sz="2000">
              <a:solidFill>
                <a:srgbClr val="010199"/>
              </a:solidFill>
            </a:endParaRPr>
          </a:p>
        </p:txBody>
      </p:sp>
      <p:pic>
        <p:nvPicPr>
          <p:cNvPr id="41988" name="Picture 6">
            <a:extLst>
              <a:ext uri="{FF2B5EF4-FFF2-40B4-BE49-F238E27FC236}">
                <a16:creationId xmlns:a16="http://schemas.microsoft.com/office/drawing/2014/main" id="{9323D147-44C0-E04B-BF0F-129AD74715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3" y="1257300"/>
            <a:ext cx="83343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12">
            <a:extLst>
              <a:ext uri="{FF2B5EF4-FFF2-40B4-BE49-F238E27FC236}">
                <a16:creationId xmlns:a16="http://schemas.microsoft.com/office/drawing/2014/main" id="{A552E189-3739-4C40-8F36-D832A2B97AB4}"/>
              </a:ext>
            </a:extLst>
          </p:cNvPr>
          <p:cNvSpPr>
            <a:spLocks noChangeArrowheads="1"/>
          </p:cNvSpPr>
          <p:nvPr/>
        </p:nvSpPr>
        <p:spPr bwMode="auto">
          <a:xfrm rot="20761024" flipV="1">
            <a:off x="3059113" y="3622675"/>
            <a:ext cx="922337" cy="269875"/>
          </a:xfrm>
          <a:prstGeom prst="curvedDownArrow">
            <a:avLst>
              <a:gd name="adj1" fmla="val 61581"/>
              <a:gd name="adj2" fmla="val 123162"/>
              <a:gd name="adj3" fmla="val 33333"/>
            </a:avLst>
          </a:prstGeom>
          <a:solidFill>
            <a:srgbClr val="FF0000"/>
          </a:solidFill>
          <a:ln w="9525">
            <a:solidFill>
              <a:schemeClr val="tx1"/>
            </a:solidFill>
            <a:miter lim="800000"/>
            <a:headEnd/>
            <a:tailEnd/>
          </a:ln>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vi-VN" altLang="en-US"/>
          </a:p>
        </p:txBody>
      </p:sp>
      <p:sp>
        <p:nvSpPr>
          <p:cNvPr id="9" name="AutoShape 7">
            <a:extLst>
              <a:ext uri="{FF2B5EF4-FFF2-40B4-BE49-F238E27FC236}">
                <a16:creationId xmlns:a16="http://schemas.microsoft.com/office/drawing/2014/main" id="{8300AEBD-650F-7E42-92A8-85C72197F409}"/>
              </a:ext>
            </a:extLst>
          </p:cNvPr>
          <p:cNvSpPr>
            <a:spLocks noChangeArrowheads="1"/>
          </p:cNvSpPr>
          <p:nvPr/>
        </p:nvSpPr>
        <p:spPr bwMode="auto">
          <a:xfrm rot="650418">
            <a:off x="4159250" y="3425825"/>
            <a:ext cx="1216025" cy="290513"/>
          </a:xfrm>
          <a:prstGeom prst="curvedDownArrow">
            <a:avLst>
              <a:gd name="adj1" fmla="val 59531"/>
              <a:gd name="adj2" fmla="val 119024"/>
              <a:gd name="adj3" fmla="val 33333"/>
            </a:avLst>
          </a:prstGeom>
          <a:solidFill>
            <a:srgbClr val="FF0000"/>
          </a:solidFill>
          <a:ln w="9525">
            <a:solidFill>
              <a:schemeClr val="tx1"/>
            </a:solidFill>
            <a:miter lim="800000"/>
            <a:headEnd/>
            <a:tailEnd/>
          </a:ln>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vi-VN" altLang="en-US"/>
          </a:p>
        </p:txBody>
      </p:sp>
      <p:sp>
        <p:nvSpPr>
          <p:cNvPr id="10" name="AutoShape 7">
            <a:extLst>
              <a:ext uri="{FF2B5EF4-FFF2-40B4-BE49-F238E27FC236}">
                <a16:creationId xmlns:a16="http://schemas.microsoft.com/office/drawing/2014/main" id="{828603F2-AD71-5845-8F69-9FB327ACE713}"/>
              </a:ext>
            </a:extLst>
          </p:cNvPr>
          <p:cNvSpPr>
            <a:spLocks noChangeArrowheads="1"/>
          </p:cNvSpPr>
          <p:nvPr/>
        </p:nvSpPr>
        <p:spPr bwMode="auto">
          <a:xfrm rot="1899223">
            <a:off x="5586413" y="4068763"/>
            <a:ext cx="1277937" cy="279400"/>
          </a:xfrm>
          <a:prstGeom prst="curvedDownArrow">
            <a:avLst>
              <a:gd name="adj1" fmla="val 59672"/>
              <a:gd name="adj2" fmla="val 119302"/>
              <a:gd name="adj3" fmla="val 33333"/>
            </a:avLst>
          </a:prstGeom>
          <a:solidFill>
            <a:srgbClr val="FF0000"/>
          </a:solidFill>
          <a:ln w="9525">
            <a:solidFill>
              <a:schemeClr val="tx1"/>
            </a:solidFill>
            <a:miter lim="800000"/>
            <a:headEnd/>
            <a:tailEnd/>
          </a:ln>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vi-VN" altLang="en-US"/>
          </a:p>
        </p:txBody>
      </p:sp>
      <p:sp>
        <p:nvSpPr>
          <p:cNvPr id="11" name="AutoShape 21">
            <a:extLst>
              <a:ext uri="{FF2B5EF4-FFF2-40B4-BE49-F238E27FC236}">
                <a16:creationId xmlns:a16="http://schemas.microsoft.com/office/drawing/2014/main" id="{1C02A3F7-2CAE-9547-9E11-B6ACA76532E9}"/>
              </a:ext>
            </a:extLst>
          </p:cNvPr>
          <p:cNvSpPr>
            <a:spLocks noChangeArrowheads="1"/>
          </p:cNvSpPr>
          <p:nvPr/>
        </p:nvSpPr>
        <p:spPr bwMode="auto">
          <a:xfrm>
            <a:off x="6321425" y="4391025"/>
            <a:ext cx="714375" cy="541338"/>
          </a:xfrm>
          <a:prstGeom prst="star5">
            <a:avLst/>
          </a:prstGeom>
          <a:solidFill>
            <a:srgbClr val="FF0000"/>
          </a:solidFill>
          <a:ln w="9525">
            <a:solidFill>
              <a:schemeClr val="tx1"/>
            </a:solidFill>
            <a:miter lim="800000"/>
            <a:headEnd/>
            <a:tailEnd/>
          </a:ln>
          <a:effectLst/>
        </p:spPr>
        <p:txBody>
          <a:bodyPr wrap="none" anchor="ctr"/>
          <a:lstStyle/>
          <a:p>
            <a:pP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repeatCount="5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repeatCount="500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Minute.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repeatCount="500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2" name="Minute.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04AF813-77DE-C949-B8EA-9442A76C0147}"/>
              </a:ext>
            </a:extLst>
          </p:cNvPr>
          <p:cNvSpPr/>
          <p:nvPr/>
        </p:nvSpPr>
        <p:spPr bwMode="auto">
          <a:xfrm>
            <a:off x="-185738" y="0"/>
            <a:ext cx="9144001" cy="2828925"/>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lnSpc>
                <a:spcPct val="115000"/>
              </a:lnSpc>
              <a:defRPr/>
            </a:pPr>
            <a:r>
              <a:rPr lang="en-US" altLang="en-US" sz="2400" b="1" dirty="0" err="1">
                <a:solidFill>
                  <a:srgbClr val="0000CC"/>
                </a:solidFill>
                <a:latin typeface="Times New Roman" panose="02020603050405020304" pitchFamily="18" charset="0"/>
                <a:cs typeface="Times New Roman" panose="02020603050405020304" pitchFamily="18" charset="0"/>
              </a:rPr>
              <a:t>Nhóm</a:t>
            </a:r>
            <a:r>
              <a:rPr lang="en-US" altLang="en-US" sz="2400" b="1" dirty="0">
                <a:solidFill>
                  <a:srgbClr val="0000CC"/>
                </a:solidFill>
                <a:latin typeface="Times New Roman" panose="02020603050405020304" pitchFamily="18" charset="0"/>
                <a:cs typeface="Times New Roman" panose="02020603050405020304" pitchFamily="18" charset="0"/>
              </a:rPr>
              <a:t> 2</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Đoạn</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tu</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liệu</a:t>
            </a:r>
            <a:r>
              <a:rPr lang="en-US" altLang="en-US" sz="2400" dirty="0">
                <a:solidFill>
                  <a:srgbClr val="0000CC"/>
                </a:solidFill>
                <a:latin typeface="Times New Roman" panose="02020603050405020304" pitchFamily="18" charset="0"/>
                <a:cs typeface="Times New Roman" panose="02020603050405020304" pitchFamily="18" charset="0"/>
              </a:rPr>
              <a:t> 1 </a:t>
            </a:r>
            <a:r>
              <a:rPr lang="en-US" altLang="en-US" sz="2400" dirty="0" err="1">
                <a:solidFill>
                  <a:srgbClr val="0000CC"/>
                </a:solidFill>
                <a:latin typeface="Times New Roman" panose="02020603050405020304" pitchFamily="18" charset="0"/>
                <a:cs typeface="Times New Roman" panose="02020603050405020304" pitchFamily="18" charset="0"/>
              </a:rPr>
              <a:t>va</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hình</a:t>
            </a:r>
            <a:r>
              <a:rPr lang="en-US" altLang="en-US" sz="2400" dirty="0">
                <a:solidFill>
                  <a:srgbClr val="0000CC"/>
                </a:solidFill>
                <a:latin typeface="Times New Roman" panose="02020603050405020304" pitchFamily="18" charset="0"/>
                <a:cs typeface="Times New Roman" panose="02020603050405020304" pitchFamily="18" charset="0"/>
              </a:rPr>
              <a:t> 3 </a:t>
            </a:r>
            <a:r>
              <a:rPr lang="en-US" altLang="en-US" sz="2400" dirty="0" err="1">
                <a:solidFill>
                  <a:srgbClr val="0000CC"/>
                </a:solidFill>
                <a:latin typeface="Times New Roman" panose="02020603050405020304" pitchFamily="18" charset="0"/>
                <a:cs typeface="Times New Roman" panose="02020603050405020304" pitchFamily="18" charset="0"/>
              </a:rPr>
              <a:t>cho</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em</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biết</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điều</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gi</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vê</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khi</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thê</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của</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cuộc</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khởi</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nghĩa</a:t>
            </a:r>
            <a:r>
              <a:rPr lang="en-US" altLang="en-US" sz="2400" dirty="0">
                <a:solidFill>
                  <a:srgbClr val="0000CC"/>
                </a:solidFill>
                <a:latin typeface="Times New Roman" panose="02020603050405020304" pitchFamily="18" charset="0"/>
                <a:cs typeface="Times New Roman" panose="02020603050405020304" pitchFamily="18" charset="0"/>
              </a:rPr>
              <a:t> Hai Bà </a:t>
            </a:r>
            <a:r>
              <a:rPr lang="en-US" altLang="en-US" sz="2400" dirty="0" err="1">
                <a:solidFill>
                  <a:srgbClr val="0000CC"/>
                </a:solidFill>
                <a:latin typeface="Times New Roman" panose="02020603050405020304" pitchFamily="18" charset="0"/>
                <a:cs typeface="Times New Roman" panose="02020603050405020304" pitchFamily="18" charset="0"/>
              </a:rPr>
              <a:t>Trưng</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va</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tình</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thê</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của</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chính</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quyền</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đo</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họ</a:t>
            </a:r>
            <a:r>
              <a:rPr lang="en-US" altLang="en-US" sz="2400" dirty="0">
                <a:solidFill>
                  <a:srgbClr val="0000CC"/>
                </a:solidFill>
                <a:latin typeface="Times New Roman" panose="02020603050405020304" pitchFamily="18" charset="0"/>
                <a:cs typeface="Times New Roman" panose="02020603050405020304" pitchFamily="18" charset="0"/>
              </a:rPr>
              <a:t>̂? </a:t>
            </a:r>
          </a:p>
        </p:txBody>
      </p:sp>
      <p:pic>
        <p:nvPicPr>
          <p:cNvPr id="43010" name="Picture 3">
            <a:extLst>
              <a:ext uri="{FF2B5EF4-FFF2-40B4-BE49-F238E27FC236}">
                <a16:creationId xmlns:a16="http://schemas.microsoft.com/office/drawing/2014/main" id="{2404DC2C-ED68-B747-874F-EDD9F93A61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75" y="1895475"/>
            <a:ext cx="7842250"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0C40766-FA5F-014C-A0D4-579E5CD967D7}"/>
              </a:ext>
            </a:extLst>
          </p:cNvPr>
          <p:cNvSpPr txBox="1"/>
          <p:nvPr/>
        </p:nvSpPr>
        <p:spPr>
          <a:xfrm>
            <a:off x="9644063" y="2120900"/>
            <a:ext cx="8843962" cy="1939925"/>
          </a:xfrm>
          <a:prstGeom prst="rect">
            <a:avLst/>
          </a:prstGeom>
          <a:noFill/>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r>
              <a:rPr lang="en-US" altLang="en-US" sz="2400" i="1" dirty="0" err="1">
                <a:solidFill>
                  <a:srgbClr val="FF0000"/>
                </a:solidFill>
                <a:latin typeface="Times New Roman" panose="02020603050405020304" pitchFamily="18" charset="0"/>
                <a:cs typeface="Times New Roman" panose="02020603050405020304" pitchFamily="18" charset="0"/>
              </a:rPr>
              <a:t>Tương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quan</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lực</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lượng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va</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khi</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thê</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của</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hai</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bên</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trái</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ngược</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Quân</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Hán</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đứng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đầu</a:t>
            </a:r>
            <a:r>
              <a:rPr lang="en-US" altLang="en-US" sz="2400" i="1" dirty="0">
                <a:solidFill>
                  <a:srgbClr val="FF0000"/>
                </a:solidFill>
                <a:latin typeface="Times New Roman" panose="02020603050405020304" pitchFamily="18" charset="0"/>
                <a:cs typeface="Times New Roman" panose="02020603050405020304" pitchFamily="18" charset="0"/>
              </a:rPr>
              <a:t> là Tô </a:t>
            </a:r>
            <a:r>
              <a:rPr lang="en-US" altLang="en-US" sz="2400" i="1" dirty="0" err="1">
                <a:solidFill>
                  <a:srgbClr val="FF0000"/>
                </a:solidFill>
                <a:latin typeface="Times New Roman" panose="02020603050405020304" pitchFamily="18" charset="0"/>
                <a:cs typeface="Times New Roman" panose="02020603050405020304" pitchFamily="18" charset="0"/>
              </a:rPr>
              <a:t>Định</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hốt</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hoảng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bo</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chạy</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trong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khi</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quân</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của</a:t>
            </a:r>
            <a:r>
              <a:rPr lang="en-US" altLang="en-US" sz="2400" i="1" dirty="0">
                <a:solidFill>
                  <a:srgbClr val="FF0000"/>
                </a:solidFill>
                <a:latin typeface="Times New Roman" panose="02020603050405020304" pitchFamily="18" charset="0"/>
                <a:cs typeface="Times New Roman" panose="02020603050405020304" pitchFamily="18" charset="0"/>
              </a:rPr>
              <a:t> Hai Bà </a:t>
            </a:r>
            <a:r>
              <a:rPr lang="en-US" altLang="en-US" sz="2400" i="1" dirty="0" err="1">
                <a:solidFill>
                  <a:srgbClr val="FF0000"/>
                </a:solidFill>
                <a:latin typeface="Times New Roman" panose="02020603050405020304" pitchFamily="18" charset="0"/>
                <a:cs typeface="Times New Roman" panose="02020603050405020304" pitchFamily="18" charset="0"/>
              </a:rPr>
              <a:t>Trưng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mạnh</a:t>
            </a:r>
            <a:r>
              <a:rPr lang="en-US" altLang="en-US" sz="2400" i="1" dirty="0">
                <a:solidFill>
                  <a:srgbClr val="FF0000"/>
                </a:solidFill>
                <a:latin typeface="Times New Roman" panose="02020603050405020304" pitchFamily="18" charset="0"/>
                <a:cs typeface="Times New Roman" panose="02020603050405020304" pitchFamily="18" charset="0"/>
              </a:rPr>
              <a:t> mẽ, </a:t>
            </a:r>
            <a:r>
              <a:rPr lang="en-US" altLang="en-US" sz="2400" i="1" dirty="0" err="1">
                <a:solidFill>
                  <a:srgbClr val="FF0000"/>
                </a:solidFill>
                <a:latin typeface="Times New Roman" panose="02020603050405020304" pitchFamily="18" charset="0"/>
                <a:cs typeface="Times New Roman" panose="02020603050405020304" pitchFamily="18" charset="0"/>
              </a:rPr>
              <a:t>hùng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dũng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đi</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đến</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đâu</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đểu</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nhu</a:t>
            </a:r>
            <a:r>
              <a:rPr lang="en-US" altLang="en-US" sz="2400" i="1" dirty="0">
                <a:solidFill>
                  <a:srgbClr val="FF0000"/>
                </a:solidFill>
                <a:latin typeface="Times New Roman" panose="02020603050405020304" pitchFamily="18" charset="0"/>
                <a:cs typeface="Times New Roman" panose="02020603050405020304" pitchFamily="18" charset="0"/>
              </a:rPr>
              <a:t>̛ có </a:t>
            </a:r>
            <a:r>
              <a:rPr lang="en-US" altLang="en-US" sz="2400" i="1" dirty="0" err="1">
                <a:solidFill>
                  <a:srgbClr val="FF0000"/>
                </a:solidFill>
                <a:latin typeface="Times New Roman" panose="02020603050405020304" pitchFamily="18" charset="0"/>
                <a:cs typeface="Times New Roman" panose="02020603050405020304" pitchFamily="18" charset="0"/>
              </a:rPr>
              <a:t>gio</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cuốn</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phạm</a:t>
            </a:r>
            <a:r>
              <a:rPr lang="en-US" altLang="en-US" sz="2400" i="1" dirty="0">
                <a:solidFill>
                  <a:srgbClr val="FF0000"/>
                </a:solidFill>
                <a:latin typeface="Times New Roman" panose="02020603050405020304" pitchFamily="18" charset="0"/>
                <a:cs typeface="Times New Roman" panose="02020603050405020304" pitchFamily="18" charset="0"/>
              </a:rPr>
              <a:t> vi </a:t>
            </a:r>
            <a:r>
              <a:rPr lang="en-US" altLang="en-US" sz="2400" i="1" dirty="0" err="1">
                <a:solidFill>
                  <a:srgbClr val="FF0000"/>
                </a:solidFill>
                <a:latin typeface="Times New Roman" panose="02020603050405020304" pitchFamily="18" charset="0"/>
                <a:cs typeface="Times New Roman" panose="02020603050405020304" pitchFamily="18" charset="0"/>
              </a:rPr>
              <a:t>ảnh</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hưởng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rộng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lớn</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các</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quận</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Cửu</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Châu</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Nhật</a:t>
            </a:r>
            <a:r>
              <a:rPr lang="en-US" altLang="en-US" sz="2400" i="1" dirty="0">
                <a:solidFill>
                  <a:srgbClr val="FF0000"/>
                </a:solidFill>
                <a:latin typeface="Times New Roman" panose="02020603050405020304" pitchFamily="18" charset="0"/>
                <a:cs typeface="Times New Roman" panose="02020603050405020304" pitchFamily="18" charset="0"/>
              </a:rPr>
              <a:t> Nam, </a:t>
            </a:r>
            <a:r>
              <a:rPr lang="en-US" altLang="en-US" sz="2400" i="1" dirty="0" err="1">
                <a:solidFill>
                  <a:srgbClr val="FF0000"/>
                </a:solidFill>
                <a:latin typeface="Times New Roman" panose="02020603050405020304" pitchFamily="18" charset="0"/>
                <a:cs typeface="Times New Roman" panose="02020603050405020304" pitchFamily="18" charset="0"/>
              </a:rPr>
              <a:t>Hợp</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Phô</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đều</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hưởng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ứng</a:t>
            </a:r>
            <a:r>
              <a:rPr lang="en-US" altLang="en-US" sz="2400" dirty="0">
                <a:solidFill>
                  <a:srgbClr val="FF0000"/>
                </a:solidFill>
                <a:latin typeface="Times New Roman" panose="02020603050405020304" pitchFamily="18" charset="0"/>
                <a:cs typeface="Times New Roman" panose="02020603050405020304" pitchFamily="18" charset="0"/>
              </a:rPr>
              <a:t>”</a:t>
            </a:r>
            <a:endParaRPr lang="en-US" altLang="en-US"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0.20139 -0.04954 L -1.03125 -0.2963 " pathEditMode="relative" rAng="0" ptsTypes="AA">
                                      <p:cBhvr>
                                        <p:cTn id="6" dur="2000" fill="hold"/>
                                        <p:tgtEl>
                                          <p:spTgt spid="6">
                                            <p:txEl>
                                              <p:pRg st="0" end="0"/>
                                            </p:txEl>
                                          </p:spTgt>
                                        </p:tgtEl>
                                        <p:attrNameLst>
                                          <p:attrName>ppt_x</p:attrName>
                                          <p:attrName>ppt_y</p:attrName>
                                        </p:attrNameLst>
                                      </p:cBhvr>
                                      <p:rCtr x="-41493" y="-12338"/>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xit" presetSubtype="4" fill="hold" grpId="0" nodeType="clickEffect">
                                  <p:stCondLst>
                                    <p:cond delay="0"/>
                                  </p:stCondLst>
                                  <p:childTnLst>
                                    <p:animEffect transition="out" filter="wipe(down)">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A0C2D0C-F79F-FE46-9AC7-ABF2BA47F689}"/>
              </a:ext>
            </a:extLst>
          </p:cNvPr>
          <p:cNvSpPr/>
          <p:nvPr/>
        </p:nvSpPr>
        <p:spPr bwMode="auto">
          <a:xfrm>
            <a:off x="0" y="-172521"/>
            <a:ext cx="8867553" cy="2020186"/>
          </a:xfrm>
          <a:prstGeom prst="ellipse">
            <a:avLst/>
          </a:prstGeom>
          <a:solidFill>
            <a:schemeClr val="bg1"/>
          </a:solidFill>
          <a:ln>
            <a:solidFill>
              <a:schemeClr val="accent1"/>
            </a:solidFill>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lnSpc>
                <a:spcPct val="115000"/>
              </a:lnSpc>
              <a:defRPr/>
            </a:pPr>
            <a:r>
              <a:rPr lang="en-US" altLang="en-US" sz="2400" b="1">
                <a:solidFill>
                  <a:srgbClr val="000000"/>
                </a:solidFill>
                <a:latin typeface="Times New Roman" panose="02020603050405020304" pitchFamily="18" charset="0"/>
                <a:cs typeface="Times New Roman" panose="02020603050405020304" pitchFamily="18" charset="0"/>
              </a:rPr>
              <a:t>Nhóm 3:</a:t>
            </a:r>
            <a:r>
              <a:rPr lang="en-US" altLang="en-US" sz="2400">
                <a:solidFill>
                  <a:srgbClr val="000000"/>
                </a:solidFill>
                <a:latin typeface="Times New Roman" panose="02020603050405020304" pitchFamily="18" charset="0"/>
                <a:cs typeface="Times New Roman" panose="02020603050405020304" pitchFamily="18" charset="0"/>
              </a:rPr>
              <a:t> Khai thác thông tin và đoạn tư liệu 2 trong SGK, hãy cho biết kết quả và ý nghĩa của cuộc khởi nghĩa Hai Bà Trưng</a:t>
            </a:r>
            <a:r>
              <a:rPr lang="en-US" altLang="en-US" sz="2000">
                <a:solidFill>
                  <a:srgbClr val="00000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B48E90EC-149D-EC48-BDAD-F02C06FE3530}"/>
              </a:ext>
            </a:extLst>
          </p:cNvPr>
          <p:cNvSpPr txBox="1">
            <a:spLocks noChangeArrowheads="1"/>
          </p:cNvSpPr>
          <p:nvPr/>
        </p:nvSpPr>
        <p:spPr bwMode="auto">
          <a:xfrm>
            <a:off x="235132" y="1852613"/>
            <a:ext cx="8516982"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lnSpc>
                <a:spcPct val="115000"/>
              </a:lnSpc>
            </a:pPr>
            <a:r>
              <a:rPr lang="en-US" altLang="en-US" sz="2400">
                <a:solidFill>
                  <a:srgbClr val="0000CC"/>
                </a:solidFill>
                <a:latin typeface="Times New Roman" panose="02020603050405020304" pitchFamily="18" charset="0"/>
                <a:cs typeface="Times New Roman" panose="02020603050405020304" pitchFamily="18" charset="0"/>
              </a:rPr>
              <a:t>Kết quả: Quân Hán bị đánh tan, Tô Định trốn về Nam Hải, cuộc khởi nghĩa tháng lợi. </a:t>
            </a:r>
          </a:p>
          <a:p>
            <a:pPr algn="just" eaLnBrk="1" hangingPunct="1">
              <a:lnSpc>
                <a:spcPct val="115000"/>
              </a:lnSpc>
            </a:pPr>
            <a:r>
              <a:rPr lang="en-US" altLang="en-US" sz="2400">
                <a:solidFill>
                  <a:srgbClr val="0000CC"/>
                </a:solidFill>
                <a:latin typeface="Times New Roman" panose="02020603050405020304" pitchFamily="18" charset="0"/>
                <a:cs typeface="Times New Roman" panose="02020603050405020304" pitchFamily="18" charset="0"/>
              </a:rPr>
              <a:t>Năm 43 Nhà Hán sang tấn công Hai Bà Trưng tiếp tục tổ chức kháng chiến, cuộc chiến đấu diễn ra quyết liệt nhưng không thành công</a:t>
            </a:r>
          </a:p>
        </p:txBody>
      </p:sp>
      <p:sp>
        <p:nvSpPr>
          <p:cNvPr id="13" name="Text Box 4">
            <a:extLst>
              <a:ext uri="{FF2B5EF4-FFF2-40B4-BE49-F238E27FC236}">
                <a16:creationId xmlns:a16="http://schemas.microsoft.com/office/drawing/2014/main" id="{202AA559-125C-F44A-B39C-5B199705A868}"/>
              </a:ext>
            </a:extLst>
          </p:cNvPr>
          <p:cNvSpPr txBox="1">
            <a:spLocks noChangeArrowheads="1"/>
          </p:cNvSpPr>
          <p:nvPr/>
        </p:nvSpPr>
        <p:spPr bwMode="auto">
          <a:xfrm>
            <a:off x="692150" y="1485963"/>
            <a:ext cx="7953375" cy="3231654"/>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just">
              <a:spcBef>
                <a:spcPct val="50000"/>
              </a:spcBef>
              <a:buClrTx/>
              <a:buSzTx/>
              <a:buFontTx/>
              <a:buNone/>
              <a:defRPr/>
            </a:pPr>
            <a:r>
              <a:rPr lang="en-US" altLang="en-US" sz="2400" dirty="0" err="1">
                <a:latin typeface="Times New Roman" panose="02020603050405020304" pitchFamily="18" charset="0"/>
                <a:cs typeface="Times New Roman" panose="02020603050405020304" pitchFamily="18" charset="0"/>
              </a:rPr>
              <a:t>Đại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Việt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sử</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kí</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toàn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chép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rằng</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Trưng</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Trắc</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Trưng</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Nhị</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là</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phụ</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nữ</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hô</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một</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tiếng</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mà</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các</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quận</a:t>
            </a:r>
            <a:r>
              <a:rPr lang="en-US" altLang="en-US" sz="2400" dirty="0">
                <a:solidFill>
                  <a:srgbClr val="C00000"/>
                </a:solidFill>
                <a:latin typeface="Apple Chancery" panose="03020702040506060504" pitchFamily="66" charset="-79"/>
                <a:cs typeface="Apple Chancery" panose="03020702040506060504" pitchFamily="66" charset="-79"/>
              </a:rPr>
              <a:t> Giao </a:t>
            </a:r>
            <a:r>
              <a:rPr lang="en-US" altLang="en-US" sz="2400" dirty="0" err="1">
                <a:solidFill>
                  <a:srgbClr val="C00000"/>
                </a:solidFill>
                <a:latin typeface="Apple Chancery" panose="03020702040506060504" pitchFamily="66" charset="-79"/>
                <a:cs typeface="Apple Chancery" panose="03020702040506060504" pitchFamily="66" charset="-79"/>
              </a:rPr>
              <a:t>Chỉ</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Cửu</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Chân</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Nhật</a:t>
            </a:r>
            <a:r>
              <a:rPr lang="en-US" altLang="en-US" sz="2400" dirty="0">
                <a:solidFill>
                  <a:srgbClr val="C00000"/>
                </a:solidFill>
                <a:latin typeface="Apple Chancery" panose="03020702040506060504" pitchFamily="66" charset="-79"/>
                <a:cs typeface="Apple Chancery" panose="03020702040506060504" pitchFamily="66" charset="-79"/>
              </a:rPr>
              <a:t> Nam, </a:t>
            </a:r>
            <a:r>
              <a:rPr lang="en-US" altLang="en-US" sz="2400" dirty="0" err="1">
                <a:solidFill>
                  <a:srgbClr val="C00000"/>
                </a:solidFill>
                <a:latin typeface="Apple Chancery" panose="03020702040506060504" pitchFamily="66" charset="-79"/>
                <a:cs typeface="Apple Chancery" panose="03020702040506060504" pitchFamily="66" charset="-79"/>
              </a:rPr>
              <a:t>Hợp</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Phố</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cùng</a:t>
            </a:r>
            <a:r>
              <a:rPr lang="en-US" altLang="en-US" sz="2400" dirty="0">
                <a:solidFill>
                  <a:srgbClr val="C00000"/>
                </a:solidFill>
                <a:latin typeface="Apple Chancery" panose="03020702040506060504" pitchFamily="66" charset="-79"/>
                <a:cs typeface="Apple Chancery" panose="03020702040506060504" pitchFamily="66" charset="-79"/>
              </a:rPr>
              <a:t> 65 </a:t>
            </a:r>
            <a:r>
              <a:rPr lang="en-US" altLang="en-US" sz="2400" dirty="0" err="1">
                <a:solidFill>
                  <a:srgbClr val="C00000"/>
                </a:solidFill>
                <a:latin typeface="Apple Chancery" panose="03020702040506060504" pitchFamily="66" charset="-79"/>
                <a:cs typeface="Apple Chancery" panose="03020702040506060504" pitchFamily="66" charset="-79"/>
              </a:rPr>
              <a:t>thành</a:t>
            </a:r>
            <a:r>
              <a:rPr lang="en-US" altLang="en-US" sz="2400" dirty="0">
                <a:solidFill>
                  <a:srgbClr val="C00000"/>
                </a:solidFill>
                <a:latin typeface="Apple Chancery" panose="03020702040506060504" pitchFamily="66" charset="-79"/>
                <a:cs typeface="Apple Chancery" panose="03020702040506060504" pitchFamily="66" charset="-79"/>
              </a:rPr>
              <a:t> ở </a:t>
            </a:r>
            <a:r>
              <a:rPr lang="en-US" altLang="en-US" sz="2400" dirty="0" err="1">
                <a:solidFill>
                  <a:srgbClr val="C00000"/>
                </a:solidFill>
                <a:latin typeface="Apple Chancery" panose="03020702040506060504" pitchFamily="66" charset="-79"/>
                <a:cs typeface="Apple Chancery" panose="03020702040506060504" pitchFamily="66" charset="-79"/>
              </a:rPr>
              <a:t>Lĩnh</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ngoại</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đều</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hưởng</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ứng</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việc</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dựng</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nước</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xưng</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vương</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dễ</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như</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trở</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bàn</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tay</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có</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thể</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thấy</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hình</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thế</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đất</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Việt</a:t>
            </a:r>
            <a:r>
              <a:rPr lang="en-US" altLang="en-US" sz="2400" dirty="0">
                <a:solidFill>
                  <a:srgbClr val="C00000"/>
                </a:solidFill>
                <a:latin typeface="Apple Chancery" panose="03020702040506060504" pitchFamily="66" charset="-79"/>
                <a:cs typeface="Apple Chancery" panose="03020702040506060504" pitchFamily="66" charset="-79"/>
              </a:rPr>
              <a:t> ta </a:t>
            </a:r>
            <a:r>
              <a:rPr lang="en-US" altLang="en-US" sz="2400" dirty="0" err="1">
                <a:solidFill>
                  <a:srgbClr val="C00000"/>
                </a:solidFill>
                <a:latin typeface="Apple Chancery" panose="03020702040506060504" pitchFamily="66" charset="-79"/>
                <a:cs typeface="Apple Chancery" panose="03020702040506060504" pitchFamily="66" charset="-79"/>
              </a:rPr>
              <a:t>đủ</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dựng</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được</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nghiệp</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bá</a:t>
            </a:r>
            <a:r>
              <a:rPr lang="en-US" altLang="en-US" sz="2400" dirty="0">
                <a:solidFill>
                  <a:srgbClr val="C00000"/>
                </a:solidFill>
                <a:latin typeface="Apple Chancery" panose="03020702040506060504" pitchFamily="66" charset="-79"/>
                <a:cs typeface="Apple Chancery" panose="03020702040506060504" pitchFamily="66" charset="-79"/>
              </a:rPr>
              <a:t> </a:t>
            </a:r>
            <a:r>
              <a:rPr lang="en-US" altLang="en-US" sz="2400" dirty="0" err="1">
                <a:solidFill>
                  <a:srgbClr val="C00000"/>
                </a:solidFill>
                <a:latin typeface="Apple Chancery" panose="03020702040506060504" pitchFamily="66" charset="-79"/>
                <a:cs typeface="Apple Chancery" panose="03020702040506060504" pitchFamily="66" charset="-79"/>
              </a:rPr>
              <a:t>vương</a:t>
            </a:r>
            <a:r>
              <a:rPr lang="en-US" altLang="en-US" sz="2400" dirty="0">
                <a:solidFill>
                  <a:srgbClr val="C00000"/>
                </a:solidFill>
                <a:latin typeface="Apple Chancery" panose="03020702040506060504" pitchFamily="66" charset="-79"/>
                <a:cs typeface="Apple Chancery" panose="03020702040506060504" pitchFamily="66" charset="-79"/>
              </a:rPr>
              <a:t>…..” </a:t>
            </a:r>
          </a:p>
          <a:p>
            <a:pPr algn="just">
              <a:spcBef>
                <a:spcPct val="50000"/>
              </a:spcBef>
              <a:buClrTx/>
              <a:buSzTx/>
              <a:buFontTx/>
              <a:buNone/>
              <a:defRPr/>
            </a:pPr>
            <a:r>
              <a:rPr lang="en-US" altLang="en-US" sz="2400" dirty="0" err="1">
                <a:latin typeface="Times New Roman" panose="02020603050405020304" pitchFamily="18" charset="0"/>
                <a:cs typeface="Times New Roman" panose="02020603050405020304" pitchFamily="18" charset="0"/>
              </a:rPr>
              <a:t>Đại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Việt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sử</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kí</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toàn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tập</a:t>
            </a:r>
            <a:r>
              <a:rPr lang="en-US" altLang="en-US" sz="2400" dirty="0">
                <a:latin typeface="Times New Roman" panose="02020603050405020304" pitchFamily="18" charset="0"/>
                <a:cs typeface="Times New Roman" panose="02020603050405020304" pitchFamily="18" charset="0"/>
              </a:rPr>
              <a:t> I </a:t>
            </a:r>
            <a:r>
              <a:rPr lang="en-US" altLang="en-US" sz="2400" dirty="0" err="1">
                <a:latin typeface="Times New Roman" panose="02020603050405020304" pitchFamily="18" charset="0"/>
                <a:cs typeface="Times New Roman" panose="02020603050405020304" pitchFamily="18" charset="0"/>
              </a:rPr>
              <a:t>NXb.Khoa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học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xã</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hội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Nội</a:t>
            </a:r>
            <a:r>
              <a:rPr lang="en-US" altLang="en-US" sz="2400" dirty="0">
                <a:latin typeface="Times New Roman" panose="02020603050405020304" pitchFamily="18" charset="0"/>
                <a:cs typeface="Times New Roman" panose="02020603050405020304" pitchFamily="18" charset="0"/>
              </a:rPr>
              <a:t>, 1998, tr 156 -157)</a:t>
            </a:r>
            <a:endParaRPr lang="en-US" altLang="en-US" sz="2400" i="1" dirty="0">
              <a:latin typeface="Times New Roman" panose="02020603050405020304" pitchFamily="18" charset="0"/>
              <a:cs typeface="Times New Roman" panose="02020603050405020304" pitchFamily="18" charset="0"/>
            </a:endParaRPr>
          </a:p>
        </p:txBody>
      </p:sp>
      <p:sp>
        <p:nvSpPr>
          <p:cNvPr id="14" name="Rectangle 7">
            <a:extLst>
              <a:ext uri="{FF2B5EF4-FFF2-40B4-BE49-F238E27FC236}">
                <a16:creationId xmlns:a16="http://schemas.microsoft.com/office/drawing/2014/main" id="{597A5301-3525-154A-ADC2-B3603F45BDB1}"/>
              </a:ext>
            </a:extLst>
          </p:cNvPr>
          <p:cNvSpPr>
            <a:spLocks noChangeArrowheads="1"/>
          </p:cNvSpPr>
          <p:nvPr/>
        </p:nvSpPr>
        <p:spPr bwMode="auto">
          <a:xfrm>
            <a:off x="359457" y="4541904"/>
            <a:ext cx="8148637"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Dưới</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ách</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thống</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trị</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của</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nhà</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Hán</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nhân</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dân</a:t>
            </a:r>
            <a:r>
              <a:rPr lang="en-US" altLang="en-US" sz="2400" dirty="0">
                <a:solidFill>
                  <a:srgbClr val="0000FF"/>
                </a:solidFill>
                <a:latin typeface="Times New Roman" panose="02020603050405020304" pitchFamily="18" charset="0"/>
              </a:rPr>
              <a:t> ta </a:t>
            </a:r>
            <a:r>
              <a:rPr lang="en-US" altLang="en-US" sz="2400" dirty="0" err="1">
                <a:solidFill>
                  <a:srgbClr val="0000FF"/>
                </a:solidFill>
                <a:latin typeface="Times New Roman" panose="02020603050405020304" pitchFamily="18" charset="0"/>
              </a:rPr>
              <a:t>sẵn</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sàng</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nổi</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dậy</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khởi</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nghĩa</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giành</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độc</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lập</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Cuộc</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khởi</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nghĩa</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này</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đã</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cảnh</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báo</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thế</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lực</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phong</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kiến</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phương</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Bắc</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không</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thể</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cai</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trị</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nước</a:t>
            </a:r>
            <a:r>
              <a:rPr lang="en-US" altLang="en-US" sz="2400" dirty="0">
                <a:solidFill>
                  <a:srgbClr val="0000FF"/>
                </a:solidFill>
                <a:latin typeface="Times New Roman" panose="02020603050405020304" pitchFamily="18" charset="0"/>
              </a:rPr>
              <a:t> ta </a:t>
            </a:r>
            <a:r>
              <a:rPr lang="en-US" altLang="en-US" sz="2400" dirty="0" err="1">
                <a:solidFill>
                  <a:srgbClr val="0000FF"/>
                </a:solidFill>
                <a:latin typeface="Times New Roman" panose="02020603050405020304" pitchFamily="18" charset="0"/>
              </a:rPr>
              <a:t>vĩnh</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viễn</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được</a:t>
            </a:r>
            <a:r>
              <a:rPr lang="en-US" altLang="en-US" sz="2400" dirty="0">
                <a:solidFill>
                  <a:srgbClr val="0000FF"/>
                </a:solidFill>
                <a:latin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xit" presetSubtype="12" fill="hold" grpId="0" nodeType="clickEffect">
                                  <p:stCondLst>
                                    <p:cond delay="0"/>
                                  </p:stCondLst>
                                  <p:childTnLst>
                                    <p:animEffect transition="out" filter="strips(downLeft)">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820F45F-BFE1-5744-A817-55CB64F145DE}"/>
              </a:ext>
            </a:extLst>
          </p:cNvPr>
          <p:cNvGraphicFramePr>
            <a:graphicFrameLocks noGrp="1"/>
          </p:cNvGraphicFramePr>
          <p:nvPr>
            <p:ph idx="1"/>
          </p:nvPr>
        </p:nvGraphicFramePr>
        <p:xfrm>
          <a:off x="436563" y="1141413"/>
          <a:ext cx="8270875" cy="4777584"/>
        </p:xfrm>
        <a:graphic>
          <a:graphicData uri="http://schemas.openxmlformats.org/drawingml/2006/table">
            <a:tbl>
              <a:tblPr/>
              <a:tblGrid>
                <a:gridCol w="2024062">
                  <a:extLst>
                    <a:ext uri="{9D8B030D-6E8A-4147-A177-3AD203B41FA5}">
                      <a16:colId xmlns:a16="http://schemas.microsoft.com/office/drawing/2014/main" val="20000"/>
                    </a:ext>
                  </a:extLst>
                </a:gridCol>
                <a:gridCol w="6246813">
                  <a:extLst>
                    <a:ext uri="{9D8B030D-6E8A-4147-A177-3AD203B41FA5}">
                      <a16:colId xmlns:a16="http://schemas.microsoft.com/office/drawing/2014/main" val="20001"/>
                    </a:ext>
                  </a:extLst>
                </a:gridCol>
              </a:tblGrid>
              <a:tr h="482120">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Nội</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dung</a:t>
                      </a:r>
                    </a:p>
                  </a:txBody>
                  <a:tcPr marL="47625" marR="47625" marT="47612" marB="476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Khởi nghĩa Hai Bà Trưng</a:t>
                      </a:r>
                    </a:p>
                  </a:txBody>
                  <a:tcPr marL="47625" marR="47625" marT="47612" marB="476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482120">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Nguyên</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nhân</a:t>
                      </a:r>
                      <a:endPar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7625" marR="47625" marT="47612" marB="476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p>
                  </a:txBody>
                  <a:tcPr marL="47625" marR="47625" marT="47612" marB="476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902734">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Chống</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quân</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xâm</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lược</a:t>
                      </a:r>
                      <a:endPar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7625" marR="47625" marT="47612" marB="476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p>
                  </a:txBody>
                  <a:tcPr marL="47625" marR="47625" marT="47612" marB="476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902734">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Thời</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gian</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địa</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điểm</a:t>
                      </a:r>
                      <a:endPar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7625" marR="47625" marT="47612" marB="476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p>
                  </a:txBody>
                  <a:tcPr marL="47625" marR="47625" marT="47612" marB="476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902734">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vi-VN"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Diễn biến chính</a:t>
                      </a:r>
                      <a:endPar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7625" marR="47625" marT="47612" marB="476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p>
                  </a:txBody>
                  <a:tcPr marL="47625" marR="47625" marT="47612" marB="476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902734">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Kết</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quả</a:t>
                      </a:r>
                      <a:r>
                        <a:rPr kumimoji="0" lang="vi-VN"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ý nghĩa</a:t>
                      </a:r>
                      <a:endPar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7625" marR="47625" marT="47612" marB="476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txBody>
                  <a:tcPr marL="47625" marR="47625" marT="47612" marB="476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5"/>
                  </a:ext>
                </a:extLst>
              </a:tr>
            </a:tbl>
          </a:graphicData>
        </a:graphic>
      </p:graphicFrame>
      <p:sp>
        <p:nvSpPr>
          <p:cNvPr id="45080" name="TextBox 4">
            <a:extLst>
              <a:ext uri="{FF2B5EF4-FFF2-40B4-BE49-F238E27FC236}">
                <a16:creationId xmlns:a16="http://schemas.microsoft.com/office/drawing/2014/main" id="{E904850A-F22F-5F4F-B3F3-B9AA72F1326B}"/>
              </a:ext>
            </a:extLst>
          </p:cNvPr>
          <p:cNvSpPr txBox="1">
            <a:spLocks noChangeArrowheads="1"/>
          </p:cNvSpPr>
          <p:nvPr/>
        </p:nvSpPr>
        <p:spPr bwMode="auto">
          <a:xfrm>
            <a:off x="436563" y="339725"/>
            <a:ext cx="7537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400">
                <a:solidFill>
                  <a:srgbClr val="FF0000"/>
                </a:solidFill>
                <a:latin typeface="Times New Roman" panose="02020603050405020304" pitchFamily="18" charset="0"/>
                <a:cs typeface="Times New Roman" panose="02020603050405020304" pitchFamily="18" charset="0"/>
              </a:rPr>
              <a:t>HOÀN THÀNH PHIẾU HỌC TẬP SAU</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3364828-AB10-754D-B9FA-56BF853575CE}"/>
              </a:ext>
            </a:extLst>
          </p:cNvPr>
          <p:cNvGraphicFramePr>
            <a:graphicFrameLocks noGrp="1"/>
          </p:cNvGraphicFramePr>
          <p:nvPr/>
        </p:nvGraphicFramePr>
        <p:xfrm>
          <a:off x="357188" y="461963"/>
          <a:ext cx="8548687" cy="5523408"/>
        </p:xfrm>
        <a:graphic>
          <a:graphicData uri="http://schemas.openxmlformats.org/drawingml/2006/table">
            <a:tbl>
              <a:tblPr/>
              <a:tblGrid>
                <a:gridCol w="2524125">
                  <a:extLst>
                    <a:ext uri="{9D8B030D-6E8A-4147-A177-3AD203B41FA5}">
                      <a16:colId xmlns:a16="http://schemas.microsoft.com/office/drawing/2014/main" val="20000"/>
                    </a:ext>
                  </a:extLst>
                </a:gridCol>
                <a:gridCol w="6024562">
                  <a:extLst>
                    <a:ext uri="{9D8B030D-6E8A-4147-A177-3AD203B41FA5}">
                      <a16:colId xmlns:a16="http://schemas.microsoft.com/office/drawing/2014/main" val="20001"/>
                    </a:ext>
                  </a:extLst>
                </a:gridCol>
              </a:tblGrid>
              <a:tr h="482076">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Nội</a:t>
                      </a:r>
                      <a:r>
                        <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dung</a:t>
                      </a:r>
                    </a:p>
                  </a:txBody>
                  <a:tcPr marL="47625" marR="47625" marT="47592" marB="475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Khởi</a:t>
                      </a:r>
                      <a:r>
                        <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nghĩa</a:t>
                      </a:r>
                      <a:r>
                        <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Hai </a:t>
                      </a: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Bà</a:t>
                      </a:r>
                      <a:r>
                        <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Trưng</a:t>
                      </a:r>
                      <a:endPar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47625" marR="47625" marT="47592" marB="475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902684">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Nguyên</a:t>
                      </a:r>
                      <a:r>
                        <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nhân</a:t>
                      </a:r>
                      <a:endPar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47625" marR="47625" marT="47592" marB="475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Chính</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sách</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thống</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trị</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tàn</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bạo</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của</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nhà</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Hán</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a:t>
                      </a:r>
                    </a:p>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Thi</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Sách</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bị</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giết</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a:t>
                      </a:r>
                    </a:p>
                  </a:txBody>
                  <a:tcPr marL="47625" marR="47625" marT="47592" marB="475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902684">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Chống</a:t>
                      </a:r>
                      <a:r>
                        <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quân</a:t>
                      </a:r>
                      <a:r>
                        <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xâm</a:t>
                      </a:r>
                      <a:r>
                        <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lược</a:t>
                      </a:r>
                      <a:endPar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47625" marR="47625" marT="47592" marB="475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0" i="0" u="none" strike="noStrike" cap="none" normalizeH="0" baseline="0">
                          <a:ln>
                            <a:noFill/>
                          </a:ln>
                          <a:solidFill>
                            <a:srgbClr val="010199"/>
                          </a:solidFill>
                          <a:effectLst/>
                          <a:latin typeface="Times New Roman" panose="02020603050405020304" pitchFamily="18" charset="0"/>
                          <a:cs typeface="Times New Roman" panose="02020603050405020304" pitchFamily="18" charset="0"/>
                        </a:rPr>
                        <a:t>Quân Hán</a:t>
                      </a:r>
                    </a:p>
                  </a:txBody>
                  <a:tcPr marL="47625" marR="47625" marT="47592" marB="475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902684">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Thời</a:t>
                      </a:r>
                      <a:r>
                        <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gian</a:t>
                      </a:r>
                      <a:r>
                        <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địa</a:t>
                      </a:r>
                      <a:r>
                        <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điểm</a:t>
                      </a:r>
                      <a:endPar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47625" marR="47625" marT="47592" marB="475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Mùa</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xuân</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năm</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40,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cuộc</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khởi</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nghĩa</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bùng</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nổ</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a:t>
                      </a:r>
                    </a:p>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Tại</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Hát</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Môn</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Phúc</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Thọ</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Hà</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Nội</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a:t>
                      </a:r>
                    </a:p>
                  </a:txBody>
                  <a:tcPr marL="47625" marR="47625" marT="47592" marB="475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2164509">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Kết</a:t>
                      </a:r>
                      <a:r>
                        <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quả</a:t>
                      </a:r>
                      <a:endPar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47625" marR="47625" marT="47592" marB="475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Quân</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Hán</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bị</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đánh</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tan,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Tô</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Định</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trốn</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về</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Nam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Hải</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cuộc</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khởi</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nghĩa</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tháng</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lợi</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a:t>
                      </a:r>
                    </a:p>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Năm</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43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Nhà</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Hán</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sang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tấn</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công</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Hai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Bà</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Trưng</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tiếp</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tục</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tổ</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chức</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kháng</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chiến</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cuộc</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chiến</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đấu</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diễn</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ra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quyết</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liệt</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nhưng</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không</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thành</a:t>
                      </a: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10199"/>
                          </a:solidFill>
                          <a:effectLst/>
                          <a:latin typeface="Times New Roman" panose="02020603050405020304" pitchFamily="18" charset="0"/>
                          <a:cs typeface="Times New Roman" panose="02020603050405020304" pitchFamily="18" charset="0"/>
                        </a:rPr>
                        <a:t>công</a:t>
                      </a:r>
                      <a:endPar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endParaRPr>
                    </a:p>
                  </a:txBody>
                  <a:tcPr marL="47625" marR="47625" marT="47592" marB="475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2069" y="1178347"/>
            <a:ext cx="8608422" cy="4693593"/>
          </a:xfrm>
          <a:prstGeom prst="rect">
            <a:avLst/>
          </a:prstGeom>
        </p:spPr>
        <p:txBody>
          <a:bodyPr wrap="square">
            <a:spAutoFit/>
          </a:bodyPr>
          <a:lstStyle/>
          <a:p>
            <a:pPr algn="just">
              <a:lnSpc>
                <a:spcPct val="115000"/>
              </a:lnSpc>
              <a:spcAft>
                <a:spcPts val="0"/>
              </a:spcAft>
            </a:pPr>
            <a:r>
              <a:rPr lang="en-US" sz="2000" b="1" dirty="0">
                <a:solidFill>
                  <a:srgbClr val="FF0000"/>
                </a:solidFill>
                <a:latin typeface="Times New Roman" panose="02020603050405020304" pitchFamily="18" charset="0"/>
                <a:ea typeface="Times New Roman" panose="02020603050405020304" pitchFamily="18" charset="0"/>
              </a:rPr>
              <a:t>I</a:t>
            </a:r>
            <a:r>
              <a:rPr lang="vi-VN" sz="2000" b="1" dirty="0">
                <a:solidFill>
                  <a:srgbClr val="FF0000"/>
                </a:solidFill>
                <a:latin typeface="Times New Roman" panose="02020603050405020304" pitchFamily="18" charset="0"/>
                <a:ea typeface="Times New Roman" panose="02020603050405020304" pitchFamily="18" charset="0"/>
              </a:rPr>
              <a:t>. KHỞI NGHĨA HAI BA TRƯNG</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NĂM</a:t>
            </a:r>
            <a:r>
              <a:rPr lang="en-US" sz="2000" b="1" dirty="0">
                <a:solidFill>
                  <a:srgbClr val="FF0000"/>
                </a:solidFill>
                <a:latin typeface="Times New Roman" panose="02020603050405020304" pitchFamily="18" charset="0"/>
                <a:ea typeface="Times New Roman" panose="02020603050405020304" pitchFamily="18" charset="0"/>
              </a:rPr>
              <a:t> 40-43)</a:t>
            </a:r>
            <a:endParaRPr lang="en-US" sz="2000" b="1" dirty="0">
              <a:latin typeface="Times New Roman" panose="02020603050405020304" pitchFamily="18" charset="0"/>
              <a:ea typeface="Times New Roman" panose="02020603050405020304" pitchFamily="18" charset="0"/>
            </a:endParaRPr>
          </a:p>
          <a:p>
            <a:pPr algn="just">
              <a:lnSpc>
                <a:spcPct val="115000"/>
              </a:lnSpc>
              <a:spcAft>
                <a:spcPts val="0"/>
              </a:spcAft>
            </a:pPr>
            <a:r>
              <a:rPr lang="vi-VN" sz="2000" b="1" dirty="0">
                <a:latin typeface="Times New Roman" panose="02020603050405020304" pitchFamily="18" charset="0"/>
                <a:ea typeface="Times New Roman" panose="02020603050405020304" pitchFamily="18" charset="0"/>
              </a:rPr>
              <a:t>- N</a:t>
            </a:r>
            <a:r>
              <a:rPr lang="en-US" sz="2000" b="1" dirty="0" err="1">
                <a:latin typeface="Times New Roman" panose="02020603050405020304" pitchFamily="18" charset="0"/>
                <a:ea typeface="Times New Roman" panose="02020603050405020304" pitchFamily="18" charset="0"/>
              </a:rPr>
              <a:t>guyên</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nhân</a:t>
            </a:r>
            <a:r>
              <a:rPr lang="vi-VN" sz="2000" b="1" dirty="0">
                <a:latin typeface="Times New Roman" panose="02020603050405020304" pitchFamily="18" charset="0"/>
                <a:ea typeface="Times New Roman" panose="02020603050405020304" pitchFamily="18" charset="0"/>
              </a:rPr>
              <a:t>:</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bất</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bình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chính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sách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cai</a:t>
            </a:r>
            <a:r>
              <a:rPr lang="en-US" sz="2000" b="1" dirty="0">
                <a:latin typeface="Times New Roman" panose="02020603050405020304" pitchFamily="18" charset="0"/>
                <a:ea typeface="Times New Roman" panose="02020603050405020304" pitchFamily="18" charset="0"/>
              </a:rPr>
              <a:t> trị hà </a:t>
            </a:r>
            <a:r>
              <a:rPr lang="en-US" sz="2000" b="1" dirty="0" err="1">
                <a:latin typeface="Times New Roman" panose="02020603050405020304" pitchFamily="18" charset="0"/>
                <a:ea typeface="Times New Roman" panose="02020603050405020304" pitchFamily="18" charset="0"/>
              </a:rPr>
              <a:t>khắc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của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chính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quyền</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đô</a:t>
            </a:r>
            <a:r>
              <a:rPr lang="en-US" sz="2000" b="1" dirty="0" smtClean="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hộ</a:t>
            </a:r>
            <a:r>
              <a:rPr lang="en-US" sz="2000" b="1" dirty="0" smtClean="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nhà</a:t>
            </a:r>
            <a:r>
              <a:rPr lang="en-US" sz="2000" b="1" dirty="0" smtClean="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Hán</a:t>
            </a:r>
            <a:endParaRPr lang="en-US" sz="2000" b="1"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000" b="1" dirty="0" smtClean="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Diễn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biến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kết</a:t>
            </a:r>
            <a:r>
              <a:rPr lang="en-US" sz="2000" b="1" dirty="0">
                <a:latin typeface="Times New Roman" panose="02020603050405020304" pitchFamily="18" charset="0"/>
                <a:ea typeface="Times New Roman" panose="02020603050405020304" pitchFamily="18" charset="0"/>
              </a:rPr>
              <a:t> quả: </a:t>
            </a:r>
          </a:p>
          <a:p>
            <a:pPr algn="just">
              <a:lnSpc>
                <a:spcPct val="115000"/>
              </a:lnSpc>
              <a:spcAft>
                <a:spcPts val="0"/>
              </a:spcAft>
            </a:pP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Mùa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xuân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năm</a:t>
            </a:r>
            <a:r>
              <a:rPr lang="en-US" sz="2000" b="1" dirty="0">
                <a:latin typeface="Times New Roman" panose="02020603050405020304" pitchFamily="18" charset="0"/>
                <a:ea typeface="Times New Roman" panose="02020603050405020304" pitchFamily="18" charset="0"/>
              </a:rPr>
              <a:t> 40, </a:t>
            </a:r>
            <a:r>
              <a:rPr lang="en-US" sz="2000" b="1" dirty="0" err="1">
                <a:latin typeface="Times New Roman" panose="02020603050405020304" pitchFamily="18" charset="0"/>
                <a:ea typeface="Times New Roman" panose="02020603050405020304" pitchFamily="18" charset="0"/>
              </a:rPr>
              <a:t>Trưng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Trắc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Trưng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phất</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cơ</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khởi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nghĩa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tại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Hát</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Môn</a:t>
            </a:r>
            <a:r>
              <a:rPr lang="en-US" sz="2000" b="1" dirty="0">
                <a:latin typeface="Times New Roman" panose="02020603050405020304" pitchFamily="18" charset="0"/>
                <a:ea typeface="Times New Roman" panose="02020603050405020304" pitchFamily="18" charset="0"/>
              </a:rPr>
              <a:t> (Hà </a:t>
            </a:r>
            <a:r>
              <a:rPr lang="en-US" sz="2000" b="1" dirty="0" err="1">
                <a:latin typeface="Times New Roman" panose="02020603050405020304" pitchFamily="18" charset="0"/>
                <a:ea typeface="Times New Roman" panose="02020603050405020304" pitchFamily="18" charset="0"/>
              </a:rPr>
              <a:t>Nội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Được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nhân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dân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khắp</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nơi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hưởng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ứng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nghĩa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quân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đánh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chiếm</a:t>
            </a:r>
            <a:r>
              <a:rPr lang="en-US" sz="2000" b="1" dirty="0">
                <a:latin typeface="Times New Roman" panose="02020603050405020304" pitchFamily="18" charset="0"/>
                <a:ea typeface="Times New Roman" panose="02020603050405020304" pitchFamily="18" charset="0"/>
              </a:rPr>
              <a:t> Mê </a:t>
            </a:r>
            <a:r>
              <a:rPr lang="en-US" sz="2000" b="1" dirty="0" err="1">
                <a:latin typeface="Times New Roman" panose="02020603050405020304" pitchFamily="18" charset="0"/>
                <a:ea typeface="Times New Roman" panose="02020603050405020304" pitchFamily="18" charset="0"/>
              </a:rPr>
              <a:t>Linh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Cô</a:t>
            </a:r>
            <a:r>
              <a:rPr lang="en-US" sz="2000" b="1" dirty="0">
                <a:latin typeface="Times New Roman" panose="02020603050405020304" pitchFamily="18" charset="0"/>
                <a:ea typeface="Times New Roman" panose="02020603050405020304" pitchFamily="18" charset="0"/>
              </a:rPr>
              <a:t>̉ Loa (</a:t>
            </a:r>
            <a:r>
              <a:rPr lang="en-US" sz="2000" b="1" dirty="0" err="1">
                <a:latin typeface="Times New Roman" panose="02020603050405020304" pitchFamily="18" charset="0"/>
                <a:ea typeface="Times New Roman" panose="02020603050405020304" pitchFamily="18" charset="0"/>
              </a:rPr>
              <a:t>Hà</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Nội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và</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Luy</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Lâu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Bắc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Ninh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Thái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thú</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Tô</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Định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đại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bại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chạy</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về</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nước</a:t>
            </a:r>
            <a:r>
              <a:rPr lang="en-US" sz="2000" b="1" dirty="0">
                <a:latin typeface="Times New Roman" panose="02020603050405020304" pitchFamily="18" charset="0"/>
                <a:ea typeface="Times New Roman" panose="02020603050405020304" pitchFamily="18" charset="0"/>
              </a:rPr>
              <a:t>.</a:t>
            </a:r>
          </a:p>
          <a:p>
            <a:pPr algn="just">
              <a:lnSpc>
                <a:spcPct val="115000"/>
              </a:lnSpc>
              <a:spcAft>
                <a:spcPts val="0"/>
              </a:spcAft>
            </a:pP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Khởi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nghĩa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thắng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lợi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Trưng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Trắc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lên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ngôi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vua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Trưng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Vương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đóng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đo</a:t>
            </a:r>
            <a:r>
              <a:rPr lang="en-US" sz="2000" b="1" dirty="0">
                <a:latin typeface="Times New Roman" panose="02020603050405020304" pitchFamily="18" charset="0"/>
                <a:ea typeface="Times New Roman" panose="02020603050405020304" pitchFamily="18" charset="0"/>
              </a:rPr>
              <a:t>̂ ở Mê </a:t>
            </a:r>
            <a:r>
              <a:rPr lang="en-US" sz="2000" b="1" dirty="0" err="1">
                <a:latin typeface="Times New Roman" panose="02020603050405020304" pitchFamily="18" charset="0"/>
                <a:ea typeface="Times New Roman" panose="02020603050405020304" pitchFamily="18" charset="0"/>
              </a:rPr>
              <a:t>Linh</a:t>
            </a:r>
            <a:r>
              <a:rPr lang="en-US" sz="2000" b="1" dirty="0">
                <a:latin typeface="Times New Roman" panose="02020603050405020304" pitchFamily="18" charset="0"/>
                <a:ea typeface="Times New Roman" panose="02020603050405020304" pitchFamily="18" charset="0"/>
              </a:rPr>
              <a:t>. </a:t>
            </a:r>
          </a:p>
          <a:p>
            <a:pPr algn="just">
              <a:lnSpc>
                <a:spcPct val="115000"/>
              </a:lnSpc>
              <a:spcAft>
                <a:spcPts val="0"/>
              </a:spcAft>
            </a:pP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Năm</a:t>
            </a:r>
            <a:r>
              <a:rPr lang="en-US" sz="2000" b="1" dirty="0">
                <a:latin typeface="Times New Roman" panose="02020603050405020304" pitchFamily="18" charset="0"/>
                <a:ea typeface="Times New Roman" panose="02020603050405020304" pitchFamily="18" charset="0"/>
              </a:rPr>
              <a:t> 42, </a:t>
            </a:r>
            <a:r>
              <a:rPr lang="en-US" sz="2000" b="1" dirty="0" err="1">
                <a:latin typeface="Times New Roman" panose="02020603050405020304" pitchFamily="18" charset="0"/>
                <a:ea typeface="Times New Roman" panose="02020603050405020304" pitchFamily="18" charset="0"/>
              </a:rPr>
              <a:t>nhà</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Hán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đem</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quân</a:t>
            </a:r>
            <a:r>
              <a:rPr lang="en-US" sz="2000" b="1" dirty="0">
                <a:latin typeface="Times New Roman" panose="02020603050405020304" pitchFamily="18" charset="0"/>
                <a:ea typeface="Times New Roman" panose="02020603050405020304" pitchFamily="18" charset="0"/>
              </a:rPr>
              <a:t> sang </a:t>
            </a:r>
            <a:r>
              <a:rPr lang="en-US" sz="2000" b="1" dirty="0" err="1">
                <a:latin typeface="Times New Roman" panose="02020603050405020304" pitchFamily="18" charset="0"/>
                <a:ea typeface="Times New Roman" panose="02020603050405020304" pitchFamily="18" charset="0"/>
              </a:rPr>
              <a:t>đàn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áp</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năm</a:t>
            </a:r>
            <a:r>
              <a:rPr lang="en-US" sz="2000" b="1" dirty="0">
                <a:latin typeface="Times New Roman" panose="02020603050405020304" pitchFamily="18" charset="0"/>
                <a:ea typeface="Times New Roman" panose="02020603050405020304" pitchFamily="18" charset="0"/>
              </a:rPr>
              <a:t> 43, </a:t>
            </a:r>
            <a:r>
              <a:rPr lang="en-US" sz="2000" b="1" dirty="0" err="1">
                <a:latin typeface="Times New Roman" panose="02020603050405020304" pitchFamily="18" charset="0"/>
                <a:ea typeface="Times New Roman" panose="02020603050405020304" pitchFamily="18" charset="0"/>
              </a:rPr>
              <a:t>khởi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nghĩa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thất</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bại</a:t>
            </a:r>
            <a:r>
              <a:rPr lang="en-US" sz="2000" b="1" dirty="0">
                <a:latin typeface="Times New Roman" panose="02020603050405020304" pitchFamily="18" charset="0"/>
                <a:ea typeface="Times New Roman" panose="02020603050405020304" pitchFamily="18" charset="0"/>
              </a:rPr>
              <a:t>.</a:t>
            </a:r>
          </a:p>
          <a:p>
            <a:pPr algn="just">
              <a:lnSpc>
                <a:spcPct val="115000"/>
              </a:lnSpc>
              <a:spcAft>
                <a:spcPts val="0"/>
              </a:spcAft>
            </a:pPr>
            <a:r>
              <a:rPr lang="en-US" sz="2000" b="1" dirty="0">
                <a:latin typeface="Times New Roman" panose="02020603050405020304" pitchFamily="18" charset="0"/>
                <a:ea typeface="Times New Roman" panose="02020603050405020304" pitchFamily="18" charset="0"/>
              </a:rPr>
              <a:t>- Ý </a:t>
            </a:r>
            <a:r>
              <a:rPr lang="en-US" sz="2000" b="1" dirty="0" err="1">
                <a:latin typeface="Times New Roman" panose="02020603050405020304" pitchFamily="18" charset="0"/>
                <a:ea typeface="Times New Roman" panose="02020603050405020304" pitchFamily="18" charset="0"/>
              </a:rPr>
              <a:t>nghĩa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chứng</a:t>
            </a:r>
            <a:r>
              <a:rPr lang="en-US" sz="2000" b="1" dirty="0">
                <a:latin typeface="Times New Roman" panose="02020603050405020304" pitchFamily="18" charset="0"/>
                <a:ea typeface="Times New Roman" panose="02020603050405020304" pitchFamily="18" charset="0"/>
              </a:rPr>
              <a:t> tỏ </a:t>
            </a:r>
            <a:r>
              <a:rPr lang="en-US" sz="2000" b="1" dirty="0" err="1">
                <a:latin typeface="Times New Roman" panose="02020603050405020304" pitchFamily="18" charset="0"/>
                <a:ea typeface="Times New Roman" panose="02020603050405020304" pitchFamily="18" charset="0"/>
              </a:rPr>
              <a:t>tinh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thần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bất</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khuất</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của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người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Việt</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tạo</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tiền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đê</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cho</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việc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khôi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phục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nền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độc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lập</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sau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này</a:t>
            </a:r>
            <a:r>
              <a:rPr lang="en-US" sz="2000" b="1" dirty="0">
                <a:latin typeface="Times New Roman" panose="02020603050405020304" pitchFamily="18" charset="0"/>
                <a:ea typeface="Times New Roman" panose="02020603050405020304" pitchFamily="18" charset="0"/>
              </a:rPr>
              <a:t>. </a:t>
            </a:r>
            <a:endParaRPr lang="en-US" sz="2000" b="1" dirty="0">
              <a:effectLst/>
              <a:latin typeface="Times New Roman" panose="02020603050405020304" pitchFamily="18" charset="0"/>
              <a:ea typeface="Times New Roman" panose="02020603050405020304" pitchFamily="18" charset="0"/>
            </a:endParaRPr>
          </a:p>
        </p:txBody>
      </p:sp>
      <p:sp>
        <p:nvSpPr>
          <p:cNvPr id="4" name="TextBox 87">
            <a:extLst>
              <a:ext uri="{FF2B5EF4-FFF2-40B4-BE49-F238E27FC236}">
                <a16:creationId xmlns:a16="http://schemas.microsoft.com/office/drawing/2014/main" id="{44230C1A-61CB-8348-9A26-F9B3F241B303}"/>
              </a:ext>
            </a:extLst>
          </p:cNvPr>
          <p:cNvSpPr txBox="1">
            <a:spLocks noChangeArrowheads="1"/>
          </p:cNvSpPr>
          <p:nvPr/>
        </p:nvSpPr>
        <p:spPr bwMode="auto">
          <a:xfrm>
            <a:off x="795338" y="246063"/>
            <a:ext cx="7553325"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lnSpc>
                <a:spcPct val="115000"/>
              </a:lnSpc>
            </a:pPr>
            <a:r>
              <a:rPr lang="en-US" altLang="en-US" sz="2400" b="1" dirty="0" err="1">
                <a:solidFill>
                  <a:srgbClr val="002060"/>
                </a:solidFill>
                <a:latin typeface="Times New Roman" panose="02020603050405020304" pitchFamily="18" charset="0"/>
                <a:cs typeface="Times New Roman" panose="02020603050405020304" pitchFamily="18" charset="0"/>
              </a:rPr>
              <a:t>BÀI</a:t>
            </a:r>
            <a:r>
              <a:rPr lang="vi-VN" altLang="en-US" sz="2400" b="1" dirty="0">
                <a:solidFill>
                  <a:srgbClr val="002060"/>
                </a:solidFill>
                <a:latin typeface="Times New Roman" panose="02020603050405020304" pitchFamily="18" charset="0"/>
                <a:cs typeface="Times New Roman" panose="02020603050405020304" pitchFamily="18" charset="0"/>
              </a:rPr>
              <a:t> </a:t>
            </a:r>
            <a:r>
              <a:rPr lang="vi-VN" altLang="en-US" sz="2400" b="1" dirty="0" smtClean="0">
                <a:solidFill>
                  <a:srgbClr val="002060"/>
                </a:solidFill>
                <a:latin typeface="Times New Roman" panose="02020603050405020304" pitchFamily="18" charset="0"/>
                <a:cs typeface="Times New Roman" panose="02020603050405020304" pitchFamily="18" charset="0"/>
              </a:rPr>
              <a:t>1</a:t>
            </a:r>
            <a:r>
              <a:rPr lang="en-US" altLang="en-US" sz="2400" b="1" dirty="0" smtClean="0">
                <a:solidFill>
                  <a:srgbClr val="002060"/>
                </a:solidFill>
                <a:latin typeface="Times New Roman" panose="02020603050405020304" pitchFamily="18" charset="0"/>
                <a:cs typeface="Times New Roman" panose="02020603050405020304" pitchFamily="18" charset="0"/>
              </a:rPr>
              <a:t>8. </a:t>
            </a:r>
            <a:r>
              <a:rPr lang="vi-VN" altLang="en-US" sz="2400" b="1" dirty="0" smtClean="0">
                <a:solidFill>
                  <a:srgbClr val="002060"/>
                </a:solidFill>
                <a:latin typeface="Times New Roman" panose="02020603050405020304" pitchFamily="18" charset="0"/>
                <a:cs typeface="Times New Roman" panose="02020603050405020304" pitchFamily="18" charset="0"/>
              </a:rPr>
              <a:t>CÁC </a:t>
            </a:r>
            <a:r>
              <a:rPr lang="vi-VN" altLang="en-US" sz="2400" b="1" dirty="0">
                <a:solidFill>
                  <a:srgbClr val="002060"/>
                </a:solidFill>
                <a:latin typeface="Times New Roman" panose="02020603050405020304" pitchFamily="18" charset="0"/>
                <a:cs typeface="Times New Roman" panose="02020603050405020304" pitchFamily="18" charset="0"/>
              </a:rPr>
              <a:t>CUỘC </a:t>
            </a:r>
            <a:r>
              <a:rPr lang="en-US" altLang="en-US" sz="2400" b="1" dirty="0" err="1" smtClean="0">
                <a:solidFill>
                  <a:srgbClr val="002060"/>
                </a:solidFill>
                <a:latin typeface="Times New Roman" panose="02020603050405020304" pitchFamily="18" charset="0"/>
                <a:cs typeface="Times New Roman" panose="02020603050405020304" pitchFamily="18" charset="0"/>
              </a:rPr>
              <a:t>ĐẤU</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TRANH</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vi-VN" altLang="en-US" sz="2400" b="1" dirty="0" smtClean="0">
                <a:solidFill>
                  <a:srgbClr val="002060"/>
                </a:solidFill>
                <a:latin typeface="Times New Roman" panose="02020603050405020304" pitchFamily="18" charset="0"/>
                <a:cs typeface="Times New Roman" panose="02020603050405020304" pitchFamily="18" charset="0"/>
              </a:rPr>
              <a:t>GIÀNH </a:t>
            </a:r>
            <a:r>
              <a:rPr lang="vi-VN" altLang="en-US" sz="2400" b="1" dirty="0">
                <a:solidFill>
                  <a:srgbClr val="002060"/>
                </a:solidFill>
                <a:latin typeface="Times New Roman" panose="02020603050405020304" pitchFamily="18" charset="0"/>
                <a:cs typeface="Times New Roman" panose="02020603050405020304" pitchFamily="18" charset="0"/>
              </a:rPr>
              <a:t>ĐỘC </a:t>
            </a:r>
            <a:r>
              <a:rPr lang="vi-VN" altLang="en-US" sz="2400" b="1" dirty="0" smtClean="0">
                <a:solidFill>
                  <a:srgbClr val="002060"/>
                </a:solidFill>
                <a:latin typeface="Times New Roman" panose="02020603050405020304" pitchFamily="18" charset="0"/>
                <a:cs typeface="Times New Roman" panose="02020603050405020304" pitchFamily="18" charset="0"/>
              </a:rPr>
              <a:t>LẬP</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DÂN</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TỘC</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TRƯỚC</a:t>
            </a:r>
            <a:r>
              <a:rPr lang="vi-VN" altLang="en-US" sz="2400" b="1" dirty="0" smtClean="0">
                <a:solidFill>
                  <a:srgbClr val="002060"/>
                </a:solidFill>
                <a:latin typeface="Times New Roman" panose="02020603050405020304" pitchFamily="18" charset="0"/>
                <a:cs typeface="Times New Roman" panose="02020603050405020304" pitchFamily="18" charset="0"/>
              </a:rPr>
              <a:t> </a:t>
            </a:r>
            <a:r>
              <a:rPr lang="vi-VN" altLang="en-US" sz="2400" b="1" dirty="0">
                <a:solidFill>
                  <a:srgbClr val="002060"/>
                </a:solidFill>
                <a:latin typeface="Times New Roman" panose="02020603050405020304" pitchFamily="18" charset="0"/>
                <a:cs typeface="Times New Roman" panose="02020603050405020304" pitchFamily="18" charset="0"/>
              </a:rPr>
              <a:t>THẾ KỈ X </a:t>
            </a:r>
            <a:endParaRPr lang="en-US" altLang="en-US"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6345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s://lh4.googleusercontent.com/50s_N-JA52d9hBzvdGIQ7L0w4-20wi6qBA9TUHpypsvr-OVhYnB3D6ROMhLOjimudeVAgEPOT8gdACFCmo-pZ_Fv9Qo-TtPXZiUjgLyp4_3wr17F2rZIoLWc83EQiocBKsAs9ML0">
            <a:extLst>
              <a:ext uri="{FF2B5EF4-FFF2-40B4-BE49-F238E27FC236}">
                <a16:creationId xmlns:a16="http://schemas.microsoft.com/office/drawing/2014/main" id="{47AFD29C-0CC6-9844-9836-F9E8CE21D3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EB999696-F26E-9C46-B6BC-3ADC083914C0}"/>
              </a:ext>
            </a:extLst>
          </p:cNvPr>
          <p:cNvSpPr>
            <a:spLocks noChangeArrowheads="1"/>
          </p:cNvSpPr>
          <p:nvPr/>
        </p:nvSpPr>
        <p:spPr bwMode="auto">
          <a:xfrm>
            <a:off x="3141663" y="5992813"/>
            <a:ext cx="3254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vi-VN" altLang="en-US" sz="2400">
                <a:latin typeface="Times New Roman" panose="02020603050405020304" pitchFamily="18" charset="0"/>
                <a:cs typeface="Times New Roman" panose="02020603050405020304" pitchFamily="18" charset="0"/>
              </a:rPr>
              <a:t>Tượng thờ Hai Bà Trưng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9090"/>
                                        </p:tgtEl>
                                        <p:attrNameLst>
                                          <p:attrName>style.visibility</p:attrName>
                                        </p:attrNameLst>
                                      </p:cBhvr>
                                      <p:to>
                                        <p:strVal val="visible"/>
                                      </p:to>
                                    </p:set>
                                    <p:animEffect transition="in" filter="circle(in)">
                                      <p:cBhvr>
                                        <p:cTn id="7" dur="2000"/>
                                        <p:tgtEl>
                                          <p:spTgt spid="890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Káº¿t quáº£ hÃ¬nh áº£nh cho Äá»n thá» hai bÃ  trÆ°ng">
            <a:extLst>
              <a:ext uri="{FF2B5EF4-FFF2-40B4-BE49-F238E27FC236}">
                <a16:creationId xmlns:a16="http://schemas.microsoft.com/office/drawing/2014/main" id="{CDE2FFA2-A771-3A47-90D4-41EBDB4447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8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8B41A3D-3924-CF49-97B1-F22BD5967478}"/>
              </a:ext>
            </a:extLst>
          </p:cNvPr>
          <p:cNvSpPr txBox="1">
            <a:spLocks noChangeArrowheads="1"/>
          </p:cNvSpPr>
          <p:nvPr/>
        </p:nvSpPr>
        <p:spPr bwMode="auto">
          <a:xfrm>
            <a:off x="1857375" y="6184900"/>
            <a:ext cx="6400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400">
                <a:latin typeface="Times New Roman" panose="02020603050405020304" pitchFamily="18" charset="0"/>
                <a:cs typeface="Times New Roman" panose="02020603050405020304" pitchFamily="18" charset="0"/>
              </a:rPr>
              <a:t>Đền thờ Hai Bà Trưng ở huyện Mê Linh (Hà Nội)</a:t>
            </a:r>
            <a:endParaRPr lang="vi-VN" altLang="en-US" sz="2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barn(inVertical)">
                                      <p:cBhvr>
                                        <p:cTn id="7" dur="500"/>
                                        <p:tgtEl>
                                          <p:spTgt spid="624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4">
            <a:extLst>
              <a:ext uri="{FF2B5EF4-FFF2-40B4-BE49-F238E27FC236}">
                <a16:creationId xmlns:a16="http://schemas.microsoft.com/office/drawing/2014/main" id="{38398D97-D697-324C-A2DB-639CDB1F5499}"/>
              </a:ext>
            </a:extLst>
          </p:cNvPr>
          <p:cNvSpPr txBox="1">
            <a:spLocks noChangeArrowheads="1"/>
          </p:cNvSpPr>
          <p:nvPr/>
        </p:nvSpPr>
        <p:spPr bwMode="auto">
          <a:xfrm>
            <a:off x="71662" y="192088"/>
            <a:ext cx="4572000" cy="3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lnSpc>
                <a:spcPct val="115000"/>
              </a:lnSpc>
            </a:pPr>
            <a:r>
              <a:rPr lang="en-US" altLang="en-US" b="1" dirty="0" smtClean="0">
                <a:solidFill>
                  <a:srgbClr val="FF0000"/>
                </a:solidFill>
                <a:latin typeface="Times New Roman" panose="02020603050405020304" pitchFamily="18" charset="0"/>
                <a:cs typeface="Times New Roman" panose="02020603050405020304" pitchFamily="18" charset="0"/>
              </a:rPr>
              <a:t>II</a:t>
            </a:r>
            <a:r>
              <a:rPr lang="vi-VN" altLang="en-US" b="1" dirty="0" smtClean="0">
                <a:solidFill>
                  <a:srgbClr val="FF0000"/>
                </a:solidFill>
                <a:latin typeface="Times New Roman" panose="02020603050405020304" pitchFamily="18" charset="0"/>
                <a:cs typeface="Times New Roman" panose="02020603050405020304" pitchFamily="18" charset="0"/>
              </a:rPr>
              <a:t> </a:t>
            </a:r>
            <a:r>
              <a:rPr lang="vi-VN" altLang="en-US" b="1" dirty="0">
                <a:solidFill>
                  <a:srgbClr val="FF0000"/>
                </a:solidFill>
                <a:latin typeface="Times New Roman" panose="02020603050405020304" pitchFamily="18" charset="0"/>
                <a:cs typeface="Times New Roman" panose="02020603050405020304" pitchFamily="18" charset="0"/>
              </a:rPr>
              <a:t>. KHỞI NGHĨA BÀ TRIỆU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smtClean="0">
                <a:solidFill>
                  <a:srgbClr val="FF0000"/>
                </a:solidFill>
                <a:latin typeface="Times New Roman" panose="02020603050405020304" pitchFamily="18" charset="0"/>
                <a:cs typeface="Times New Roman" panose="02020603050405020304" pitchFamily="18" charset="0"/>
              </a:rPr>
              <a:t>(</a:t>
            </a:r>
            <a:r>
              <a:rPr lang="en-US" altLang="en-US" b="1" dirty="0" err="1" smtClean="0">
                <a:solidFill>
                  <a:srgbClr val="FF0000"/>
                </a:solidFill>
                <a:latin typeface="Times New Roman" panose="02020603050405020304" pitchFamily="18" charset="0"/>
                <a:cs typeface="Times New Roman" panose="02020603050405020304" pitchFamily="18" charset="0"/>
              </a:rPr>
              <a:t>NĂM</a:t>
            </a:r>
            <a:r>
              <a:rPr lang="en-US" altLang="en-US" b="1" dirty="0" smtClean="0">
                <a:solidFill>
                  <a:srgbClr val="FF0000"/>
                </a:solidFill>
                <a:latin typeface="Times New Roman" panose="02020603050405020304" pitchFamily="18" charset="0"/>
                <a:cs typeface="Times New Roman" panose="02020603050405020304" pitchFamily="18" charset="0"/>
              </a:rPr>
              <a:t> 248</a:t>
            </a:r>
            <a:r>
              <a:rPr lang="en-US" altLang="en-US" b="1" dirty="0">
                <a:solidFill>
                  <a:srgbClr val="FF0000"/>
                </a:solidFill>
                <a:latin typeface="Times New Roman" panose="02020603050405020304" pitchFamily="18" charset="0"/>
                <a:cs typeface="Times New Roman" panose="02020603050405020304" pitchFamily="18" charset="0"/>
              </a:rPr>
              <a:t>)</a:t>
            </a:r>
            <a:endParaRPr lang="en-US" altLang="en-US" sz="1600" dirty="0">
              <a:solidFill>
                <a:srgbClr val="FF0000"/>
              </a:solidFill>
              <a:latin typeface="Times New Roman" panose="02020603050405020304" pitchFamily="18" charset="0"/>
              <a:cs typeface="Times New Roman" panose="02020603050405020304" pitchFamily="18" charset="0"/>
            </a:endParaRPr>
          </a:p>
        </p:txBody>
      </p:sp>
      <p:pic>
        <p:nvPicPr>
          <p:cNvPr id="49154" name="Picture 8">
            <a:extLst>
              <a:ext uri="{FF2B5EF4-FFF2-40B4-BE49-F238E27FC236}">
                <a16:creationId xmlns:a16="http://schemas.microsoft.com/office/drawing/2014/main" id="{B9C8C949-9D8E-984B-9BAA-0788CCA46C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13" y="3429000"/>
            <a:ext cx="4572000"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10">
            <a:extLst>
              <a:ext uri="{FF2B5EF4-FFF2-40B4-BE49-F238E27FC236}">
                <a16:creationId xmlns:a16="http://schemas.microsoft.com/office/drawing/2014/main" id="{77FBA41A-DD08-EF4A-8ACD-F63C416FC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3" y="576263"/>
            <a:ext cx="2428875"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Rounded Corners 11">
            <a:extLst>
              <a:ext uri="{FF2B5EF4-FFF2-40B4-BE49-F238E27FC236}">
                <a16:creationId xmlns:a16="http://schemas.microsoft.com/office/drawing/2014/main" id="{7F76A0B5-2677-4949-A388-D8CFCCB58C7B}"/>
              </a:ext>
            </a:extLst>
          </p:cNvPr>
          <p:cNvSpPr>
            <a:spLocks noChangeArrowheads="1"/>
          </p:cNvSpPr>
          <p:nvPr/>
        </p:nvSpPr>
        <p:spPr bwMode="auto">
          <a:xfrm>
            <a:off x="5146676" y="2605087"/>
            <a:ext cx="3889375" cy="4060825"/>
          </a:xfrm>
          <a:prstGeom prst="roundRect">
            <a:avLst>
              <a:gd name="adj" fmla="val 16667"/>
            </a:avLst>
          </a:prstGeom>
          <a:solidFill>
            <a:srgbClr val="FFFFFF"/>
          </a:solidFill>
          <a:ln w="9525" algn="ctr">
            <a:solidFill>
              <a:schemeClr val="tx1"/>
            </a:solidFill>
            <a:round/>
            <a:headEnd/>
            <a:tailEnd/>
          </a:ln>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r>
              <a:rPr lang="vi-VN" sz="2000" dirty="0">
                <a:latin typeface="+mj-lt"/>
              </a:rPr>
              <a:t>Tôi chỉ muốn cưỡi gió đạp sóng, chém cá kình lớn ở Biển Đông, quét sạch bờ cõi, cứu dân ra khỏi cảnh chìm đắm, há lại bắt chước người đời cúi đầu khom lưng làm tì thiếp kẻ khác, cam tâm phục dịch ở trong nhà ư?” </a:t>
            </a:r>
          </a:p>
          <a:p>
            <a:pPr algn="just"/>
            <a:r>
              <a:rPr lang="vi-VN" sz="2000" i="1" dirty="0">
                <a:latin typeface="+mj-lt"/>
              </a:rPr>
              <a:t>(Lý Tế Xuyên, Việt điện u linh tập (truyện Lệ Hải Bà Vương kí), Đinh Gia Khánh, Trịnh Đình Rư dịch và chú thích, NXB. Văn học, Hà Nội, tr. 46) </a:t>
            </a:r>
            <a:endParaRPr lang="vi-VN" sz="2000" dirty="0">
              <a:latin typeface="+mj-lt"/>
            </a:endParaRPr>
          </a:p>
        </p:txBody>
      </p:sp>
      <p:sp>
        <p:nvSpPr>
          <p:cNvPr id="13" name="Thought Bubble: Cloud 12">
            <a:extLst>
              <a:ext uri="{FF2B5EF4-FFF2-40B4-BE49-F238E27FC236}">
                <a16:creationId xmlns:a16="http://schemas.microsoft.com/office/drawing/2014/main" id="{7CFB9757-2254-914F-8C70-5FF84AB16AF6}"/>
              </a:ext>
            </a:extLst>
          </p:cNvPr>
          <p:cNvSpPr/>
          <p:nvPr/>
        </p:nvSpPr>
        <p:spPr bwMode="auto">
          <a:xfrm>
            <a:off x="4757738" y="0"/>
            <a:ext cx="3776662" cy="2511425"/>
          </a:xfrm>
          <a:prstGeom prst="cloudCallou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defRPr/>
            </a:pPr>
            <a:r>
              <a:rPr lang="vi-VN" altLang="en-US" sz="2400">
                <a:solidFill>
                  <a:srgbClr val="0000FF"/>
                </a:solidFill>
                <a:latin typeface="Times New Roman" panose="02020603050405020304" pitchFamily="18" charset="0"/>
                <a:cs typeface="Times New Roman" panose="02020603050405020304" pitchFamily="18" charset="0"/>
              </a:rPr>
              <a:t>Quan sát tranh và đọc thông tin nêu hiểu biết của em về nhân vật Bà Triệu</a:t>
            </a:r>
            <a:endParaRPr lang="en-US" altLang="en-US" sz="240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Box 4">
            <a:extLst>
              <a:ext uri="{FF2B5EF4-FFF2-40B4-BE49-F238E27FC236}">
                <a16:creationId xmlns:a16="http://schemas.microsoft.com/office/drawing/2014/main" id="{67208B03-0AFB-A140-AE89-578C5FFBF373}"/>
              </a:ext>
            </a:extLst>
          </p:cNvPr>
          <p:cNvSpPr txBox="1">
            <a:spLocks noChangeArrowheads="1"/>
          </p:cNvSpPr>
          <p:nvPr/>
        </p:nvSpPr>
        <p:spPr bwMode="auto">
          <a:xfrm>
            <a:off x="5175250" y="6367463"/>
            <a:ext cx="4572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lnSpc>
                <a:spcPct val="115000"/>
              </a:lnSpc>
              <a:buFont typeface="Symbol" pitchFamily="2" charset="2"/>
              <a:buChar char="-"/>
            </a:pPr>
            <a:r>
              <a:rPr lang="vi-VN" altLang="en-US" u="sng">
                <a:solidFill>
                  <a:srgbClr val="0000FF"/>
                </a:solidFill>
                <a:latin typeface="Arial" panose="020B0604020202020204" pitchFamily="34" charset="0"/>
                <a:cs typeface="Arial" panose="020B0604020202020204" pitchFamily="34" charset="0"/>
                <a:hlinkClick r:id="rId3"/>
              </a:rPr>
              <a:t>https://youtu.be/6OQ0FbbXpJM</a:t>
            </a:r>
            <a:endParaRPr lang="en-US" altLang="en-US">
              <a:latin typeface="Arial" panose="020B0604020202020204" pitchFamily="34" charset="0"/>
              <a:cs typeface="Arial" panose="020B0604020202020204" pitchFamily="34" charset="0"/>
            </a:endParaRPr>
          </a:p>
        </p:txBody>
      </p:sp>
      <p:pic>
        <p:nvPicPr>
          <p:cNvPr id="6" name="Online Media 5" title="Bà Triệu và cuộc khởi nghĩa năm 248">
            <a:hlinkClick r:id="" action="ppaction://media"/>
            <a:extLst>
              <a:ext uri="{FF2B5EF4-FFF2-40B4-BE49-F238E27FC236}">
                <a16:creationId xmlns:a16="http://schemas.microsoft.com/office/drawing/2014/main" id="{F5C280FE-E464-FF46-AB3F-370C7FDFD08C}"/>
              </a:ext>
            </a:extLst>
          </p:cNvPr>
          <p:cNvPicPr>
            <a:picLocks noRot="1" noChangeAspect="1"/>
          </p:cNvPicPr>
          <p:nvPr>
            <a:videoFile r:link="rId1"/>
          </p:nvPr>
        </p:nvPicPr>
        <p:blipFill>
          <a:blip r:embed="rId4"/>
          <a:stretch>
            <a:fillRect/>
          </a:stretch>
        </p:blipFill>
        <p:spPr>
          <a:xfrm>
            <a:off x="4745038" y="900113"/>
            <a:ext cx="4041775" cy="3354387"/>
          </a:xfrm>
          <a:prstGeom prst="rect">
            <a:avLst/>
          </a:prstGeom>
        </p:spPr>
      </p:pic>
      <p:sp>
        <p:nvSpPr>
          <p:cNvPr id="50179" name="TextBox 7">
            <a:extLst>
              <a:ext uri="{FF2B5EF4-FFF2-40B4-BE49-F238E27FC236}">
                <a16:creationId xmlns:a16="http://schemas.microsoft.com/office/drawing/2014/main" id="{9EE53C5E-AACD-D748-B626-5B6588E41843}"/>
              </a:ext>
            </a:extLst>
          </p:cNvPr>
          <p:cNvSpPr txBox="1">
            <a:spLocks noChangeArrowheads="1"/>
          </p:cNvSpPr>
          <p:nvPr/>
        </p:nvSpPr>
        <p:spPr bwMode="auto">
          <a:xfrm>
            <a:off x="357188" y="4302125"/>
            <a:ext cx="5592762"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nSpc>
                <a:spcPct val="115000"/>
              </a:lnSpc>
            </a:pPr>
            <a:r>
              <a:rPr lang="en-US" altLang="en-US" sz="2000" b="1">
                <a:solidFill>
                  <a:srgbClr val="050505"/>
                </a:solidFill>
                <a:latin typeface="Times New Roman" panose="02020603050405020304" pitchFamily="18" charset="0"/>
                <a:cs typeface="Times New Roman" panose="02020603050405020304" pitchFamily="18" charset="0"/>
              </a:rPr>
              <a:t>What: </a:t>
            </a:r>
            <a:r>
              <a:rPr lang="en-US" altLang="en-US" sz="2000">
                <a:solidFill>
                  <a:srgbClr val="050505"/>
                </a:solidFill>
                <a:latin typeface="Times New Roman" panose="02020603050405020304" pitchFamily="18" charset="0"/>
                <a:cs typeface="Times New Roman" panose="02020603050405020304" pitchFamily="18" charset="0"/>
              </a:rPr>
              <a:t>Đoạn clip đề cập đến sự kiện gì?</a:t>
            </a:r>
            <a:endParaRPr lang="en-US" altLang="en-US" sz="2000">
              <a:latin typeface="Times New Roman" panose="02020603050405020304" pitchFamily="18" charset="0"/>
              <a:cs typeface="Times New Roman" panose="02020603050405020304" pitchFamily="18" charset="0"/>
            </a:endParaRPr>
          </a:p>
          <a:p>
            <a:pPr>
              <a:lnSpc>
                <a:spcPct val="115000"/>
              </a:lnSpc>
            </a:pPr>
            <a:r>
              <a:rPr lang="en-US" altLang="en-US" sz="2000" b="1">
                <a:solidFill>
                  <a:srgbClr val="050505"/>
                </a:solidFill>
                <a:latin typeface="Times New Roman" panose="02020603050405020304" pitchFamily="18" charset="0"/>
                <a:cs typeface="Times New Roman" panose="02020603050405020304" pitchFamily="18" charset="0"/>
              </a:rPr>
              <a:t>Wh</a:t>
            </a:r>
            <a:r>
              <a:rPr lang="vi-VN" altLang="en-US" sz="2000" b="1">
                <a:solidFill>
                  <a:srgbClr val="050505"/>
                </a:solidFill>
                <a:latin typeface="Times New Roman" panose="02020603050405020304" pitchFamily="18" charset="0"/>
                <a:cs typeface="Times New Roman" panose="02020603050405020304" pitchFamily="18" charset="0"/>
              </a:rPr>
              <a:t>o</a:t>
            </a:r>
            <a:r>
              <a:rPr lang="en-US" altLang="en-US" sz="2000" b="1">
                <a:solidFill>
                  <a:srgbClr val="050505"/>
                </a:solidFill>
                <a:latin typeface="Times New Roman" panose="02020603050405020304" pitchFamily="18" charset="0"/>
                <a:cs typeface="Times New Roman" panose="02020603050405020304" pitchFamily="18" charset="0"/>
              </a:rPr>
              <a:t>:</a:t>
            </a:r>
            <a:r>
              <a:rPr lang="vi-VN" altLang="en-US" sz="2000">
                <a:solidFill>
                  <a:srgbClr val="050505"/>
                </a:solidFill>
                <a:latin typeface="Times New Roman" panose="02020603050405020304" pitchFamily="18" charset="0"/>
                <a:cs typeface="Times New Roman" panose="02020603050405020304" pitchFamily="18" charset="0"/>
              </a:rPr>
              <a:t> Em biết gì về nhân vật Bà Triệu</a:t>
            </a:r>
            <a:r>
              <a:rPr lang="en-US" altLang="en-US" sz="2000">
                <a:solidFill>
                  <a:srgbClr val="050505"/>
                </a:solidFill>
                <a:latin typeface="Times New Roman" panose="02020603050405020304" pitchFamily="18" charset="0"/>
                <a:cs typeface="Times New Roman" panose="02020603050405020304" pitchFamily="18" charset="0"/>
              </a:rPr>
              <a:t> ?</a:t>
            </a:r>
            <a:endParaRPr lang="en-US" altLang="en-US" sz="2000">
              <a:latin typeface="Times New Roman" panose="02020603050405020304" pitchFamily="18" charset="0"/>
              <a:cs typeface="Times New Roman" panose="02020603050405020304" pitchFamily="18" charset="0"/>
            </a:endParaRPr>
          </a:p>
          <a:p>
            <a:pPr>
              <a:lnSpc>
                <a:spcPct val="115000"/>
              </a:lnSpc>
            </a:pPr>
            <a:r>
              <a:rPr lang="en-US" altLang="en-US" sz="2000" b="1">
                <a:solidFill>
                  <a:srgbClr val="050505"/>
                </a:solidFill>
                <a:latin typeface="Times New Roman" panose="02020603050405020304" pitchFamily="18" charset="0"/>
                <a:cs typeface="Times New Roman" panose="02020603050405020304" pitchFamily="18" charset="0"/>
              </a:rPr>
              <a:t>Where</a:t>
            </a:r>
            <a:r>
              <a:rPr lang="en-US" altLang="en-US" sz="2000">
                <a:solidFill>
                  <a:srgbClr val="050505"/>
                </a:solidFill>
                <a:latin typeface="Times New Roman" panose="02020603050405020304" pitchFamily="18" charset="0"/>
                <a:cs typeface="Times New Roman" panose="02020603050405020304" pitchFamily="18" charset="0"/>
              </a:rPr>
              <a:t>: Cuộc</a:t>
            </a:r>
            <a:r>
              <a:rPr lang="vi-VN" altLang="en-US" sz="2000">
                <a:solidFill>
                  <a:srgbClr val="050505"/>
                </a:solidFill>
                <a:latin typeface="Times New Roman" panose="02020603050405020304" pitchFamily="18" charset="0"/>
                <a:cs typeface="Times New Roman" panose="02020603050405020304" pitchFamily="18" charset="0"/>
              </a:rPr>
              <a:t> khởi nghĩa nổ ra năm nào? Ở đâu</a:t>
            </a:r>
            <a:r>
              <a:rPr lang="en-US" altLang="en-US" sz="2000">
                <a:solidFill>
                  <a:srgbClr val="050505"/>
                </a:solidFill>
                <a:latin typeface="Times New Roman" panose="02020603050405020304" pitchFamily="18" charset="0"/>
                <a:cs typeface="Times New Roman" panose="02020603050405020304" pitchFamily="18" charset="0"/>
              </a:rPr>
              <a:t> ?</a:t>
            </a:r>
            <a:endParaRPr lang="en-US" altLang="en-US" sz="2000">
              <a:latin typeface="Times New Roman" panose="02020603050405020304" pitchFamily="18" charset="0"/>
              <a:cs typeface="Times New Roman" panose="02020603050405020304" pitchFamily="18" charset="0"/>
            </a:endParaRPr>
          </a:p>
          <a:p>
            <a:pPr>
              <a:lnSpc>
                <a:spcPct val="115000"/>
              </a:lnSpc>
            </a:pPr>
            <a:r>
              <a:rPr lang="en-US" altLang="en-US" sz="2000" b="1">
                <a:solidFill>
                  <a:srgbClr val="050505"/>
                </a:solidFill>
                <a:latin typeface="Times New Roman" panose="02020603050405020304" pitchFamily="18" charset="0"/>
                <a:cs typeface="Times New Roman" panose="02020603050405020304" pitchFamily="18" charset="0"/>
              </a:rPr>
              <a:t>Wh</a:t>
            </a:r>
            <a:r>
              <a:rPr lang="vi-VN" altLang="en-US" sz="2000" b="1">
                <a:solidFill>
                  <a:srgbClr val="050505"/>
                </a:solidFill>
                <a:latin typeface="Times New Roman" panose="02020603050405020304" pitchFamily="18" charset="0"/>
                <a:cs typeface="Times New Roman" panose="02020603050405020304" pitchFamily="18" charset="0"/>
              </a:rPr>
              <a:t>y</a:t>
            </a:r>
            <a:r>
              <a:rPr lang="en-US" altLang="en-US" sz="2000" b="1">
                <a:solidFill>
                  <a:srgbClr val="050505"/>
                </a:solidFill>
                <a:latin typeface="Times New Roman" panose="02020603050405020304" pitchFamily="18" charset="0"/>
                <a:cs typeface="Times New Roman" panose="02020603050405020304" pitchFamily="18" charset="0"/>
              </a:rPr>
              <a:t>:</a:t>
            </a:r>
            <a:r>
              <a:rPr lang="en-US" altLang="en-US" sz="2000">
                <a:solidFill>
                  <a:srgbClr val="050505"/>
                </a:solidFill>
                <a:latin typeface="Times New Roman" panose="02020603050405020304" pitchFamily="18" charset="0"/>
                <a:cs typeface="Times New Roman" panose="02020603050405020304" pitchFamily="18" charset="0"/>
              </a:rPr>
              <a:t> Nguyên</a:t>
            </a:r>
            <a:r>
              <a:rPr lang="vi-VN" altLang="en-US" sz="2000">
                <a:solidFill>
                  <a:srgbClr val="050505"/>
                </a:solidFill>
                <a:latin typeface="Times New Roman" panose="02020603050405020304" pitchFamily="18" charset="0"/>
                <a:cs typeface="Times New Roman" panose="02020603050405020304" pitchFamily="18" charset="0"/>
              </a:rPr>
              <a:t> nhân, mục đích cuộc khởi nghĩa</a:t>
            </a:r>
            <a:r>
              <a:rPr lang="en-US" altLang="en-US" sz="2000">
                <a:solidFill>
                  <a:srgbClr val="050505"/>
                </a:solidFill>
                <a:latin typeface="Times New Roman" panose="02020603050405020304" pitchFamily="18" charset="0"/>
                <a:cs typeface="Times New Roman" panose="02020603050405020304" pitchFamily="18" charset="0"/>
              </a:rPr>
              <a:t>?</a:t>
            </a:r>
            <a:endParaRPr lang="en-US" altLang="en-US" sz="2000">
              <a:latin typeface="Times New Roman" panose="02020603050405020304" pitchFamily="18" charset="0"/>
              <a:cs typeface="Times New Roman" panose="02020603050405020304" pitchFamily="18" charset="0"/>
            </a:endParaRPr>
          </a:p>
          <a:p>
            <a:pPr>
              <a:lnSpc>
                <a:spcPct val="115000"/>
              </a:lnSpc>
            </a:pPr>
            <a:r>
              <a:rPr lang="en-US" altLang="en-US" sz="2000" b="1">
                <a:solidFill>
                  <a:srgbClr val="050505"/>
                </a:solidFill>
                <a:latin typeface="Times New Roman" panose="02020603050405020304" pitchFamily="18" charset="0"/>
                <a:cs typeface="Times New Roman" panose="02020603050405020304" pitchFamily="18" charset="0"/>
              </a:rPr>
              <a:t>Wow</a:t>
            </a:r>
            <a:r>
              <a:rPr lang="en-US" altLang="en-US" sz="2000">
                <a:solidFill>
                  <a:srgbClr val="050505"/>
                </a:solidFill>
                <a:latin typeface="Times New Roman" panose="02020603050405020304" pitchFamily="18" charset="0"/>
                <a:cs typeface="Times New Roman" panose="02020603050405020304" pitchFamily="18" charset="0"/>
              </a:rPr>
              <a:t>: Cuộc</a:t>
            </a:r>
            <a:r>
              <a:rPr lang="vi-VN" altLang="en-US" sz="2000">
                <a:solidFill>
                  <a:srgbClr val="050505"/>
                </a:solidFill>
                <a:latin typeface="Times New Roman" panose="02020603050405020304" pitchFamily="18" charset="0"/>
                <a:cs typeface="Times New Roman" panose="02020603050405020304" pitchFamily="18" charset="0"/>
              </a:rPr>
              <a:t> khởi nghĩa diễn ra như thế nào</a:t>
            </a:r>
            <a:r>
              <a:rPr lang="en-US" altLang="en-US" sz="2000">
                <a:solidFill>
                  <a:srgbClr val="050505"/>
                </a:solidFill>
                <a:latin typeface="Times New Roman" panose="02020603050405020304" pitchFamily="18" charset="0"/>
                <a:cs typeface="Times New Roman" panose="02020603050405020304" pitchFamily="18" charset="0"/>
              </a:rPr>
              <a:t> ?</a:t>
            </a:r>
            <a:endParaRPr lang="en-US" altLang="en-US" sz="2000">
              <a:latin typeface="Times New Roman" panose="02020603050405020304" pitchFamily="18" charset="0"/>
              <a:cs typeface="Times New Roman" panose="02020603050405020304" pitchFamily="18" charset="0"/>
            </a:endParaRPr>
          </a:p>
          <a:p>
            <a:pPr>
              <a:lnSpc>
                <a:spcPct val="115000"/>
              </a:lnSpc>
            </a:pPr>
            <a:r>
              <a:rPr lang="en-US" altLang="en-US" sz="2000" b="1">
                <a:solidFill>
                  <a:srgbClr val="050505"/>
                </a:solidFill>
                <a:latin typeface="Times New Roman" panose="02020603050405020304" pitchFamily="18" charset="0"/>
                <a:cs typeface="Times New Roman" panose="02020603050405020304" pitchFamily="18" charset="0"/>
              </a:rPr>
              <a:t>How</a:t>
            </a:r>
            <a:r>
              <a:rPr lang="en-US" altLang="en-US" sz="2000">
                <a:solidFill>
                  <a:srgbClr val="050505"/>
                </a:solidFill>
                <a:latin typeface="Times New Roman" panose="02020603050405020304" pitchFamily="18" charset="0"/>
                <a:cs typeface="Times New Roman" panose="02020603050405020304" pitchFamily="18" charset="0"/>
              </a:rPr>
              <a:t>: </a:t>
            </a:r>
            <a:r>
              <a:rPr lang="vi-VN" altLang="en-US" sz="2000">
                <a:solidFill>
                  <a:srgbClr val="050505"/>
                </a:solidFill>
                <a:latin typeface="Times New Roman" panose="02020603050405020304" pitchFamily="18" charset="0"/>
                <a:cs typeface="Times New Roman" panose="02020603050405020304" pitchFamily="18" charset="0"/>
              </a:rPr>
              <a:t>C</a:t>
            </a:r>
            <a:r>
              <a:rPr lang="en-US" altLang="en-US" sz="2000">
                <a:solidFill>
                  <a:srgbClr val="050505"/>
                </a:solidFill>
                <a:latin typeface="Times New Roman" panose="02020603050405020304" pitchFamily="18" charset="0"/>
                <a:cs typeface="Times New Roman" panose="02020603050405020304" pitchFamily="18" charset="0"/>
              </a:rPr>
              <a:t>uộc</a:t>
            </a:r>
            <a:r>
              <a:rPr lang="vi-VN" altLang="en-US" sz="2000">
                <a:solidFill>
                  <a:srgbClr val="050505"/>
                </a:solidFill>
                <a:latin typeface="Times New Roman" panose="02020603050405020304" pitchFamily="18" charset="0"/>
                <a:cs typeface="Times New Roman" panose="02020603050405020304" pitchFamily="18" charset="0"/>
              </a:rPr>
              <a:t> khởi nghĩa đã có ý nghĩa như thế nào</a:t>
            </a:r>
            <a:r>
              <a:rPr lang="en-US" altLang="en-US" sz="2000">
                <a:solidFill>
                  <a:srgbClr val="050505"/>
                </a:solidFill>
                <a:latin typeface="Times New Roman" panose="02020603050405020304" pitchFamily="18" charset="0"/>
                <a:cs typeface="Times New Roman" panose="02020603050405020304" pitchFamily="18" charset="0"/>
              </a:rPr>
              <a:t> </a:t>
            </a:r>
            <a:r>
              <a:rPr lang="en-US" altLang="en-US">
                <a:solidFill>
                  <a:srgbClr val="050505"/>
                </a:solidFill>
                <a:latin typeface="Times New Roman" panose="02020603050405020304" pitchFamily="18" charset="0"/>
                <a:cs typeface="Times New Roman" panose="02020603050405020304" pitchFamily="18" charset="0"/>
              </a:rPr>
              <a:t>?</a:t>
            </a:r>
            <a:endParaRPr lang="en-US" altLang="en-US">
              <a:latin typeface="Times New Roman" panose="02020603050405020304" pitchFamily="18" charset="0"/>
              <a:cs typeface="Times New Roman" panose="02020603050405020304" pitchFamily="18" charset="0"/>
            </a:endParaRPr>
          </a:p>
        </p:txBody>
      </p:sp>
      <p:pic>
        <p:nvPicPr>
          <p:cNvPr id="50180"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CB5BCA3B-BAE2-9042-B9BC-B0B754F1F4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638" y="2921000"/>
            <a:ext cx="13763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hought Bubble: Cloud 11">
            <a:extLst>
              <a:ext uri="{FF2B5EF4-FFF2-40B4-BE49-F238E27FC236}">
                <a16:creationId xmlns:a16="http://schemas.microsoft.com/office/drawing/2014/main" id="{8716EB63-7A21-0C4C-B78F-D22ACAECC9F8}"/>
              </a:ext>
            </a:extLst>
          </p:cNvPr>
          <p:cNvSpPr/>
          <p:nvPr/>
        </p:nvSpPr>
        <p:spPr bwMode="auto">
          <a:xfrm>
            <a:off x="219075" y="350838"/>
            <a:ext cx="4319588" cy="2298700"/>
          </a:xfrm>
          <a:prstGeom prst="cloudCallout">
            <a:avLst/>
          </a:prstGeom>
          <a:solidFill>
            <a:schemeClr val="bg2">
              <a:lumMod val="95000"/>
            </a:schemeClr>
          </a:solidFill>
          <a:ln w="9525" cap="flat" cmpd="sng" algn="ctr">
            <a:solidFill>
              <a:schemeClr val="tx1"/>
            </a:solidFill>
            <a:prstDash val="solid"/>
            <a:round/>
            <a:headEnd type="none" w="med" len="med"/>
            <a:tailEnd type="none" w="med" len="med"/>
          </a:ln>
          <a:effectLst/>
        </p:spPr>
        <p:txBody>
          <a:bodyPr/>
          <a:lstStyle/>
          <a:p>
            <a:pPr marL="342900" indent="-342900" algn="just">
              <a:lnSpc>
                <a:spcPct val="115000"/>
              </a:lnSpc>
              <a:buFont typeface="Symbol" panose="05050102010706020507" pitchFamily="18" charset="2"/>
              <a:buChar char="-"/>
              <a:defRPr/>
            </a:pPr>
            <a:r>
              <a:rPr lang="vi-VN"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Xem video</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marL="342900" indent="-342900" algn="just">
              <a:lnSpc>
                <a:spcPct val="115000"/>
              </a:lnSpc>
              <a:buFont typeface="Symbol" panose="05050102010706020507" pitchFamily="18" charset="2"/>
              <a:buChar char="-"/>
              <a:defRPr/>
            </a:pPr>
            <a:r>
              <a:rPr lang="vi-VN"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Đọc thông tin sgk</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marL="342900" indent="-342900" algn="just">
              <a:lnSpc>
                <a:spcPct val="115000"/>
              </a:lnSpc>
              <a:buFont typeface="Symbol" panose="05050102010706020507" pitchFamily="18" charset="2"/>
              <a:buChar char="-"/>
              <a:defRPr/>
            </a:pPr>
            <a:r>
              <a:rPr lang="en-US" sz="2400" dirty="0">
                <a:solidFill>
                  <a:srgbClr val="050505"/>
                </a:solidFill>
                <a:latin typeface="Times New Roman" panose="02020603050405020304" pitchFamily="18" charset="0"/>
                <a:ea typeface="Arial" panose="020B0604020202020204" pitchFamily="34" charset="0"/>
                <a:cs typeface="Times New Roman" panose="02020603050405020304" pitchFamily="18" charset="0"/>
              </a:rPr>
              <a:t>H</a:t>
            </a:r>
            <a:r>
              <a:rPr lang="vi-VN" sz="2400" dirty="0">
                <a:solidFill>
                  <a:srgbClr val="050505"/>
                </a:solidFill>
                <a:latin typeface="Times New Roman" panose="02020603050405020304" pitchFamily="18" charset="0"/>
                <a:ea typeface="Arial" panose="020B0604020202020204" pitchFamily="34" charset="0"/>
                <a:cs typeface="Times New Roman" panose="02020603050405020304" pitchFamily="18" charset="0"/>
              </a:rPr>
              <a:t>oàn thành phiếu học tập</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50182" name="TextBox 12">
            <a:extLst>
              <a:ext uri="{FF2B5EF4-FFF2-40B4-BE49-F238E27FC236}">
                <a16:creationId xmlns:a16="http://schemas.microsoft.com/office/drawing/2014/main" id="{FA3DDE61-B61E-6E4E-99E8-5E29C93561D1}"/>
              </a:ext>
            </a:extLst>
          </p:cNvPr>
          <p:cNvSpPr txBox="1">
            <a:spLocks noChangeArrowheads="1"/>
          </p:cNvSpPr>
          <p:nvPr/>
        </p:nvSpPr>
        <p:spPr bwMode="auto">
          <a:xfrm>
            <a:off x="357188" y="93663"/>
            <a:ext cx="4572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lnSpc>
                <a:spcPct val="115000"/>
              </a:lnSpc>
            </a:pPr>
            <a:r>
              <a:rPr lang="en-US" altLang="en-US" b="1" dirty="0">
                <a:solidFill>
                  <a:srgbClr val="FF0000"/>
                </a:solidFill>
                <a:latin typeface="Times New Roman" panose="02020603050405020304" pitchFamily="18" charset="0"/>
                <a:cs typeface="Times New Roman" panose="02020603050405020304" pitchFamily="18" charset="0"/>
              </a:rPr>
              <a:t>II</a:t>
            </a:r>
            <a:r>
              <a:rPr lang="vi-VN" altLang="en-US" b="1" dirty="0">
                <a:solidFill>
                  <a:srgbClr val="FF0000"/>
                </a:solidFill>
                <a:latin typeface="Times New Roman" panose="02020603050405020304" pitchFamily="18" charset="0"/>
                <a:cs typeface="Times New Roman" panose="02020603050405020304" pitchFamily="18" charset="0"/>
              </a:rPr>
              <a:t> . KHỞI NGHĨA BÀ TRIỆU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NĂM</a:t>
            </a:r>
            <a:r>
              <a:rPr lang="en-US" altLang="en-US" b="1" dirty="0">
                <a:solidFill>
                  <a:srgbClr val="FF0000"/>
                </a:solidFill>
                <a:latin typeface="Times New Roman" panose="02020603050405020304" pitchFamily="18" charset="0"/>
                <a:cs typeface="Times New Roman" panose="02020603050405020304" pitchFamily="18" charset="0"/>
              </a:rPr>
              <a:t> 248)</a:t>
            </a:r>
            <a:endParaRPr lang="en-US" altLang="en-US" sz="16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3EBF28-ED06-4746-A56F-A377FD5BEF57}"/>
              </a:ext>
            </a:extLst>
          </p:cNvPr>
          <p:cNvPicPr>
            <a:picLocks noChangeAspect="1"/>
          </p:cNvPicPr>
          <p:nvPr/>
        </p:nvPicPr>
        <p:blipFill>
          <a:blip r:embed="rId2"/>
          <a:stretch>
            <a:fillRect/>
          </a:stretch>
        </p:blipFill>
        <p:spPr>
          <a:xfrm>
            <a:off x="552450" y="1735138"/>
            <a:ext cx="8039100" cy="4876800"/>
          </a:xfrm>
          <a:prstGeom prst="rect">
            <a:avLst/>
          </a:prstGeom>
        </p:spPr>
        <p:style>
          <a:lnRef idx="2">
            <a:schemeClr val="dk1"/>
          </a:lnRef>
          <a:fillRef idx="1">
            <a:schemeClr val="lt1"/>
          </a:fillRef>
          <a:effectRef idx="0">
            <a:schemeClr val="dk1"/>
          </a:effectRef>
          <a:fontRef idx="minor">
            <a:schemeClr val="dk1"/>
          </a:fontRef>
        </p:style>
      </p:pic>
      <p:sp>
        <p:nvSpPr>
          <p:cNvPr id="31746" name="TextBox 87">
            <a:extLst>
              <a:ext uri="{FF2B5EF4-FFF2-40B4-BE49-F238E27FC236}">
                <a16:creationId xmlns:a16="http://schemas.microsoft.com/office/drawing/2014/main" id="{44230C1A-61CB-8348-9A26-F9B3F241B303}"/>
              </a:ext>
            </a:extLst>
          </p:cNvPr>
          <p:cNvSpPr txBox="1">
            <a:spLocks noChangeArrowheads="1"/>
          </p:cNvSpPr>
          <p:nvPr/>
        </p:nvSpPr>
        <p:spPr bwMode="auto">
          <a:xfrm>
            <a:off x="795338" y="246063"/>
            <a:ext cx="7553325"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lnSpc>
                <a:spcPct val="115000"/>
              </a:lnSpc>
            </a:pPr>
            <a:r>
              <a:rPr lang="en-US" altLang="en-US" sz="2400" b="1" dirty="0" err="1">
                <a:solidFill>
                  <a:srgbClr val="002060"/>
                </a:solidFill>
                <a:latin typeface="Times New Roman" panose="02020603050405020304" pitchFamily="18" charset="0"/>
                <a:cs typeface="Times New Roman" panose="02020603050405020304" pitchFamily="18" charset="0"/>
              </a:rPr>
              <a:t>BÀI</a:t>
            </a:r>
            <a:r>
              <a:rPr lang="vi-VN" altLang="en-US" sz="2400" b="1" dirty="0">
                <a:solidFill>
                  <a:srgbClr val="002060"/>
                </a:solidFill>
                <a:latin typeface="Times New Roman" panose="02020603050405020304" pitchFamily="18" charset="0"/>
                <a:cs typeface="Times New Roman" panose="02020603050405020304" pitchFamily="18" charset="0"/>
              </a:rPr>
              <a:t> </a:t>
            </a:r>
            <a:r>
              <a:rPr lang="vi-VN" altLang="en-US" sz="2400" b="1" dirty="0" smtClean="0">
                <a:solidFill>
                  <a:srgbClr val="002060"/>
                </a:solidFill>
                <a:latin typeface="Times New Roman" panose="02020603050405020304" pitchFamily="18" charset="0"/>
                <a:cs typeface="Times New Roman" panose="02020603050405020304" pitchFamily="18" charset="0"/>
              </a:rPr>
              <a:t>1</a:t>
            </a:r>
            <a:r>
              <a:rPr lang="en-US" altLang="en-US" sz="2400" b="1" dirty="0" smtClean="0">
                <a:solidFill>
                  <a:srgbClr val="002060"/>
                </a:solidFill>
                <a:latin typeface="Times New Roman" panose="02020603050405020304" pitchFamily="18" charset="0"/>
                <a:cs typeface="Times New Roman" panose="02020603050405020304" pitchFamily="18" charset="0"/>
              </a:rPr>
              <a:t>8. </a:t>
            </a:r>
            <a:r>
              <a:rPr lang="vi-VN" altLang="en-US" sz="2400" b="1" dirty="0" smtClean="0">
                <a:solidFill>
                  <a:srgbClr val="002060"/>
                </a:solidFill>
                <a:latin typeface="Times New Roman" panose="02020603050405020304" pitchFamily="18" charset="0"/>
                <a:cs typeface="Times New Roman" panose="02020603050405020304" pitchFamily="18" charset="0"/>
              </a:rPr>
              <a:t>CÁC </a:t>
            </a:r>
            <a:r>
              <a:rPr lang="vi-VN" altLang="en-US" sz="2400" b="1" dirty="0">
                <a:solidFill>
                  <a:srgbClr val="002060"/>
                </a:solidFill>
                <a:latin typeface="Times New Roman" panose="02020603050405020304" pitchFamily="18" charset="0"/>
                <a:cs typeface="Times New Roman" panose="02020603050405020304" pitchFamily="18" charset="0"/>
              </a:rPr>
              <a:t>CUỘC </a:t>
            </a:r>
            <a:r>
              <a:rPr lang="en-US" altLang="en-US" sz="2400" b="1" dirty="0" err="1" smtClean="0">
                <a:solidFill>
                  <a:srgbClr val="002060"/>
                </a:solidFill>
                <a:latin typeface="Times New Roman" panose="02020603050405020304" pitchFamily="18" charset="0"/>
                <a:cs typeface="Times New Roman" panose="02020603050405020304" pitchFamily="18" charset="0"/>
              </a:rPr>
              <a:t>ĐẤU</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TRANH</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vi-VN" altLang="en-US" sz="2400" b="1" dirty="0" smtClean="0">
                <a:solidFill>
                  <a:srgbClr val="002060"/>
                </a:solidFill>
                <a:latin typeface="Times New Roman" panose="02020603050405020304" pitchFamily="18" charset="0"/>
                <a:cs typeface="Times New Roman" panose="02020603050405020304" pitchFamily="18" charset="0"/>
              </a:rPr>
              <a:t>GIÀNH </a:t>
            </a:r>
            <a:r>
              <a:rPr lang="vi-VN" altLang="en-US" sz="2400" b="1" dirty="0">
                <a:solidFill>
                  <a:srgbClr val="002060"/>
                </a:solidFill>
                <a:latin typeface="Times New Roman" panose="02020603050405020304" pitchFamily="18" charset="0"/>
                <a:cs typeface="Times New Roman" panose="02020603050405020304" pitchFamily="18" charset="0"/>
              </a:rPr>
              <a:t>ĐỘC </a:t>
            </a:r>
            <a:r>
              <a:rPr lang="vi-VN" altLang="en-US" sz="2400" b="1" dirty="0" smtClean="0">
                <a:solidFill>
                  <a:srgbClr val="002060"/>
                </a:solidFill>
                <a:latin typeface="Times New Roman" panose="02020603050405020304" pitchFamily="18" charset="0"/>
                <a:cs typeface="Times New Roman" panose="02020603050405020304" pitchFamily="18" charset="0"/>
              </a:rPr>
              <a:t>LẬP</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DÂN</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TỘC</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TRƯỚC</a:t>
            </a:r>
            <a:r>
              <a:rPr lang="vi-VN" altLang="en-US" sz="2400" b="1" dirty="0" smtClean="0">
                <a:solidFill>
                  <a:srgbClr val="002060"/>
                </a:solidFill>
                <a:latin typeface="Times New Roman" panose="02020603050405020304" pitchFamily="18" charset="0"/>
                <a:cs typeface="Times New Roman" panose="02020603050405020304" pitchFamily="18" charset="0"/>
              </a:rPr>
              <a:t> </a:t>
            </a:r>
            <a:r>
              <a:rPr lang="vi-VN" altLang="en-US" sz="2400" b="1" dirty="0">
                <a:solidFill>
                  <a:srgbClr val="002060"/>
                </a:solidFill>
                <a:latin typeface="Times New Roman" panose="02020603050405020304" pitchFamily="18" charset="0"/>
                <a:cs typeface="Times New Roman" panose="02020603050405020304" pitchFamily="18" charset="0"/>
              </a:rPr>
              <a:t>THẾ KỈ X </a:t>
            </a:r>
            <a:endParaRPr lang="en-US" altLang="en-US" sz="24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1D92E83-19A5-4A49-A0F8-D7A91F9A86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0088" y="157164"/>
            <a:ext cx="7629525" cy="6700836"/>
          </a:xfrm>
        </p:spPr>
      </p:pic>
      <p:pic>
        <p:nvPicPr>
          <p:cNvPr id="6" name="Picture 16" descr="metal_torch_lc">
            <a:extLst>
              <a:ext uri="{FF2B5EF4-FFF2-40B4-BE49-F238E27FC236}">
                <a16:creationId xmlns:a16="http://schemas.microsoft.com/office/drawing/2014/main" id="{EA3A121C-8FF4-8246-81AD-D78D721ACC0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43437" y="2733675"/>
            <a:ext cx="4127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19">
            <a:extLst>
              <a:ext uri="{FF2B5EF4-FFF2-40B4-BE49-F238E27FC236}">
                <a16:creationId xmlns:a16="http://schemas.microsoft.com/office/drawing/2014/main" id="{D92CF5DA-91D8-5948-8EE9-880ADF3CDEB8}"/>
              </a:ext>
            </a:extLst>
          </p:cNvPr>
          <p:cNvSpPr>
            <a:spLocks noChangeShapeType="1"/>
          </p:cNvSpPr>
          <p:nvPr/>
        </p:nvSpPr>
        <p:spPr bwMode="auto">
          <a:xfrm flipV="1">
            <a:off x="4862513" y="1493043"/>
            <a:ext cx="0" cy="13716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VN"/>
          </a:p>
        </p:txBody>
      </p:sp>
      <p:sp>
        <p:nvSpPr>
          <p:cNvPr id="8" name="Line 38">
            <a:extLst>
              <a:ext uri="{FF2B5EF4-FFF2-40B4-BE49-F238E27FC236}">
                <a16:creationId xmlns:a16="http://schemas.microsoft.com/office/drawing/2014/main" id="{C44473DE-BD6A-3A43-94B8-AB7593097FFD}"/>
              </a:ext>
            </a:extLst>
          </p:cNvPr>
          <p:cNvSpPr>
            <a:spLocks noChangeShapeType="1"/>
          </p:cNvSpPr>
          <p:nvPr/>
        </p:nvSpPr>
        <p:spPr bwMode="auto">
          <a:xfrm flipV="1">
            <a:off x="5014913" y="2255043"/>
            <a:ext cx="838200" cy="6096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VN"/>
          </a:p>
        </p:txBody>
      </p:sp>
      <p:sp>
        <p:nvSpPr>
          <p:cNvPr id="9" name="Line 39">
            <a:extLst>
              <a:ext uri="{FF2B5EF4-FFF2-40B4-BE49-F238E27FC236}">
                <a16:creationId xmlns:a16="http://schemas.microsoft.com/office/drawing/2014/main" id="{7C3BC433-103C-D347-88B9-680F96FB392F}"/>
              </a:ext>
            </a:extLst>
          </p:cNvPr>
          <p:cNvSpPr>
            <a:spLocks noChangeShapeType="1"/>
          </p:cNvSpPr>
          <p:nvPr/>
        </p:nvSpPr>
        <p:spPr bwMode="auto">
          <a:xfrm flipH="1" flipV="1">
            <a:off x="3681413" y="2026443"/>
            <a:ext cx="838200" cy="838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VN"/>
          </a:p>
        </p:txBody>
      </p:sp>
      <p:pic>
        <p:nvPicPr>
          <p:cNvPr id="10" name="Picture 16" descr="Untitled-20">
            <a:extLst>
              <a:ext uri="{FF2B5EF4-FFF2-40B4-BE49-F238E27FC236}">
                <a16:creationId xmlns:a16="http://schemas.microsoft.com/office/drawing/2014/main" id="{8691E48E-F3D6-EB4F-A0FF-A56F9F3B55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3712" y="0"/>
            <a:ext cx="1600200" cy="1300163"/>
          </a:xfrm>
          <a:prstGeom prst="rect">
            <a:avLst/>
          </a:prstGeom>
          <a:noFill/>
          <a:ln w="9525">
            <a:solidFill>
              <a:srgbClr val="FFFF99"/>
            </a:solidFill>
            <a:miter lim="800000"/>
            <a:headEnd/>
            <a:tailEnd/>
          </a:ln>
          <a:extLst>
            <a:ext uri="{909E8E84-426E-40DD-AFC4-6F175D3DCCD1}">
              <a14:hiddenFill xmlns:a14="http://schemas.microsoft.com/office/drawing/2010/main">
                <a:solidFill>
                  <a:srgbClr val="FFFFFF"/>
                </a:solidFill>
              </a14:hiddenFill>
            </a:ext>
          </a:extLst>
        </p:spPr>
      </p:pic>
      <p:sp>
        <p:nvSpPr>
          <p:cNvPr id="11" name="Line 19">
            <a:extLst>
              <a:ext uri="{FF2B5EF4-FFF2-40B4-BE49-F238E27FC236}">
                <a16:creationId xmlns:a16="http://schemas.microsoft.com/office/drawing/2014/main" id="{D5E6E1A3-E5D5-AF45-A4BC-80F5EDF36C8F}"/>
              </a:ext>
            </a:extLst>
          </p:cNvPr>
          <p:cNvSpPr>
            <a:spLocks noChangeShapeType="1"/>
          </p:cNvSpPr>
          <p:nvPr/>
        </p:nvSpPr>
        <p:spPr bwMode="auto">
          <a:xfrm flipH="1">
            <a:off x="5091113" y="654843"/>
            <a:ext cx="2286000" cy="251460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VN"/>
          </a:p>
        </p:txBody>
      </p:sp>
    </p:spTree>
    <p:extLst>
      <p:ext uri="{BB962C8B-B14F-4D97-AF65-F5344CB8AC3E}">
        <p14:creationId xmlns:p14="http://schemas.microsoft.com/office/powerpoint/2010/main" val="315893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9FC385C-4697-6544-8E2A-1CDE31D0326A}"/>
              </a:ext>
            </a:extLst>
          </p:cNvPr>
          <p:cNvGraphicFramePr>
            <a:graphicFrameLocks noGrp="1"/>
          </p:cNvGraphicFramePr>
          <p:nvPr/>
        </p:nvGraphicFramePr>
        <p:xfrm>
          <a:off x="661988" y="1385888"/>
          <a:ext cx="7820025" cy="4152076"/>
        </p:xfrm>
        <a:graphic>
          <a:graphicData uri="http://schemas.openxmlformats.org/drawingml/2006/table">
            <a:tbl>
              <a:tblPr/>
              <a:tblGrid>
                <a:gridCol w="3009002">
                  <a:extLst>
                    <a:ext uri="{9D8B030D-6E8A-4147-A177-3AD203B41FA5}">
                      <a16:colId xmlns:a16="http://schemas.microsoft.com/office/drawing/2014/main" val="20000"/>
                    </a:ext>
                  </a:extLst>
                </a:gridCol>
                <a:gridCol w="4811023">
                  <a:extLst>
                    <a:ext uri="{9D8B030D-6E8A-4147-A177-3AD203B41FA5}">
                      <a16:colId xmlns:a16="http://schemas.microsoft.com/office/drawing/2014/main" val="20001"/>
                    </a:ext>
                  </a:extLst>
                </a:gridCol>
              </a:tblGrid>
              <a:tr h="894492">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Nội</a:t>
                      </a:r>
                      <a:r>
                        <a:rPr kumimoji="0" lang="en-US" alt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dung</a:t>
                      </a:r>
                    </a:p>
                  </a:txBody>
                  <a:tcPr marL="47625" marR="47625" marT="47586" marB="475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Khởi</a:t>
                      </a:r>
                      <a:r>
                        <a:rPr kumimoji="0" lang="en-US" alt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nghĩa</a:t>
                      </a:r>
                      <a:r>
                        <a:rPr kumimoji="0" lang="en-US" alt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Bà</a:t>
                      </a:r>
                      <a:r>
                        <a:rPr kumimoji="0" lang="en-US" alt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Triệu</a:t>
                      </a:r>
                      <a:endParaRPr kumimoji="0" lang="en-US" alt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L="47625" marR="47625" marT="47586" marB="475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482077">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Nguyên</a:t>
                      </a:r>
                      <a:r>
                        <a:rPr kumimoji="0" lang="en-US" alt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nhân</a:t>
                      </a:r>
                      <a:endParaRPr kumimoji="0" lang="en-US" alt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47625" marR="47625" marT="47586" marB="475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endParaRPr>
                    </a:p>
                  </a:txBody>
                  <a:tcPr marL="47625" marR="47625" marT="47586" marB="475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482077">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Chống</a:t>
                      </a:r>
                      <a:r>
                        <a:rPr kumimoji="0" lang="en-US" alt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quân</a:t>
                      </a:r>
                      <a:r>
                        <a:rPr kumimoji="0" lang="en-US" alt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xâm</a:t>
                      </a:r>
                      <a:r>
                        <a:rPr kumimoji="0" lang="en-US" alt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lược</a:t>
                      </a:r>
                      <a:endParaRPr kumimoji="0" lang="en-US" alt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47625" marR="47625" marT="47586" marB="475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endParaRPr>
                    </a:p>
                  </a:txBody>
                  <a:tcPr marL="47625" marR="47625" marT="47586" marB="475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1323304">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Thời</a:t>
                      </a:r>
                      <a:r>
                        <a:rPr kumimoji="0" lang="en-US" alt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gian</a:t>
                      </a:r>
                      <a:r>
                        <a:rPr kumimoji="0" lang="en-US" alt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địa</a:t>
                      </a:r>
                      <a:r>
                        <a:rPr kumimoji="0" lang="en-US" alt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điểm</a:t>
                      </a:r>
                      <a:endParaRPr kumimoji="0" lang="en-US" alt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47625" marR="47625" marT="47586" marB="475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endParaRPr>
                    </a:p>
                  </a:txBody>
                  <a:tcPr marL="47625" marR="47625" marT="47586" marB="475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902688">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Kết</a:t>
                      </a:r>
                      <a:r>
                        <a:rPr kumimoji="0" lang="en-US" alt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quả</a:t>
                      </a:r>
                      <a:endParaRPr kumimoji="0" lang="en-US" altLang="en-US"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47625" marR="47625" marT="47586" marB="475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endParaRPr>
                    </a:p>
                  </a:txBody>
                  <a:tcPr marL="47625" marR="47625" marT="47586" marB="475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bl>
          </a:graphicData>
        </a:graphic>
      </p:graphicFrame>
      <p:sp>
        <p:nvSpPr>
          <p:cNvPr id="52245" name="TextBox 4">
            <a:extLst>
              <a:ext uri="{FF2B5EF4-FFF2-40B4-BE49-F238E27FC236}">
                <a16:creationId xmlns:a16="http://schemas.microsoft.com/office/drawing/2014/main" id="{3C88B674-0FCA-AC4A-960D-63E85A9B260A}"/>
              </a:ext>
            </a:extLst>
          </p:cNvPr>
          <p:cNvSpPr txBox="1">
            <a:spLocks noChangeArrowheads="1"/>
          </p:cNvSpPr>
          <p:nvPr/>
        </p:nvSpPr>
        <p:spPr bwMode="auto">
          <a:xfrm>
            <a:off x="449263" y="415925"/>
            <a:ext cx="4572000"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lnSpc>
                <a:spcPct val="115000"/>
              </a:lnSpc>
            </a:pPr>
            <a:r>
              <a:rPr lang="en-US" altLang="en-US" b="1" dirty="0">
                <a:solidFill>
                  <a:srgbClr val="FF0000"/>
                </a:solidFill>
                <a:latin typeface="Times New Roman" panose="02020603050405020304" pitchFamily="18" charset="0"/>
                <a:cs typeface="Times New Roman" panose="02020603050405020304" pitchFamily="18" charset="0"/>
              </a:rPr>
              <a:t>II</a:t>
            </a:r>
            <a:r>
              <a:rPr lang="vi-VN" altLang="en-US" b="1" dirty="0">
                <a:solidFill>
                  <a:srgbClr val="FF0000"/>
                </a:solidFill>
                <a:latin typeface="Times New Roman" panose="02020603050405020304" pitchFamily="18" charset="0"/>
                <a:cs typeface="Times New Roman" panose="02020603050405020304" pitchFamily="18" charset="0"/>
              </a:rPr>
              <a:t> . KHỞI NGHĨA BÀ TRIỆU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NĂM</a:t>
            </a:r>
            <a:r>
              <a:rPr lang="en-US" altLang="en-US" b="1" dirty="0">
                <a:solidFill>
                  <a:srgbClr val="FF0000"/>
                </a:solidFill>
                <a:latin typeface="Times New Roman" panose="02020603050405020304" pitchFamily="18" charset="0"/>
                <a:cs typeface="Times New Roman" panose="02020603050405020304" pitchFamily="18" charset="0"/>
              </a:rPr>
              <a:t> 248)</a:t>
            </a:r>
            <a:endParaRPr lang="en-US" altLang="en-US" sz="1600" dirty="0">
              <a:solidFill>
                <a:srgbClr val="FF0000"/>
              </a:solidFill>
              <a:latin typeface="Times New Roman" panose="02020603050405020304" pitchFamily="18" charset="0"/>
              <a:cs typeface="Times New Roman" panose="02020603050405020304" pitchFamily="18" charset="0"/>
            </a:endParaRPr>
          </a:p>
        </p:txBody>
      </p:sp>
      <p:sp>
        <p:nvSpPr>
          <p:cNvPr id="52246" name="TextBox 1">
            <a:extLst>
              <a:ext uri="{FF2B5EF4-FFF2-40B4-BE49-F238E27FC236}">
                <a16:creationId xmlns:a16="http://schemas.microsoft.com/office/drawing/2014/main" id="{1D401BCD-F30E-8A4C-BE8E-550543A77187}"/>
              </a:ext>
            </a:extLst>
          </p:cNvPr>
          <p:cNvSpPr txBox="1">
            <a:spLocks noChangeArrowheads="1"/>
          </p:cNvSpPr>
          <p:nvPr/>
        </p:nvSpPr>
        <p:spPr bwMode="auto">
          <a:xfrm>
            <a:off x="1814513" y="13287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VN" altLang="en-VN"/>
          </a:p>
        </p:txBody>
      </p:sp>
      <p:sp>
        <p:nvSpPr>
          <p:cNvPr id="52247" name="TextBox 2">
            <a:extLst>
              <a:ext uri="{FF2B5EF4-FFF2-40B4-BE49-F238E27FC236}">
                <a16:creationId xmlns:a16="http://schemas.microsoft.com/office/drawing/2014/main" id="{BAB2A0FF-A446-0A47-B805-240AA59A8CAF}"/>
              </a:ext>
            </a:extLst>
          </p:cNvPr>
          <p:cNvSpPr txBox="1">
            <a:spLocks noChangeArrowheads="1"/>
          </p:cNvSpPr>
          <p:nvPr/>
        </p:nvSpPr>
        <p:spPr bwMode="auto">
          <a:xfrm>
            <a:off x="741363" y="769938"/>
            <a:ext cx="3832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VN" altLang="en-VN" sz="2400">
                <a:latin typeface="Times New Roman" panose="02020603050405020304" pitchFamily="18" charset="0"/>
                <a:cs typeface="Times New Roman" panose="02020603050405020304" pitchFamily="18" charset="0"/>
              </a:rPr>
              <a:t>H</a:t>
            </a:r>
            <a:r>
              <a:rPr lang="en-US" altLang="en-VN" sz="2400">
                <a:latin typeface="Times New Roman" panose="02020603050405020304" pitchFamily="18" charset="0"/>
                <a:cs typeface="Times New Roman" panose="02020603050405020304" pitchFamily="18" charset="0"/>
              </a:rPr>
              <a:t>o</a:t>
            </a:r>
            <a:r>
              <a:rPr lang="en-VN" altLang="en-VN" sz="2400">
                <a:latin typeface="Times New Roman" panose="02020603050405020304" pitchFamily="18" charset="0"/>
                <a:cs typeface="Times New Roman" panose="02020603050405020304" pitchFamily="18" charset="0"/>
              </a:rPr>
              <a:t>àn thành phiếu học tập sau</a:t>
            </a:r>
          </a:p>
        </p:txBody>
      </p:sp>
      <p:sp>
        <p:nvSpPr>
          <p:cNvPr id="5" name="TextBox 4">
            <a:extLst>
              <a:ext uri="{FF2B5EF4-FFF2-40B4-BE49-F238E27FC236}">
                <a16:creationId xmlns:a16="http://schemas.microsoft.com/office/drawing/2014/main" id="{84C7841D-7839-CA42-BCBC-82C2027D15F9}"/>
              </a:ext>
            </a:extLst>
          </p:cNvPr>
          <p:cNvSpPr txBox="1">
            <a:spLocks noChangeArrowheads="1"/>
          </p:cNvSpPr>
          <p:nvPr/>
        </p:nvSpPr>
        <p:spPr bwMode="auto">
          <a:xfrm>
            <a:off x="3729038" y="2243138"/>
            <a:ext cx="4757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400">
                <a:solidFill>
                  <a:srgbClr val="010199"/>
                </a:solidFill>
                <a:latin typeface="Times New Roman" panose="02020603050405020304" pitchFamily="18" charset="0"/>
                <a:cs typeface="Times New Roman" panose="02020603050405020304" pitchFamily="18" charset="0"/>
              </a:rPr>
              <a:t>Không cam chịu kiếp sống nô lệ.</a:t>
            </a:r>
          </a:p>
        </p:txBody>
      </p:sp>
      <p:sp>
        <p:nvSpPr>
          <p:cNvPr id="7" name="TextBox 6">
            <a:extLst>
              <a:ext uri="{FF2B5EF4-FFF2-40B4-BE49-F238E27FC236}">
                <a16:creationId xmlns:a16="http://schemas.microsoft.com/office/drawing/2014/main" id="{0D68913A-62F2-F845-B1CC-3612AA45377B}"/>
              </a:ext>
            </a:extLst>
          </p:cNvPr>
          <p:cNvSpPr txBox="1">
            <a:spLocks noChangeArrowheads="1"/>
          </p:cNvSpPr>
          <p:nvPr/>
        </p:nvSpPr>
        <p:spPr bwMode="auto">
          <a:xfrm>
            <a:off x="3724275" y="2728913"/>
            <a:ext cx="4757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400">
                <a:solidFill>
                  <a:srgbClr val="010199"/>
                </a:solidFill>
                <a:latin typeface="Times New Roman" panose="02020603050405020304" pitchFamily="18" charset="0"/>
                <a:cs typeface="Times New Roman" panose="02020603050405020304" pitchFamily="18" charset="0"/>
              </a:rPr>
              <a:t>Quân Ngô.</a:t>
            </a:r>
          </a:p>
        </p:txBody>
      </p:sp>
      <p:sp>
        <p:nvSpPr>
          <p:cNvPr id="8" name="TextBox 7">
            <a:extLst>
              <a:ext uri="{FF2B5EF4-FFF2-40B4-BE49-F238E27FC236}">
                <a16:creationId xmlns:a16="http://schemas.microsoft.com/office/drawing/2014/main" id="{461BCECB-7905-F24D-B7DF-1C18CBC4149D}"/>
              </a:ext>
            </a:extLst>
          </p:cNvPr>
          <p:cNvSpPr txBox="1">
            <a:spLocks noChangeArrowheads="1"/>
          </p:cNvSpPr>
          <p:nvPr/>
        </p:nvSpPr>
        <p:spPr bwMode="auto">
          <a:xfrm>
            <a:off x="3724275" y="3255963"/>
            <a:ext cx="4757738"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lnSpc>
                <a:spcPct val="115000"/>
              </a:lnSpc>
            </a:pPr>
            <a:r>
              <a:rPr lang="en-US" altLang="en-US" sz="2400">
                <a:solidFill>
                  <a:srgbClr val="010199"/>
                </a:solidFill>
                <a:latin typeface="Times New Roman" panose="02020603050405020304" pitchFamily="18" charset="0"/>
                <a:cs typeface="Times New Roman" panose="02020603050405020304" pitchFamily="18" charset="0"/>
              </a:rPr>
              <a:t>Năm 248, cuộc khởi nghĩa bùng nổ.</a:t>
            </a:r>
          </a:p>
          <a:p>
            <a:pPr algn="just" eaLnBrk="1" hangingPunct="1">
              <a:lnSpc>
                <a:spcPct val="115000"/>
              </a:lnSpc>
            </a:pPr>
            <a:r>
              <a:rPr lang="en-US" altLang="en-US" sz="2400">
                <a:solidFill>
                  <a:srgbClr val="010199"/>
                </a:solidFill>
                <a:latin typeface="Times New Roman" panose="02020603050405020304" pitchFamily="18" charset="0"/>
                <a:cs typeface="Times New Roman" panose="02020603050405020304" pitchFamily="18" charset="0"/>
              </a:rPr>
              <a:t>Tại: căn cứ Phú Điền (Hậu Lộc - Thanh Hoá)...</a:t>
            </a:r>
          </a:p>
        </p:txBody>
      </p:sp>
      <p:sp>
        <p:nvSpPr>
          <p:cNvPr id="9" name="TextBox 8">
            <a:extLst>
              <a:ext uri="{FF2B5EF4-FFF2-40B4-BE49-F238E27FC236}">
                <a16:creationId xmlns:a16="http://schemas.microsoft.com/office/drawing/2014/main" id="{88274587-B80D-544B-93A7-D2F7045FF5BE}"/>
              </a:ext>
            </a:extLst>
          </p:cNvPr>
          <p:cNvSpPr txBox="1">
            <a:spLocks noChangeArrowheads="1"/>
          </p:cNvSpPr>
          <p:nvPr/>
        </p:nvSpPr>
        <p:spPr bwMode="auto">
          <a:xfrm>
            <a:off x="3724275" y="4587875"/>
            <a:ext cx="475773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lnSpc>
                <a:spcPct val="115000"/>
              </a:lnSpc>
            </a:pPr>
            <a:r>
              <a:rPr lang="en-US" altLang="en-US" sz="2400">
                <a:solidFill>
                  <a:srgbClr val="010199"/>
                </a:solidFill>
                <a:latin typeface="Times New Roman" panose="02020603050405020304" pitchFamily="18" charset="0"/>
                <a:cs typeface="Times New Roman" panose="02020603050405020304" pitchFamily="18" charset="0"/>
              </a:rPr>
              <a:t>Khởi nghĩa thất bại, Bà Triệu hi sinh trên núi Tùng.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1887" y="1117598"/>
            <a:ext cx="7916090" cy="5155066"/>
          </a:xfrm>
          <a:prstGeom prst="rect">
            <a:avLst/>
          </a:prstGeom>
        </p:spPr>
        <p:txBody>
          <a:bodyPr wrap="square">
            <a:spAutoFit/>
          </a:bodyPr>
          <a:lstStyle/>
          <a:p>
            <a:pPr algn="just">
              <a:lnSpc>
                <a:spcPct val="115000"/>
              </a:lnSpc>
              <a:spcAft>
                <a:spcPts val="0"/>
              </a:spcAft>
            </a:pP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II</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KHỞI NGHĨA BÀ TRIỆU</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248)</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Nguyên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nhân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do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chính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sách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cai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trị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tàn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bạo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của</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nhà</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Ngô ở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đầu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thê</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ki</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thư</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III. </a:t>
            </a:r>
          </a:p>
          <a:p>
            <a:pPr algn="just">
              <a:lnSpc>
                <a:spcPct val="115000"/>
              </a:lnSpc>
              <a:spcAft>
                <a:spcPts val="0"/>
              </a:spcAft>
            </a:pP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 Diễn biến: </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Năm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248,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Bà</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Triệu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phất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cờ</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khởi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nghĩa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vùng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Cửu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Chân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Hoa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Aft>
                <a:spcPts val="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căn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cứ</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núi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Nưa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nghĩa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quân</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phá</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ấp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bọn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đô</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hộ</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rồi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khắp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Giao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Châu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giành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được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chính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quyền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Nha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Ngô</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đem</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quân</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sang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đàn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áp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khởi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nghĩa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thất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bại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Aft>
                <a:spcPts val="0"/>
              </a:spcAft>
            </a:pP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Ý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nghĩa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chứng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tỏ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bất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khuất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của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tộc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làm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rung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chính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quyền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đô</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hộ</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87">
            <a:extLst>
              <a:ext uri="{FF2B5EF4-FFF2-40B4-BE49-F238E27FC236}">
                <a16:creationId xmlns:a16="http://schemas.microsoft.com/office/drawing/2014/main" id="{44230C1A-61CB-8348-9A26-F9B3F241B303}"/>
              </a:ext>
            </a:extLst>
          </p:cNvPr>
          <p:cNvSpPr txBox="1">
            <a:spLocks noChangeArrowheads="1"/>
          </p:cNvSpPr>
          <p:nvPr/>
        </p:nvSpPr>
        <p:spPr bwMode="auto">
          <a:xfrm>
            <a:off x="795338" y="246063"/>
            <a:ext cx="7553325"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lnSpc>
                <a:spcPct val="115000"/>
              </a:lnSpc>
            </a:pPr>
            <a:r>
              <a:rPr lang="en-US" altLang="en-US" sz="2400" b="1" dirty="0" err="1">
                <a:solidFill>
                  <a:srgbClr val="002060"/>
                </a:solidFill>
                <a:latin typeface="Times New Roman" panose="02020603050405020304" pitchFamily="18" charset="0"/>
                <a:cs typeface="Times New Roman" panose="02020603050405020304" pitchFamily="18" charset="0"/>
              </a:rPr>
              <a:t>BÀI</a:t>
            </a:r>
            <a:r>
              <a:rPr lang="vi-VN" altLang="en-US" sz="2400" b="1" dirty="0">
                <a:solidFill>
                  <a:srgbClr val="002060"/>
                </a:solidFill>
                <a:latin typeface="Times New Roman" panose="02020603050405020304" pitchFamily="18" charset="0"/>
                <a:cs typeface="Times New Roman" panose="02020603050405020304" pitchFamily="18" charset="0"/>
              </a:rPr>
              <a:t> </a:t>
            </a:r>
            <a:r>
              <a:rPr lang="vi-VN" altLang="en-US" sz="2400" b="1" dirty="0" smtClean="0">
                <a:solidFill>
                  <a:srgbClr val="002060"/>
                </a:solidFill>
                <a:latin typeface="Times New Roman" panose="02020603050405020304" pitchFamily="18" charset="0"/>
                <a:cs typeface="Times New Roman" panose="02020603050405020304" pitchFamily="18" charset="0"/>
              </a:rPr>
              <a:t>1</a:t>
            </a:r>
            <a:r>
              <a:rPr lang="en-US" altLang="en-US" sz="2400" b="1" dirty="0" smtClean="0">
                <a:solidFill>
                  <a:srgbClr val="002060"/>
                </a:solidFill>
                <a:latin typeface="Times New Roman" panose="02020603050405020304" pitchFamily="18" charset="0"/>
                <a:cs typeface="Times New Roman" panose="02020603050405020304" pitchFamily="18" charset="0"/>
              </a:rPr>
              <a:t>8. </a:t>
            </a:r>
            <a:r>
              <a:rPr lang="vi-VN" altLang="en-US" sz="2400" b="1" dirty="0" smtClean="0">
                <a:solidFill>
                  <a:srgbClr val="002060"/>
                </a:solidFill>
                <a:latin typeface="Times New Roman" panose="02020603050405020304" pitchFamily="18" charset="0"/>
                <a:cs typeface="Times New Roman" panose="02020603050405020304" pitchFamily="18" charset="0"/>
              </a:rPr>
              <a:t>CÁC </a:t>
            </a:r>
            <a:r>
              <a:rPr lang="vi-VN" altLang="en-US" sz="2400" b="1" dirty="0">
                <a:solidFill>
                  <a:srgbClr val="002060"/>
                </a:solidFill>
                <a:latin typeface="Times New Roman" panose="02020603050405020304" pitchFamily="18" charset="0"/>
                <a:cs typeface="Times New Roman" panose="02020603050405020304" pitchFamily="18" charset="0"/>
              </a:rPr>
              <a:t>CUỘC </a:t>
            </a:r>
            <a:r>
              <a:rPr lang="en-US" altLang="en-US" sz="2400" b="1" dirty="0" err="1" smtClean="0">
                <a:solidFill>
                  <a:srgbClr val="002060"/>
                </a:solidFill>
                <a:latin typeface="Times New Roman" panose="02020603050405020304" pitchFamily="18" charset="0"/>
                <a:cs typeface="Times New Roman" panose="02020603050405020304" pitchFamily="18" charset="0"/>
              </a:rPr>
              <a:t>ĐẤU</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TRANH</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vi-VN" altLang="en-US" sz="2400" b="1" dirty="0" smtClean="0">
                <a:solidFill>
                  <a:srgbClr val="002060"/>
                </a:solidFill>
                <a:latin typeface="Times New Roman" panose="02020603050405020304" pitchFamily="18" charset="0"/>
                <a:cs typeface="Times New Roman" panose="02020603050405020304" pitchFamily="18" charset="0"/>
              </a:rPr>
              <a:t>GIÀNH </a:t>
            </a:r>
            <a:r>
              <a:rPr lang="vi-VN" altLang="en-US" sz="2400" b="1" dirty="0">
                <a:solidFill>
                  <a:srgbClr val="002060"/>
                </a:solidFill>
                <a:latin typeface="Times New Roman" panose="02020603050405020304" pitchFamily="18" charset="0"/>
                <a:cs typeface="Times New Roman" panose="02020603050405020304" pitchFamily="18" charset="0"/>
              </a:rPr>
              <a:t>ĐỘC </a:t>
            </a:r>
            <a:r>
              <a:rPr lang="vi-VN" altLang="en-US" sz="2400" b="1" dirty="0" smtClean="0">
                <a:solidFill>
                  <a:srgbClr val="002060"/>
                </a:solidFill>
                <a:latin typeface="Times New Roman" panose="02020603050405020304" pitchFamily="18" charset="0"/>
                <a:cs typeface="Times New Roman" panose="02020603050405020304" pitchFamily="18" charset="0"/>
              </a:rPr>
              <a:t>LẬP</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DÂN</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TỘC</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TRƯỚC</a:t>
            </a:r>
            <a:r>
              <a:rPr lang="vi-VN" altLang="en-US" sz="2400" b="1" dirty="0" smtClean="0">
                <a:solidFill>
                  <a:srgbClr val="002060"/>
                </a:solidFill>
                <a:latin typeface="Times New Roman" panose="02020603050405020304" pitchFamily="18" charset="0"/>
                <a:cs typeface="Times New Roman" panose="02020603050405020304" pitchFamily="18" charset="0"/>
              </a:rPr>
              <a:t> </a:t>
            </a:r>
            <a:r>
              <a:rPr lang="vi-VN" altLang="en-US" sz="2400" b="1" dirty="0">
                <a:solidFill>
                  <a:srgbClr val="002060"/>
                </a:solidFill>
                <a:latin typeface="Times New Roman" panose="02020603050405020304" pitchFamily="18" charset="0"/>
                <a:cs typeface="Times New Roman" panose="02020603050405020304" pitchFamily="18" charset="0"/>
              </a:rPr>
              <a:t>THẾ KỈ X </a:t>
            </a:r>
            <a:endParaRPr lang="en-US" altLang="en-US"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1029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6">
            <a:extLst>
              <a:ext uri="{FF2B5EF4-FFF2-40B4-BE49-F238E27FC236}">
                <a16:creationId xmlns:a16="http://schemas.microsoft.com/office/drawing/2014/main" id="{EE4F4B67-E9EA-1740-B8B6-4C8B01516CD5}"/>
              </a:ext>
            </a:extLst>
          </p:cNvPr>
          <p:cNvSpPr>
            <a:spLocks noChangeArrowheads="1"/>
          </p:cNvSpPr>
          <p:nvPr/>
        </p:nvSpPr>
        <p:spPr bwMode="auto">
          <a:xfrm>
            <a:off x="1008063" y="4398963"/>
            <a:ext cx="7075487" cy="1981200"/>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000" i="1">
                <a:solidFill>
                  <a:srgbClr val="0000FF"/>
                </a:solidFill>
                <a:latin typeface="Times New Roman" panose="02020603050405020304" pitchFamily="18" charset="0"/>
                <a:cs typeface="Times New Roman" panose="02020603050405020304" pitchFamily="18" charset="0"/>
              </a:rPr>
              <a:t>Ru con con ngủ cho lành</a:t>
            </a:r>
          </a:p>
          <a:p>
            <a:pPr algn="ctr"/>
            <a:r>
              <a:rPr lang="en-US" altLang="en-US" sz="2000" i="1">
                <a:solidFill>
                  <a:srgbClr val="0000FF"/>
                </a:solidFill>
                <a:latin typeface="Times New Roman" panose="02020603050405020304" pitchFamily="18" charset="0"/>
                <a:cs typeface="Times New Roman" panose="02020603050405020304" pitchFamily="18" charset="0"/>
              </a:rPr>
              <a:t>Để mẹ gánh nước rửa bành con voi.</a:t>
            </a:r>
          </a:p>
          <a:p>
            <a:pPr algn="ctr"/>
            <a:r>
              <a:rPr lang="en-US" altLang="en-US" sz="2000" i="1">
                <a:solidFill>
                  <a:srgbClr val="0000FF"/>
                </a:solidFill>
                <a:latin typeface="Times New Roman" panose="02020603050405020304" pitchFamily="18" charset="0"/>
                <a:cs typeface="Times New Roman" panose="02020603050405020304" pitchFamily="18" charset="0"/>
              </a:rPr>
              <a:t>Muốn coi lên núi mà coi,</a:t>
            </a:r>
          </a:p>
          <a:p>
            <a:pPr algn="ctr"/>
            <a:r>
              <a:rPr lang="en-US" altLang="en-US" sz="2000" i="1">
                <a:solidFill>
                  <a:srgbClr val="0000FF"/>
                </a:solidFill>
                <a:latin typeface="Times New Roman" panose="02020603050405020304" pitchFamily="18" charset="0"/>
                <a:cs typeface="Times New Roman" panose="02020603050405020304" pitchFamily="18" charset="0"/>
              </a:rPr>
              <a:t>Coi Bà Triệu tướng cưỡi voi đánh cồng</a:t>
            </a:r>
          </a:p>
          <a:p>
            <a:pPr algn="ctr"/>
            <a:r>
              <a:rPr lang="en-US" altLang="en-US" sz="2000" i="1">
                <a:solidFill>
                  <a:srgbClr val="0000FF"/>
                </a:solidFill>
                <a:latin typeface="Times New Roman" panose="02020603050405020304" pitchFamily="18" charset="0"/>
                <a:cs typeface="Times New Roman" panose="02020603050405020304" pitchFamily="18" charset="0"/>
              </a:rPr>
              <a:t>Túi gấm cho lẫn túi hồng,</a:t>
            </a:r>
          </a:p>
          <a:p>
            <a:pPr algn="ctr"/>
            <a:r>
              <a:rPr lang="en-US" altLang="en-US" sz="2000" i="1">
                <a:solidFill>
                  <a:srgbClr val="0000FF"/>
                </a:solidFill>
                <a:latin typeface="Times New Roman" panose="02020603050405020304" pitchFamily="18" charset="0"/>
                <a:cs typeface="Times New Roman" panose="02020603050405020304" pitchFamily="18" charset="0"/>
              </a:rPr>
              <a:t>Têm trầu cánh kiến cho chồng ra quân</a:t>
            </a:r>
          </a:p>
        </p:txBody>
      </p:sp>
      <p:pic>
        <p:nvPicPr>
          <p:cNvPr id="53250" name="Picture 4">
            <a:extLst>
              <a:ext uri="{FF2B5EF4-FFF2-40B4-BE49-F238E27FC236}">
                <a16:creationId xmlns:a16="http://schemas.microsoft.com/office/drawing/2014/main" id="{0CAFD3F5-97C7-8545-9320-EF32742819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8063" y="477838"/>
            <a:ext cx="7380287" cy="38655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Box 4">
            <a:extLst>
              <a:ext uri="{FF2B5EF4-FFF2-40B4-BE49-F238E27FC236}">
                <a16:creationId xmlns:a16="http://schemas.microsoft.com/office/drawing/2014/main" id="{A3DAB46F-9B0B-4B42-A0DF-258A80A2C3C2}"/>
              </a:ext>
            </a:extLst>
          </p:cNvPr>
          <p:cNvSpPr txBox="1">
            <a:spLocks noChangeArrowheads="1"/>
          </p:cNvSpPr>
          <p:nvPr/>
        </p:nvSpPr>
        <p:spPr bwMode="auto">
          <a:xfrm>
            <a:off x="365125" y="796925"/>
            <a:ext cx="8413750" cy="590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defRPr>
                <a:solidFill>
                  <a:schemeClr val="tx1"/>
                </a:solidFill>
                <a:latin typeface="Tahoma" panose="020B0604030504040204" pitchFamily="34" charset="0"/>
              </a:defRPr>
            </a:lvl1pPr>
            <a:lvl2pPr marL="742950" indent="-285750">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defRPr>
                <a:solidFill>
                  <a:schemeClr val="tx1"/>
                </a:solidFill>
                <a:latin typeface="Tahoma" panose="020B0604030504040204" pitchFamily="34" charset="0"/>
              </a:defRPr>
            </a:lvl2pPr>
            <a:lvl3pPr marL="1143000" indent="-228600">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defRPr>
                <a:solidFill>
                  <a:schemeClr val="tx1"/>
                </a:solidFill>
                <a:latin typeface="Tahoma" panose="020B0604030504040204" pitchFamily="34" charset="0"/>
              </a:defRPr>
            </a:lvl3pPr>
            <a:lvl4pPr marL="1600200" indent="-228600">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defRPr>
                <a:solidFill>
                  <a:schemeClr val="tx1"/>
                </a:solidFill>
                <a:latin typeface="Tahoma" panose="020B0604030504040204" pitchFamily="34" charset="0"/>
              </a:defRPr>
            </a:lvl4pPr>
            <a:lvl5pPr marL="2057400" indent="-228600">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defRPr>
                <a:solidFill>
                  <a:schemeClr val="tx1"/>
                </a:solidFill>
                <a:latin typeface="Tahoma" panose="020B0604030504040204" pitchFamily="34" charset="0"/>
              </a:defRPr>
            </a:lvl5pPr>
            <a:lvl6pPr marL="2514600" indent="-228600" eaLnBrk="0" fontAlgn="base" hangingPunct="0">
              <a:spcBef>
                <a:spcPct val="0"/>
              </a:spcBef>
              <a:spcAft>
                <a:spcPct val="0"/>
              </a:spcAft>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defRPr>
                <a:solidFill>
                  <a:schemeClr val="tx1"/>
                </a:solidFill>
                <a:latin typeface="Tahoma" panose="020B0604030504040204" pitchFamily="34" charset="0"/>
              </a:defRPr>
            </a:lvl6pPr>
            <a:lvl7pPr marL="2971800" indent="-228600" eaLnBrk="0" fontAlgn="base" hangingPunct="0">
              <a:spcBef>
                <a:spcPct val="0"/>
              </a:spcBef>
              <a:spcAft>
                <a:spcPct val="0"/>
              </a:spcAft>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defRPr>
                <a:solidFill>
                  <a:schemeClr val="tx1"/>
                </a:solidFill>
                <a:latin typeface="Tahoma" panose="020B0604030504040204" pitchFamily="34" charset="0"/>
              </a:defRPr>
            </a:lvl7pPr>
            <a:lvl8pPr marL="3429000" indent="-228600" eaLnBrk="0" fontAlgn="base" hangingPunct="0">
              <a:spcBef>
                <a:spcPct val="0"/>
              </a:spcBef>
              <a:spcAft>
                <a:spcPct val="0"/>
              </a:spcAft>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defRPr>
                <a:solidFill>
                  <a:schemeClr val="tx1"/>
                </a:solidFill>
                <a:latin typeface="Tahoma" panose="020B0604030504040204" pitchFamily="34" charset="0"/>
              </a:defRPr>
            </a:lvl8pPr>
            <a:lvl9pPr marL="3886200" indent="-228600" eaLnBrk="0" fontAlgn="base" hangingPunct="0">
              <a:spcBef>
                <a:spcPct val="0"/>
              </a:spcBef>
              <a:spcAft>
                <a:spcPct val="0"/>
              </a:spcAft>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defRPr>
                <a:solidFill>
                  <a:schemeClr val="tx1"/>
                </a:solidFill>
                <a:latin typeface="Tahoma" panose="020B0604030504040204" pitchFamily="34" charset="0"/>
              </a:defRPr>
            </a:lvl9pPr>
          </a:lstStyle>
          <a:p>
            <a:pPr algn="just">
              <a:lnSpc>
                <a:spcPct val="115000"/>
              </a:lnSpc>
            </a:pPr>
            <a:r>
              <a:rPr lang="en-US" altLang="en-US" sz="2200" b="1" u="sng">
                <a:solidFill>
                  <a:srgbClr val="000000"/>
                </a:solidFill>
                <a:latin typeface="Times New Roman" panose="02020603050405020304" pitchFamily="18" charset="0"/>
                <a:cs typeface="Times New Roman" panose="02020603050405020304" pitchFamily="18" charset="0"/>
              </a:rPr>
              <a:t>Câu 1.</a:t>
            </a:r>
            <a:r>
              <a:rPr lang="en-US" altLang="en-US" sz="2200">
                <a:solidFill>
                  <a:srgbClr val="000000"/>
                </a:solidFill>
                <a:latin typeface="Times New Roman" panose="02020603050405020304" pitchFamily="18" charset="0"/>
                <a:cs typeface="Times New Roman" panose="02020603050405020304" pitchFamily="18" charset="0"/>
              </a:rPr>
              <a:t> Được tin cuộc khởi nghĩa Hai Bà Trưng thắng lợi, vua Hán đã làm gì để chuẩn bị cho cuộc chiến tranh xâm lược?</a:t>
            </a:r>
            <a:endParaRPr lang="en-US" altLang="en-US" sz="2200">
              <a:latin typeface="Times New Roman" panose="02020603050405020304" pitchFamily="18" charset="0"/>
              <a:cs typeface="Times New Roman" panose="02020603050405020304" pitchFamily="18" charset="0"/>
            </a:endParaRPr>
          </a:p>
          <a:p>
            <a:pPr>
              <a:lnSpc>
                <a:spcPct val="115000"/>
              </a:lnSpc>
              <a:buFontTx/>
              <a:buAutoNum type="alphaUcPeriod"/>
            </a:pPr>
            <a:r>
              <a:rPr lang="en-US" altLang="en-US" sz="2200">
                <a:solidFill>
                  <a:srgbClr val="000000"/>
                </a:solidFill>
                <a:latin typeface="Times New Roman" panose="02020603050405020304" pitchFamily="18" charset="0"/>
                <a:cs typeface="Times New Roman" panose="02020603050405020304" pitchFamily="18" charset="0"/>
              </a:rPr>
              <a:t>Xây dựng hệ thống giao thông kiên cố.	</a:t>
            </a:r>
            <a:r>
              <a:rPr lang="en-US" altLang="en-US" sz="2200" b="1">
                <a:solidFill>
                  <a:srgbClr val="000000"/>
                </a:solidFill>
                <a:latin typeface="Times New Roman" panose="02020603050405020304" pitchFamily="18" charset="0"/>
                <a:cs typeface="Times New Roman" panose="02020603050405020304" pitchFamily="18" charset="0"/>
              </a:rPr>
              <a:t>          </a:t>
            </a:r>
          </a:p>
          <a:p>
            <a:pPr>
              <a:lnSpc>
                <a:spcPct val="115000"/>
              </a:lnSpc>
            </a:pPr>
            <a:r>
              <a:rPr lang="en-US" altLang="en-US" sz="2200">
                <a:solidFill>
                  <a:srgbClr val="000000"/>
                </a:solidFill>
                <a:latin typeface="Times New Roman" panose="02020603050405020304" pitchFamily="18" charset="0"/>
                <a:cs typeface="Times New Roman" panose="02020603050405020304" pitchFamily="18" charset="0"/>
              </a:rPr>
              <a:t>B. Luyện tập võ nghệ.</a:t>
            </a:r>
            <a:endParaRPr lang="en-US" altLang="en-US" sz="2200">
              <a:latin typeface="Times New Roman" panose="02020603050405020304" pitchFamily="18" charset="0"/>
              <a:cs typeface="Times New Roman" panose="02020603050405020304" pitchFamily="18" charset="0"/>
            </a:endParaRPr>
          </a:p>
          <a:p>
            <a:pPr>
              <a:lnSpc>
                <a:spcPct val="115000"/>
              </a:lnSpc>
            </a:pPr>
            <a:r>
              <a:rPr lang="en-US" altLang="en-US" sz="2200">
                <a:solidFill>
                  <a:srgbClr val="000000"/>
                </a:solidFill>
                <a:latin typeface="Times New Roman" panose="02020603050405020304" pitchFamily="18" charset="0"/>
                <a:cs typeface="Times New Roman" panose="02020603050405020304" pitchFamily="18" charset="0"/>
              </a:rPr>
              <a:t>C. Chuẩn bị xe thuyền, tích trữ lương thực.	</a:t>
            </a:r>
            <a:r>
              <a:rPr lang="en-US" altLang="en-US" sz="2200" b="1">
                <a:solidFill>
                  <a:srgbClr val="000000"/>
                </a:solidFill>
                <a:latin typeface="Times New Roman" panose="02020603050405020304" pitchFamily="18" charset="0"/>
                <a:cs typeface="Times New Roman" panose="02020603050405020304" pitchFamily="18" charset="0"/>
              </a:rPr>
              <a:t>	</a:t>
            </a:r>
          </a:p>
          <a:p>
            <a:pPr>
              <a:lnSpc>
                <a:spcPct val="115000"/>
              </a:lnSpc>
            </a:pPr>
            <a:r>
              <a:rPr lang="en-US" altLang="en-US" sz="2200">
                <a:solidFill>
                  <a:srgbClr val="000000"/>
                </a:solidFill>
                <a:latin typeface="Times New Roman" panose="02020603050405020304" pitchFamily="18" charset="0"/>
                <a:cs typeface="Times New Roman" panose="02020603050405020304" pitchFamily="18" charset="0"/>
              </a:rPr>
              <a:t>D.</a:t>
            </a:r>
            <a:r>
              <a:rPr lang="en-US" altLang="en-US" sz="2200" b="1">
                <a:solidFill>
                  <a:srgbClr val="000000"/>
                </a:solidFill>
                <a:latin typeface="Times New Roman" panose="02020603050405020304" pitchFamily="18" charset="0"/>
                <a:cs typeface="Times New Roman" panose="02020603050405020304" pitchFamily="18" charset="0"/>
              </a:rPr>
              <a:t> </a:t>
            </a:r>
            <a:r>
              <a:rPr lang="en-US" altLang="en-US" sz="2200">
                <a:solidFill>
                  <a:srgbClr val="000000"/>
                </a:solidFill>
                <a:latin typeface="Times New Roman" panose="02020603050405020304" pitchFamily="18" charset="0"/>
                <a:cs typeface="Times New Roman" panose="02020603050405020304" pitchFamily="18" charset="0"/>
              </a:rPr>
              <a:t>Rèn đúc vũ khí.	</a:t>
            </a:r>
            <a:endParaRPr lang="en-US" altLang="en-US" sz="2200">
              <a:latin typeface="Times New Roman" panose="02020603050405020304" pitchFamily="18" charset="0"/>
              <a:cs typeface="Times New Roman" panose="02020603050405020304" pitchFamily="18" charset="0"/>
            </a:endParaRPr>
          </a:p>
          <a:p>
            <a:pPr algn="just">
              <a:lnSpc>
                <a:spcPct val="115000"/>
              </a:lnSpc>
            </a:pPr>
            <a:r>
              <a:rPr lang="en-US" altLang="en-US" sz="2200" b="1" u="sng">
                <a:solidFill>
                  <a:srgbClr val="000000"/>
                </a:solidFill>
                <a:latin typeface="Times New Roman" panose="02020603050405020304" pitchFamily="18" charset="0"/>
                <a:cs typeface="Times New Roman" panose="02020603050405020304" pitchFamily="18" charset="0"/>
              </a:rPr>
              <a:t>Câu 2</a:t>
            </a:r>
            <a:r>
              <a:rPr lang="en-US" altLang="en-US" sz="2200" b="1">
                <a:solidFill>
                  <a:srgbClr val="000000"/>
                </a:solidFill>
                <a:latin typeface="Times New Roman" panose="02020603050405020304" pitchFamily="18" charset="0"/>
                <a:cs typeface="Times New Roman" panose="02020603050405020304" pitchFamily="18" charset="0"/>
              </a:rPr>
              <a:t>. </a:t>
            </a:r>
            <a:r>
              <a:rPr lang="en-US" altLang="en-US" sz="2200">
                <a:solidFill>
                  <a:srgbClr val="000000"/>
                </a:solidFill>
                <a:latin typeface="Times New Roman" panose="02020603050405020304" pitchFamily="18" charset="0"/>
                <a:cs typeface="Times New Roman" panose="02020603050405020304" pitchFamily="18" charset="0"/>
              </a:rPr>
              <a:t>Sau khi đánh thắng quân Hán, Trưng Trắc được suy tôn lên làm vua gọi là gì?</a:t>
            </a:r>
            <a:endParaRPr lang="en-US" altLang="en-US" sz="2200">
              <a:latin typeface="Times New Roman" panose="02020603050405020304" pitchFamily="18" charset="0"/>
              <a:cs typeface="Times New Roman" panose="02020603050405020304" pitchFamily="18" charset="0"/>
            </a:endParaRPr>
          </a:p>
          <a:p>
            <a:pPr>
              <a:lnSpc>
                <a:spcPct val="115000"/>
              </a:lnSpc>
            </a:pPr>
            <a:r>
              <a:rPr lang="en-US" altLang="en-US" sz="2200">
                <a:solidFill>
                  <a:srgbClr val="000000"/>
                </a:solidFill>
                <a:latin typeface="Times New Roman" panose="02020603050405020304" pitchFamily="18" charset="0"/>
                <a:cs typeface="Times New Roman" panose="02020603050405020304" pitchFamily="18" charset="0"/>
              </a:rPr>
              <a:t>A. Trưng Vương</a:t>
            </a:r>
            <a:r>
              <a:rPr lang="en-US" altLang="en-US" sz="2200" b="1">
                <a:solidFill>
                  <a:srgbClr val="000000"/>
                </a:solidFill>
                <a:latin typeface="Times New Roman" panose="02020603050405020304" pitchFamily="18" charset="0"/>
                <a:cs typeface="Times New Roman" panose="02020603050405020304" pitchFamily="18" charset="0"/>
              </a:rPr>
              <a:t>.</a:t>
            </a:r>
            <a:r>
              <a:rPr lang="en-US" altLang="en-US" sz="2200">
                <a:solidFill>
                  <a:srgbClr val="000000"/>
                </a:solidFill>
                <a:latin typeface="Times New Roman" panose="02020603050405020304" pitchFamily="18" charset="0"/>
                <a:cs typeface="Times New Roman" panose="02020603050405020304" pitchFamily="18" charset="0"/>
              </a:rPr>
              <a:t>	</a:t>
            </a:r>
            <a:r>
              <a:rPr lang="en-US" altLang="en-US" sz="2200" b="1">
                <a:solidFill>
                  <a:srgbClr val="000000"/>
                </a:solidFill>
                <a:latin typeface="Times New Roman" panose="02020603050405020304" pitchFamily="18" charset="0"/>
                <a:cs typeface="Times New Roman" panose="02020603050405020304" pitchFamily="18" charset="0"/>
              </a:rPr>
              <a:t>			</a:t>
            </a:r>
            <a:r>
              <a:rPr lang="en-US" altLang="en-US" sz="2200">
                <a:solidFill>
                  <a:srgbClr val="000000"/>
                </a:solidFill>
                <a:latin typeface="Times New Roman" panose="02020603050405020304" pitchFamily="18" charset="0"/>
                <a:cs typeface="Times New Roman" panose="02020603050405020304" pitchFamily="18" charset="0"/>
              </a:rPr>
              <a:t>B. Vua Bà.</a:t>
            </a:r>
            <a:endParaRPr lang="en-US" altLang="en-US" sz="2200">
              <a:latin typeface="Times New Roman" panose="02020603050405020304" pitchFamily="18" charset="0"/>
              <a:cs typeface="Times New Roman" panose="02020603050405020304" pitchFamily="18" charset="0"/>
            </a:endParaRPr>
          </a:p>
          <a:p>
            <a:pPr>
              <a:lnSpc>
                <a:spcPct val="115000"/>
              </a:lnSpc>
            </a:pPr>
            <a:r>
              <a:rPr lang="en-US" altLang="en-US" sz="2200">
                <a:solidFill>
                  <a:srgbClr val="000000"/>
                </a:solidFill>
                <a:latin typeface="Times New Roman" panose="02020603050405020304" pitchFamily="18" charset="0"/>
                <a:cs typeface="Times New Roman" panose="02020603050405020304" pitchFamily="18" charset="0"/>
              </a:rPr>
              <a:t>C. Bà Vương.				        D. Triệu Vương.</a:t>
            </a:r>
            <a:endParaRPr lang="en-US" altLang="en-US" sz="2200">
              <a:latin typeface="Times New Roman" panose="02020603050405020304" pitchFamily="18" charset="0"/>
              <a:cs typeface="Times New Roman" panose="02020603050405020304" pitchFamily="18" charset="0"/>
            </a:endParaRPr>
          </a:p>
          <a:p>
            <a:pPr algn="just">
              <a:lnSpc>
                <a:spcPct val="115000"/>
              </a:lnSpc>
            </a:pPr>
            <a:r>
              <a:rPr lang="en-US" altLang="en-US" sz="2200" b="1" u="sng">
                <a:solidFill>
                  <a:srgbClr val="000000"/>
                </a:solidFill>
                <a:latin typeface="Times New Roman" panose="02020603050405020304" pitchFamily="18" charset="0"/>
                <a:cs typeface="Times New Roman" panose="02020603050405020304" pitchFamily="18" charset="0"/>
              </a:rPr>
              <a:t>Câu 3</a:t>
            </a:r>
            <a:r>
              <a:rPr lang="en-US" altLang="en-US" sz="2200" b="1">
                <a:solidFill>
                  <a:srgbClr val="000000"/>
                </a:solidFill>
                <a:latin typeface="Times New Roman" panose="02020603050405020304" pitchFamily="18" charset="0"/>
                <a:cs typeface="Times New Roman" panose="02020603050405020304" pitchFamily="18" charset="0"/>
              </a:rPr>
              <a:t>. </a:t>
            </a:r>
            <a:r>
              <a:rPr lang="en-US" altLang="en-US" sz="2200">
                <a:solidFill>
                  <a:srgbClr val="000000"/>
                </a:solidFill>
                <a:latin typeface="Times New Roman" panose="02020603050405020304" pitchFamily="18" charset="0"/>
                <a:cs typeface="Times New Roman" panose="02020603050405020304" pitchFamily="18" charset="0"/>
              </a:rPr>
              <a:t>Vì sao Mã Viện được chọn làm chỉ huy đạo quân xâm lược?</a:t>
            </a:r>
            <a:endParaRPr lang="en-US" altLang="en-US" sz="2200">
              <a:latin typeface="Times New Roman" panose="02020603050405020304" pitchFamily="18" charset="0"/>
              <a:cs typeface="Times New Roman" panose="02020603050405020304" pitchFamily="18" charset="0"/>
            </a:endParaRPr>
          </a:p>
          <a:p>
            <a:pPr>
              <a:lnSpc>
                <a:spcPct val="115000"/>
              </a:lnSpc>
              <a:buFontTx/>
              <a:buAutoNum type="alphaUcPeriod"/>
            </a:pPr>
            <a:r>
              <a:rPr lang="en-US" altLang="en-US" sz="2200">
                <a:solidFill>
                  <a:srgbClr val="000000"/>
                </a:solidFill>
                <a:latin typeface="Times New Roman" panose="02020603050405020304" pitchFamily="18" charset="0"/>
                <a:cs typeface="Times New Roman" panose="02020603050405020304" pitchFamily="18" charset="0"/>
              </a:rPr>
              <a:t>Là viên tướng lão luyện.		</a:t>
            </a:r>
          </a:p>
          <a:p>
            <a:pPr>
              <a:lnSpc>
                <a:spcPct val="115000"/>
              </a:lnSpc>
              <a:buFontTx/>
              <a:buAutoNum type="alphaUcPeriod"/>
            </a:pPr>
            <a:r>
              <a:rPr lang="en-US" altLang="en-US" sz="2200">
                <a:solidFill>
                  <a:srgbClr val="000000"/>
                </a:solidFill>
                <a:latin typeface="Times New Roman" panose="02020603050405020304" pitchFamily="18" charset="0"/>
                <a:cs typeface="Times New Roman" panose="02020603050405020304" pitchFamily="18" charset="0"/>
              </a:rPr>
              <a:t>B. Quen chinh chiến ở chiến trường.</a:t>
            </a:r>
            <a:endParaRPr lang="en-US" altLang="en-US" sz="2200">
              <a:latin typeface="Times New Roman" panose="02020603050405020304" pitchFamily="18" charset="0"/>
              <a:cs typeface="Times New Roman" panose="02020603050405020304" pitchFamily="18" charset="0"/>
            </a:endParaRPr>
          </a:p>
          <a:p>
            <a:pPr>
              <a:lnSpc>
                <a:spcPct val="115000"/>
              </a:lnSpc>
            </a:pPr>
            <a:r>
              <a:rPr lang="en-US" altLang="en-US" sz="2200">
                <a:solidFill>
                  <a:srgbClr val="000000"/>
                </a:solidFill>
                <a:latin typeface="Times New Roman" panose="02020603050405020304" pitchFamily="18" charset="0"/>
                <a:cs typeface="Times New Roman" panose="02020603050405020304" pitchFamily="18" charset="0"/>
              </a:rPr>
              <a:t>C. Hung bạo, gian ác.	</a:t>
            </a:r>
            <a:r>
              <a:rPr lang="en-US" altLang="en-US" sz="2200" b="1">
                <a:solidFill>
                  <a:srgbClr val="000000"/>
                </a:solidFill>
                <a:latin typeface="Times New Roman" panose="02020603050405020304" pitchFamily="18" charset="0"/>
                <a:cs typeface="Times New Roman" panose="02020603050405020304" pitchFamily="18" charset="0"/>
              </a:rPr>
              <a:t>		</a:t>
            </a:r>
          </a:p>
          <a:p>
            <a:pPr>
              <a:lnSpc>
                <a:spcPct val="115000"/>
              </a:lnSpc>
            </a:pPr>
            <a:r>
              <a:rPr lang="en-US" altLang="en-US" sz="2200">
                <a:solidFill>
                  <a:srgbClr val="000000"/>
                </a:solidFill>
                <a:latin typeface="Times New Roman" panose="02020603050405020304" pitchFamily="18" charset="0"/>
                <a:cs typeface="Times New Roman" panose="02020603050405020304" pitchFamily="18" charset="0"/>
              </a:rPr>
              <a:t>D. Giỏi võ nghệ.</a:t>
            </a:r>
            <a:endParaRPr lang="en-US" altLang="en-US" sz="2200">
              <a:latin typeface="Times New Roman" panose="02020603050405020304" pitchFamily="18" charset="0"/>
              <a:cs typeface="Times New Roman" panose="02020603050405020304" pitchFamily="18" charset="0"/>
            </a:endParaRPr>
          </a:p>
        </p:txBody>
      </p:sp>
      <p:sp>
        <p:nvSpPr>
          <p:cNvPr id="54274" name="TextBox 5">
            <a:extLst>
              <a:ext uri="{FF2B5EF4-FFF2-40B4-BE49-F238E27FC236}">
                <a16:creationId xmlns:a16="http://schemas.microsoft.com/office/drawing/2014/main" id="{827CA3CD-A739-5A44-B720-87170B3970B3}"/>
              </a:ext>
            </a:extLst>
          </p:cNvPr>
          <p:cNvSpPr txBox="1">
            <a:spLocks noChangeArrowheads="1"/>
          </p:cNvSpPr>
          <p:nvPr/>
        </p:nvSpPr>
        <p:spPr bwMode="auto">
          <a:xfrm>
            <a:off x="914400" y="277813"/>
            <a:ext cx="70627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400" b="1">
                <a:solidFill>
                  <a:srgbClr val="3333FF"/>
                </a:solidFill>
                <a:latin typeface="Times New Roman" panose="02020603050405020304" pitchFamily="18" charset="0"/>
              </a:rPr>
              <a:t>Hãy khoanh tròn trước ý trả lời đúng</a:t>
            </a:r>
          </a:p>
          <a:p>
            <a:endParaRPr lang="en-US" altLang="en-US"/>
          </a:p>
        </p:txBody>
      </p:sp>
      <p:sp>
        <p:nvSpPr>
          <p:cNvPr id="7" name="Oval 23">
            <a:extLst>
              <a:ext uri="{FF2B5EF4-FFF2-40B4-BE49-F238E27FC236}">
                <a16:creationId xmlns:a16="http://schemas.microsoft.com/office/drawing/2014/main" id="{E1A62A08-B194-5B45-BEDB-8B6232E727DA}"/>
              </a:ext>
            </a:extLst>
          </p:cNvPr>
          <p:cNvSpPr>
            <a:spLocks noChangeArrowheads="1"/>
          </p:cNvSpPr>
          <p:nvPr/>
        </p:nvSpPr>
        <p:spPr bwMode="auto">
          <a:xfrm>
            <a:off x="365125" y="2332038"/>
            <a:ext cx="381000" cy="477837"/>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latin typeface="Arial" panose="020B0604020202020204" pitchFamily="34" charset="0"/>
            </a:endParaRPr>
          </a:p>
        </p:txBody>
      </p:sp>
      <p:sp>
        <p:nvSpPr>
          <p:cNvPr id="8" name="Oval 23">
            <a:extLst>
              <a:ext uri="{FF2B5EF4-FFF2-40B4-BE49-F238E27FC236}">
                <a16:creationId xmlns:a16="http://schemas.microsoft.com/office/drawing/2014/main" id="{64F49946-2918-E143-A8AE-0492D4BFF405}"/>
              </a:ext>
            </a:extLst>
          </p:cNvPr>
          <p:cNvSpPr>
            <a:spLocks noChangeArrowheads="1"/>
          </p:cNvSpPr>
          <p:nvPr/>
        </p:nvSpPr>
        <p:spPr bwMode="auto">
          <a:xfrm flipH="1" flipV="1">
            <a:off x="365125" y="3852863"/>
            <a:ext cx="381000" cy="477837"/>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latin typeface="Arial" panose="020B0604020202020204" pitchFamily="34" charset="0"/>
            </a:endParaRPr>
          </a:p>
        </p:txBody>
      </p:sp>
      <p:sp>
        <p:nvSpPr>
          <p:cNvPr id="9" name="Oval 23">
            <a:extLst>
              <a:ext uri="{FF2B5EF4-FFF2-40B4-BE49-F238E27FC236}">
                <a16:creationId xmlns:a16="http://schemas.microsoft.com/office/drawing/2014/main" id="{685F47E2-D6D5-BD41-97A0-BDDEB28258CF}"/>
              </a:ext>
            </a:extLst>
          </p:cNvPr>
          <p:cNvSpPr>
            <a:spLocks noChangeArrowheads="1"/>
          </p:cNvSpPr>
          <p:nvPr/>
        </p:nvSpPr>
        <p:spPr bwMode="auto">
          <a:xfrm>
            <a:off x="365125" y="6218238"/>
            <a:ext cx="381000" cy="477837"/>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Box 4">
            <a:extLst>
              <a:ext uri="{FF2B5EF4-FFF2-40B4-BE49-F238E27FC236}">
                <a16:creationId xmlns:a16="http://schemas.microsoft.com/office/drawing/2014/main" id="{5A5D2E52-1C93-9D41-B863-F10A5611DE4D}"/>
              </a:ext>
            </a:extLst>
          </p:cNvPr>
          <p:cNvSpPr txBox="1">
            <a:spLocks noChangeArrowheads="1"/>
          </p:cNvSpPr>
          <p:nvPr/>
        </p:nvSpPr>
        <p:spPr bwMode="auto">
          <a:xfrm>
            <a:off x="463550" y="279400"/>
            <a:ext cx="8402638" cy="590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defRPr>
                <a:solidFill>
                  <a:schemeClr val="tx1"/>
                </a:solidFill>
                <a:latin typeface="Tahoma" panose="020B0604030504040204" pitchFamily="34" charset="0"/>
              </a:defRPr>
            </a:lvl1pPr>
            <a:lvl2pPr marL="742950" indent="-285750">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defRPr>
                <a:solidFill>
                  <a:schemeClr val="tx1"/>
                </a:solidFill>
                <a:latin typeface="Tahoma" panose="020B0604030504040204" pitchFamily="34" charset="0"/>
              </a:defRPr>
            </a:lvl2pPr>
            <a:lvl3pPr marL="1143000" indent="-228600">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defRPr>
                <a:solidFill>
                  <a:schemeClr val="tx1"/>
                </a:solidFill>
                <a:latin typeface="Tahoma" panose="020B0604030504040204" pitchFamily="34" charset="0"/>
              </a:defRPr>
            </a:lvl3pPr>
            <a:lvl4pPr marL="1600200" indent="-228600">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defRPr>
                <a:solidFill>
                  <a:schemeClr val="tx1"/>
                </a:solidFill>
                <a:latin typeface="Tahoma" panose="020B0604030504040204" pitchFamily="34" charset="0"/>
              </a:defRPr>
            </a:lvl4pPr>
            <a:lvl5pPr marL="2057400" indent="-228600">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defRPr>
                <a:solidFill>
                  <a:schemeClr val="tx1"/>
                </a:solidFill>
                <a:latin typeface="Tahoma" panose="020B0604030504040204" pitchFamily="34" charset="0"/>
              </a:defRPr>
            </a:lvl5pPr>
            <a:lvl6pPr marL="2514600" indent="-228600" eaLnBrk="0" fontAlgn="base" hangingPunct="0">
              <a:spcBef>
                <a:spcPct val="0"/>
              </a:spcBef>
              <a:spcAft>
                <a:spcPct val="0"/>
              </a:spcAft>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defRPr>
                <a:solidFill>
                  <a:schemeClr val="tx1"/>
                </a:solidFill>
                <a:latin typeface="Tahoma" panose="020B0604030504040204" pitchFamily="34" charset="0"/>
              </a:defRPr>
            </a:lvl6pPr>
            <a:lvl7pPr marL="2971800" indent="-228600" eaLnBrk="0" fontAlgn="base" hangingPunct="0">
              <a:spcBef>
                <a:spcPct val="0"/>
              </a:spcBef>
              <a:spcAft>
                <a:spcPct val="0"/>
              </a:spcAft>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defRPr>
                <a:solidFill>
                  <a:schemeClr val="tx1"/>
                </a:solidFill>
                <a:latin typeface="Tahoma" panose="020B0604030504040204" pitchFamily="34" charset="0"/>
              </a:defRPr>
            </a:lvl7pPr>
            <a:lvl8pPr marL="3429000" indent="-228600" eaLnBrk="0" fontAlgn="base" hangingPunct="0">
              <a:spcBef>
                <a:spcPct val="0"/>
              </a:spcBef>
              <a:spcAft>
                <a:spcPct val="0"/>
              </a:spcAft>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defRPr>
                <a:solidFill>
                  <a:schemeClr val="tx1"/>
                </a:solidFill>
                <a:latin typeface="Tahoma" panose="020B0604030504040204" pitchFamily="34" charset="0"/>
              </a:defRPr>
            </a:lvl8pPr>
            <a:lvl9pPr marL="3886200" indent="-228600" eaLnBrk="0" fontAlgn="base" hangingPunct="0">
              <a:spcBef>
                <a:spcPct val="0"/>
              </a:spcBef>
              <a:spcAft>
                <a:spcPct val="0"/>
              </a:spcAft>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defRPr>
                <a:solidFill>
                  <a:schemeClr val="tx1"/>
                </a:solidFill>
                <a:latin typeface="Tahoma" panose="020B0604030504040204" pitchFamily="34" charset="0"/>
              </a:defRPr>
            </a:lvl9pPr>
          </a:lstStyle>
          <a:p>
            <a:pPr algn="just">
              <a:lnSpc>
                <a:spcPct val="115000"/>
              </a:lnSpc>
            </a:pPr>
            <a:r>
              <a:rPr lang="en-US" altLang="en-US" sz="2200" b="1" u="sng">
                <a:solidFill>
                  <a:srgbClr val="000000"/>
                </a:solidFill>
                <a:latin typeface="Times New Roman" panose="02020603050405020304" pitchFamily="18" charset="0"/>
                <a:cs typeface="Times New Roman" panose="02020603050405020304" pitchFamily="18" charset="0"/>
              </a:rPr>
              <a:t>Câu 4</a:t>
            </a:r>
            <a:r>
              <a:rPr lang="en-US" altLang="en-US" sz="2200" b="1">
                <a:solidFill>
                  <a:srgbClr val="000000"/>
                </a:solidFill>
                <a:latin typeface="Times New Roman" panose="02020603050405020304" pitchFamily="18" charset="0"/>
                <a:cs typeface="Times New Roman" panose="02020603050405020304" pitchFamily="18" charset="0"/>
              </a:rPr>
              <a:t>. </a:t>
            </a:r>
            <a:r>
              <a:rPr lang="en-US" altLang="en-US" sz="2200">
                <a:solidFill>
                  <a:srgbClr val="000000"/>
                </a:solidFill>
                <a:latin typeface="Times New Roman" panose="02020603050405020304" pitchFamily="18" charset="0"/>
                <a:cs typeface="Times New Roman" panose="02020603050405020304" pitchFamily="18" charset="0"/>
              </a:rPr>
              <a:t>Tại sao Hai Bà Trưng được nhân dân lập đền thờ ở khắp nơi?</a:t>
            </a:r>
            <a:endParaRPr lang="en-US" altLang="en-US" sz="2200">
              <a:latin typeface="Times New Roman" panose="02020603050405020304" pitchFamily="18" charset="0"/>
              <a:cs typeface="Times New Roman" panose="02020603050405020304" pitchFamily="18" charset="0"/>
            </a:endParaRPr>
          </a:p>
          <a:p>
            <a:pPr algn="just">
              <a:lnSpc>
                <a:spcPct val="115000"/>
              </a:lnSpc>
            </a:pPr>
            <a:r>
              <a:rPr lang="en-US" altLang="en-US" sz="2200">
                <a:solidFill>
                  <a:srgbClr val="000000"/>
                </a:solidFill>
                <a:latin typeface="Times New Roman" panose="02020603050405020304" pitchFamily="18" charset="0"/>
                <a:cs typeface="Times New Roman" panose="02020603050405020304" pitchFamily="18" charset="0"/>
              </a:rPr>
              <a:t>A. Hai Bà thường giúp đỡ người nghèo.</a:t>
            </a:r>
            <a:endParaRPr lang="en-US" altLang="en-US" sz="2200">
              <a:latin typeface="Times New Roman" panose="02020603050405020304" pitchFamily="18" charset="0"/>
              <a:cs typeface="Times New Roman" panose="02020603050405020304" pitchFamily="18" charset="0"/>
            </a:endParaRPr>
          </a:p>
          <a:p>
            <a:pPr>
              <a:lnSpc>
                <a:spcPct val="115000"/>
              </a:lnSpc>
            </a:pPr>
            <a:r>
              <a:rPr lang="en-US" altLang="en-US" sz="2200">
                <a:solidFill>
                  <a:srgbClr val="000000"/>
                </a:solidFill>
                <a:latin typeface="Times New Roman" panose="02020603050405020304" pitchFamily="18" charset="0"/>
                <a:cs typeface="Times New Roman" panose="02020603050405020304" pitchFamily="18" charset="0"/>
              </a:rPr>
              <a:t>B. Biết ơn công lao đánh đuổi giặc ngoại xâm của Hai Bà.</a:t>
            </a:r>
            <a:endParaRPr lang="en-US" altLang="en-US" sz="2200">
              <a:latin typeface="Times New Roman" panose="02020603050405020304" pitchFamily="18" charset="0"/>
              <a:cs typeface="Times New Roman" panose="02020603050405020304" pitchFamily="18" charset="0"/>
            </a:endParaRPr>
          </a:p>
          <a:p>
            <a:pPr>
              <a:lnSpc>
                <a:spcPct val="115000"/>
              </a:lnSpc>
            </a:pPr>
            <a:r>
              <a:rPr lang="en-US" altLang="en-US" sz="2200">
                <a:solidFill>
                  <a:srgbClr val="000000"/>
                </a:solidFill>
                <a:latin typeface="Times New Roman" panose="02020603050405020304" pitchFamily="18" charset="0"/>
                <a:cs typeface="Times New Roman" panose="02020603050405020304" pitchFamily="18" charset="0"/>
              </a:rPr>
              <a:t>C. Kỷ niệm những nơi Hai Bà đặt chân đến.</a:t>
            </a:r>
            <a:endParaRPr lang="en-US" altLang="en-US" sz="2200">
              <a:latin typeface="Times New Roman" panose="02020603050405020304" pitchFamily="18" charset="0"/>
              <a:cs typeface="Times New Roman" panose="02020603050405020304" pitchFamily="18" charset="0"/>
            </a:endParaRPr>
          </a:p>
          <a:p>
            <a:pPr>
              <a:lnSpc>
                <a:spcPct val="115000"/>
              </a:lnSpc>
            </a:pPr>
            <a:r>
              <a:rPr lang="en-US" altLang="en-US" sz="2200">
                <a:solidFill>
                  <a:srgbClr val="000000"/>
                </a:solidFill>
                <a:latin typeface="Times New Roman" panose="02020603050405020304" pitchFamily="18" charset="0"/>
                <a:cs typeface="Times New Roman" panose="02020603050405020304" pitchFamily="18" charset="0"/>
              </a:rPr>
              <a:t>D. Hai Bà là nười nổi tiếng.</a:t>
            </a:r>
            <a:endParaRPr lang="en-US" altLang="en-US" sz="2200">
              <a:latin typeface="Times New Roman" panose="02020603050405020304" pitchFamily="18" charset="0"/>
              <a:cs typeface="Times New Roman" panose="02020603050405020304" pitchFamily="18" charset="0"/>
            </a:endParaRPr>
          </a:p>
          <a:p>
            <a:pPr algn="just">
              <a:lnSpc>
                <a:spcPct val="115000"/>
              </a:lnSpc>
            </a:pPr>
            <a:r>
              <a:rPr lang="en-US" altLang="en-US" sz="2200" b="1" u="sng">
                <a:solidFill>
                  <a:srgbClr val="000000"/>
                </a:solidFill>
                <a:latin typeface="Times New Roman" panose="02020603050405020304" pitchFamily="18" charset="0"/>
                <a:cs typeface="Times New Roman" panose="02020603050405020304" pitchFamily="18" charset="0"/>
              </a:rPr>
              <a:t>Câu 5</a:t>
            </a:r>
            <a:r>
              <a:rPr lang="en-US" altLang="en-US" sz="2200" b="1">
                <a:solidFill>
                  <a:srgbClr val="000000"/>
                </a:solidFill>
                <a:latin typeface="Times New Roman" panose="02020603050405020304" pitchFamily="18" charset="0"/>
                <a:cs typeface="Times New Roman" panose="02020603050405020304" pitchFamily="18" charset="0"/>
              </a:rPr>
              <a:t>. </a:t>
            </a:r>
            <a:r>
              <a:rPr lang="en-US" altLang="en-US" sz="2200">
                <a:solidFill>
                  <a:srgbClr val="000000"/>
                </a:solidFill>
                <a:latin typeface="Times New Roman" panose="02020603050405020304" pitchFamily="18" charset="0"/>
                <a:cs typeface="Times New Roman" panose="02020603050405020304" pitchFamily="18" charset="0"/>
              </a:rPr>
              <a:t>Tại sao cuộc khởi nghĩa Bà Triệu thất bại?</a:t>
            </a:r>
            <a:endParaRPr lang="en-US" altLang="en-US" sz="2200">
              <a:latin typeface="Times New Roman" panose="02020603050405020304" pitchFamily="18" charset="0"/>
              <a:cs typeface="Times New Roman" panose="02020603050405020304" pitchFamily="18" charset="0"/>
            </a:endParaRPr>
          </a:p>
          <a:p>
            <a:pPr>
              <a:lnSpc>
                <a:spcPct val="115000"/>
              </a:lnSpc>
            </a:pPr>
            <a:r>
              <a:rPr lang="en-US" altLang="en-US" sz="2200">
                <a:latin typeface="Times New Roman" panose="02020603050405020304" pitchFamily="18" charset="0"/>
                <a:cs typeface="Times New Roman" panose="02020603050405020304" pitchFamily="18" charset="0"/>
              </a:rPr>
              <a:t>A. Lực lượng nhà Ngô rất mạnh.       		B. Không có vũ khí tốt.                      </a:t>
            </a:r>
          </a:p>
          <a:p>
            <a:pPr>
              <a:lnSpc>
                <a:spcPct val="115000"/>
              </a:lnSpc>
            </a:pPr>
            <a:r>
              <a:rPr lang="en-US" altLang="en-US" sz="2200">
                <a:latin typeface="Times New Roman" panose="02020603050405020304" pitchFamily="18" charset="0"/>
                <a:cs typeface="Times New Roman" panose="02020603050405020304" pitchFamily="18" charset="0"/>
              </a:rPr>
              <a:t>C. Quân địch đánh lén.					D. Bị cướp vũ khí. </a:t>
            </a:r>
          </a:p>
          <a:p>
            <a:pPr algn="just">
              <a:lnSpc>
                <a:spcPct val="115000"/>
              </a:lnSpc>
            </a:pPr>
            <a:r>
              <a:rPr lang="en-US" altLang="en-US" sz="2200" b="1" u="sng">
                <a:solidFill>
                  <a:srgbClr val="000000"/>
                </a:solidFill>
                <a:latin typeface="Times New Roman" panose="02020603050405020304" pitchFamily="18" charset="0"/>
                <a:cs typeface="Times New Roman" panose="02020603050405020304" pitchFamily="18" charset="0"/>
              </a:rPr>
              <a:t>Câu 6</a:t>
            </a:r>
            <a:r>
              <a:rPr lang="en-US" altLang="en-US" sz="2200" b="1">
                <a:solidFill>
                  <a:srgbClr val="000000"/>
                </a:solidFill>
                <a:latin typeface="Times New Roman" panose="02020603050405020304" pitchFamily="18" charset="0"/>
                <a:cs typeface="Times New Roman" panose="02020603050405020304" pitchFamily="18" charset="0"/>
              </a:rPr>
              <a:t>. </a:t>
            </a:r>
            <a:r>
              <a:rPr lang="en-US" altLang="en-US" sz="2200">
                <a:solidFill>
                  <a:srgbClr val="000000"/>
                </a:solidFill>
                <a:latin typeface="Times New Roman" panose="02020603050405020304" pitchFamily="18" charset="0"/>
                <a:cs typeface="Times New Roman" panose="02020603050405020304" pitchFamily="18" charset="0"/>
              </a:rPr>
              <a:t>Câu nào sau</a:t>
            </a:r>
            <a:r>
              <a:rPr lang="en-US" altLang="en-US" sz="2200" b="1">
                <a:solidFill>
                  <a:srgbClr val="000000"/>
                </a:solidFill>
                <a:latin typeface="Times New Roman" panose="02020603050405020304" pitchFamily="18" charset="0"/>
                <a:cs typeface="Times New Roman" panose="02020603050405020304" pitchFamily="18" charset="0"/>
              </a:rPr>
              <a:t> </a:t>
            </a:r>
            <a:r>
              <a:rPr lang="en-US" altLang="en-US" sz="2200">
                <a:solidFill>
                  <a:srgbClr val="000000"/>
                </a:solidFill>
                <a:latin typeface="Times New Roman" panose="02020603050405020304" pitchFamily="18" charset="0"/>
                <a:cs typeface="Times New Roman" panose="02020603050405020304" pitchFamily="18" charset="0"/>
              </a:rPr>
              <a:t>đây là ý nghĩa lịch sử của cuộc khởi nghĩa Bà Triệu?</a:t>
            </a:r>
            <a:endParaRPr lang="en-US" altLang="en-US" sz="2200">
              <a:latin typeface="Times New Roman" panose="02020603050405020304" pitchFamily="18" charset="0"/>
              <a:cs typeface="Times New Roman" panose="02020603050405020304" pitchFamily="18" charset="0"/>
            </a:endParaRPr>
          </a:p>
          <a:p>
            <a:pPr algn="just">
              <a:lnSpc>
                <a:spcPct val="115000"/>
              </a:lnSpc>
            </a:pPr>
            <a:r>
              <a:rPr lang="en-US" altLang="en-US" sz="2200">
                <a:solidFill>
                  <a:srgbClr val="000000"/>
                </a:solidFill>
                <a:latin typeface="Times New Roman" panose="02020603050405020304" pitchFamily="18" charset="0"/>
                <a:cs typeface="Times New Roman" panose="02020603050405020304" pitchFamily="18" charset="0"/>
              </a:rPr>
              <a:t>A. Khẳng định ý chí bất khuất của dân tộc trong cuộc đấu tranh giành lại độc lập dân tộc.     </a:t>
            </a:r>
            <a:endParaRPr lang="en-US" altLang="en-US" sz="2200">
              <a:latin typeface="Times New Roman" panose="02020603050405020304" pitchFamily="18" charset="0"/>
              <a:cs typeface="Times New Roman" panose="02020603050405020304" pitchFamily="18" charset="0"/>
            </a:endParaRPr>
          </a:p>
          <a:p>
            <a:pPr algn="just">
              <a:lnSpc>
                <a:spcPct val="115000"/>
              </a:lnSpc>
            </a:pPr>
            <a:r>
              <a:rPr lang="en-US" altLang="en-US" sz="2200">
                <a:solidFill>
                  <a:srgbClr val="000000"/>
                </a:solidFill>
                <a:latin typeface="Times New Roman" panose="02020603050405020304" pitchFamily="18" charset="0"/>
                <a:cs typeface="Times New Roman" panose="02020603050405020304" pitchFamily="18" charset="0"/>
              </a:rPr>
              <a:t>B. Thể hiện tinh thần cầu tiến.                      </a:t>
            </a:r>
            <a:endParaRPr lang="en-US" altLang="en-US" sz="2200">
              <a:latin typeface="Times New Roman" panose="02020603050405020304" pitchFamily="18" charset="0"/>
              <a:cs typeface="Times New Roman" panose="02020603050405020304" pitchFamily="18" charset="0"/>
            </a:endParaRPr>
          </a:p>
          <a:p>
            <a:pPr>
              <a:lnSpc>
                <a:spcPct val="115000"/>
              </a:lnSpc>
            </a:pPr>
            <a:r>
              <a:rPr lang="en-US" altLang="en-US" sz="2200">
                <a:latin typeface="Times New Roman" panose="02020603050405020304" pitchFamily="18" charset="0"/>
                <a:cs typeface="Times New Roman" panose="02020603050405020304" pitchFamily="18" charset="0"/>
              </a:rPr>
              <a:t>C. Thể hiện tinh thần tiếp thu nền văn hóa của nước ngoài.					</a:t>
            </a:r>
          </a:p>
          <a:p>
            <a:pPr>
              <a:lnSpc>
                <a:spcPct val="115000"/>
              </a:lnSpc>
            </a:pPr>
            <a:r>
              <a:rPr lang="en-US" altLang="en-US" sz="2200">
                <a:latin typeface="Times New Roman" panose="02020603050405020304" pitchFamily="18" charset="0"/>
                <a:cs typeface="Times New Roman" panose="02020603050405020304" pitchFamily="18" charset="0"/>
              </a:rPr>
              <a:t>D. Khẳng định truyền thống đấu tranh kiên cường của dân ta</a:t>
            </a:r>
          </a:p>
        </p:txBody>
      </p:sp>
      <p:sp>
        <p:nvSpPr>
          <p:cNvPr id="6" name="Oval 23">
            <a:extLst>
              <a:ext uri="{FF2B5EF4-FFF2-40B4-BE49-F238E27FC236}">
                <a16:creationId xmlns:a16="http://schemas.microsoft.com/office/drawing/2014/main" id="{DC8A2D1D-8B61-9F45-A1F1-4A5ECBC85209}"/>
              </a:ext>
            </a:extLst>
          </p:cNvPr>
          <p:cNvSpPr>
            <a:spLocks noChangeArrowheads="1"/>
          </p:cNvSpPr>
          <p:nvPr/>
        </p:nvSpPr>
        <p:spPr bwMode="auto">
          <a:xfrm>
            <a:off x="463550" y="1046163"/>
            <a:ext cx="381000" cy="477837"/>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latin typeface="Arial" panose="020B0604020202020204" pitchFamily="34" charset="0"/>
            </a:endParaRPr>
          </a:p>
        </p:txBody>
      </p:sp>
      <p:sp>
        <p:nvSpPr>
          <p:cNvPr id="7" name="Oval 23">
            <a:extLst>
              <a:ext uri="{FF2B5EF4-FFF2-40B4-BE49-F238E27FC236}">
                <a16:creationId xmlns:a16="http://schemas.microsoft.com/office/drawing/2014/main" id="{B483FB69-0E39-CB4D-ACBE-AE5319D041A4}"/>
              </a:ext>
            </a:extLst>
          </p:cNvPr>
          <p:cNvSpPr>
            <a:spLocks noChangeArrowheads="1"/>
          </p:cNvSpPr>
          <p:nvPr/>
        </p:nvSpPr>
        <p:spPr bwMode="auto">
          <a:xfrm>
            <a:off x="463550" y="2582863"/>
            <a:ext cx="381000" cy="477837"/>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latin typeface="Arial" panose="020B0604020202020204" pitchFamily="34" charset="0"/>
            </a:endParaRPr>
          </a:p>
        </p:txBody>
      </p:sp>
      <p:sp>
        <p:nvSpPr>
          <p:cNvPr id="8" name="Oval 23">
            <a:extLst>
              <a:ext uri="{FF2B5EF4-FFF2-40B4-BE49-F238E27FC236}">
                <a16:creationId xmlns:a16="http://schemas.microsoft.com/office/drawing/2014/main" id="{26378C49-B79C-6240-A508-E533341AC7BA}"/>
              </a:ext>
            </a:extLst>
          </p:cNvPr>
          <p:cNvSpPr>
            <a:spLocks noChangeArrowheads="1"/>
          </p:cNvSpPr>
          <p:nvPr/>
        </p:nvSpPr>
        <p:spPr bwMode="auto">
          <a:xfrm>
            <a:off x="463550" y="3797300"/>
            <a:ext cx="381000" cy="477838"/>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 Box 2">
            <a:extLst>
              <a:ext uri="{FF2B5EF4-FFF2-40B4-BE49-F238E27FC236}">
                <a16:creationId xmlns:a16="http://schemas.microsoft.com/office/drawing/2014/main" id="{214FE327-A50B-9F4C-8140-811769DD025B}"/>
              </a:ext>
            </a:extLst>
          </p:cNvPr>
          <p:cNvSpPr txBox="1">
            <a:spLocks noChangeArrowheads="1"/>
          </p:cNvSpPr>
          <p:nvPr/>
        </p:nvSpPr>
        <p:spPr bwMode="auto">
          <a:xfrm>
            <a:off x="0" y="6240463"/>
            <a:ext cx="9144000" cy="617537"/>
          </a:xfrm>
          <a:prstGeom prst="rect">
            <a:avLst/>
          </a:prstGeom>
          <a:solidFill>
            <a:srgbClr val="EFFF9F"/>
          </a:solidFill>
          <a:ln w="38100" cmpd="dbl">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000000"/>
                </a:solidFill>
                <a:cs typeface="Arial" panose="020B0604020202020204" pitchFamily="34" charset="0"/>
              </a:rPr>
              <a:t>1. Gồm 6 chữ cái:</a:t>
            </a:r>
            <a:r>
              <a:rPr lang="en-US" altLang="en-US">
                <a:solidFill>
                  <a:srgbClr val="000000"/>
                </a:solidFill>
                <a:cs typeface="Arial" panose="020B0604020202020204" pitchFamily="34" charset="0"/>
              </a:rPr>
              <a:t> Nơi đây diễn ra sự kịên 3/40</a:t>
            </a:r>
            <a:endParaRPr lang="en-US" altLang="en-US" sz="4800" b="1">
              <a:solidFill>
                <a:srgbClr val="FF3300"/>
              </a:solidFill>
              <a:latin typeface="Times New Roman" panose="02020603050405020304" pitchFamily="18" charset="0"/>
              <a:cs typeface="Arial" panose="020B0604020202020204" pitchFamily="34" charset="0"/>
            </a:endParaRPr>
          </a:p>
        </p:txBody>
      </p:sp>
      <p:sp>
        <p:nvSpPr>
          <p:cNvPr id="193539" name="Text Box 3">
            <a:extLst>
              <a:ext uri="{FF2B5EF4-FFF2-40B4-BE49-F238E27FC236}">
                <a16:creationId xmlns:a16="http://schemas.microsoft.com/office/drawing/2014/main" id="{D8543704-E955-544A-A4BF-90F95BB10AC8}"/>
              </a:ext>
            </a:extLst>
          </p:cNvPr>
          <p:cNvSpPr txBox="1">
            <a:spLocks noChangeArrowheads="1"/>
          </p:cNvSpPr>
          <p:nvPr/>
        </p:nvSpPr>
        <p:spPr bwMode="auto">
          <a:xfrm>
            <a:off x="0" y="5734050"/>
            <a:ext cx="9144000" cy="1123950"/>
          </a:xfrm>
          <a:prstGeom prst="rect">
            <a:avLst/>
          </a:prstGeom>
          <a:solidFill>
            <a:srgbClr val="EFFF9F"/>
          </a:solidFill>
          <a:ln w="57150" cmpd="thinThick">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solidFill>
                  <a:srgbClr val="000000"/>
                </a:solidFill>
                <a:cs typeface="Arial" panose="020B0604020202020204" pitchFamily="34" charset="0"/>
              </a:rPr>
              <a:t>2. Gồm 7 chữ cái:</a:t>
            </a:r>
            <a:r>
              <a:rPr lang="en-US" altLang="en-US">
                <a:solidFill>
                  <a:srgbClr val="000000"/>
                </a:solidFill>
                <a:cs typeface="Arial" panose="020B0604020202020204" pitchFamily="34" charset="0"/>
              </a:rPr>
              <a:t> Tên một quận ở Âu Lạc dưới thời kì đô hộ của nhà Hán</a:t>
            </a:r>
          </a:p>
        </p:txBody>
      </p:sp>
      <p:sp>
        <p:nvSpPr>
          <p:cNvPr id="193540" name="Text Box 4">
            <a:extLst>
              <a:ext uri="{FF2B5EF4-FFF2-40B4-BE49-F238E27FC236}">
                <a16:creationId xmlns:a16="http://schemas.microsoft.com/office/drawing/2014/main" id="{B8BA08C6-17BC-1348-A84B-727ADEA5CAF3}"/>
              </a:ext>
            </a:extLst>
          </p:cNvPr>
          <p:cNvSpPr txBox="1">
            <a:spLocks noChangeArrowheads="1"/>
          </p:cNvSpPr>
          <p:nvPr/>
        </p:nvSpPr>
        <p:spPr bwMode="auto">
          <a:xfrm>
            <a:off x="0" y="5854700"/>
            <a:ext cx="9144000" cy="1003300"/>
          </a:xfrm>
          <a:prstGeom prst="rect">
            <a:avLst/>
          </a:prstGeom>
          <a:solidFill>
            <a:srgbClr val="EFFF9F"/>
          </a:solidFill>
          <a:ln w="57150" cmpd="thinThick">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rgbClr val="000000"/>
                </a:solidFill>
                <a:cs typeface="Arial" panose="020B0604020202020204" pitchFamily="34" charset="0"/>
              </a:rPr>
              <a:t>3. Gồm 7 chữ cái:Tên người con trai của lạc tướng huyện Chu Diên bị Tô Định giết hại?</a:t>
            </a:r>
          </a:p>
        </p:txBody>
      </p:sp>
      <p:sp>
        <p:nvSpPr>
          <p:cNvPr id="193541" name="Text Box 5">
            <a:extLst>
              <a:ext uri="{FF2B5EF4-FFF2-40B4-BE49-F238E27FC236}">
                <a16:creationId xmlns:a16="http://schemas.microsoft.com/office/drawing/2014/main" id="{079DD39E-1B1D-5C4C-B44F-C4A8BCC6BB4B}"/>
              </a:ext>
            </a:extLst>
          </p:cNvPr>
          <p:cNvSpPr txBox="1">
            <a:spLocks noChangeArrowheads="1"/>
          </p:cNvSpPr>
          <p:nvPr/>
        </p:nvSpPr>
        <p:spPr bwMode="auto">
          <a:xfrm>
            <a:off x="0" y="5854700"/>
            <a:ext cx="9144000" cy="1003300"/>
          </a:xfrm>
          <a:prstGeom prst="rect">
            <a:avLst/>
          </a:prstGeom>
          <a:solidFill>
            <a:srgbClr val="EFFF9F"/>
          </a:solidFill>
          <a:ln w="57150" cmpd="thinThick">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00"/>
                </a:solidFill>
                <a:latin typeface="Times New Roman" panose="02020603050405020304" pitchFamily="18" charset="0"/>
                <a:cs typeface="Arial" panose="020B0604020202020204" pitchFamily="34" charset="0"/>
              </a:rPr>
              <a:t>4. Gồm 6 chữ cái:  Sau khi thiết lập bộ máy cai trị, nhà Hán đã làm gì đối với nhân dân Châu Giao?</a:t>
            </a:r>
          </a:p>
        </p:txBody>
      </p:sp>
      <p:sp>
        <p:nvSpPr>
          <p:cNvPr id="193542" name="Text Box 6">
            <a:extLst>
              <a:ext uri="{FF2B5EF4-FFF2-40B4-BE49-F238E27FC236}">
                <a16:creationId xmlns:a16="http://schemas.microsoft.com/office/drawing/2014/main" id="{35EE9992-1B3E-3149-878F-9FFB4540F5EA}"/>
              </a:ext>
            </a:extLst>
          </p:cNvPr>
          <p:cNvSpPr txBox="1">
            <a:spLocks noChangeArrowheads="1"/>
          </p:cNvSpPr>
          <p:nvPr/>
        </p:nvSpPr>
        <p:spPr bwMode="auto">
          <a:xfrm>
            <a:off x="0" y="5797550"/>
            <a:ext cx="9144000" cy="954088"/>
          </a:xfrm>
          <a:prstGeom prst="rect">
            <a:avLst/>
          </a:prstGeom>
          <a:solidFill>
            <a:srgbClr val="EFFF9F"/>
          </a:solidFill>
          <a:ln w="57150" cmpd="thinThick">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5. </a:t>
            </a:r>
            <a:r>
              <a:rPr lang="fr-FR" altLang="en-US" b="1">
                <a:solidFill>
                  <a:srgbClr val="FF0000"/>
                </a:solidFill>
                <a:latin typeface="Times New Roman" panose="02020603050405020304" pitchFamily="18" charset="0"/>
                <a:cs typeface="Times New Roman" panose="02020603050405020304" pitchFamily="18" charset="0"/>
              </a:rPr>
              <a:t>Gồm 7 chữ cái</a:t>
            </a:r>
            <a:r>
              <a:rPr lang="en-US" altLang="en-US" sz="2400">
                <a:solidFill>
                  <a:srgbClr val="000000"/>
                </a:solidFill>
                <a:latin typeface="Times New Roman" panose="02020603050405020304" pitchFamily="18" charset="0"/>
                <a:cs typeface="Times New Roman" panose="02020603050405020304" pitchFamily="18" charset="0"/>
              </a:rPr>
              <a:t> </a:t>
            </a:r>
            <a:r>
              <a:rPr lang="en-US" altLang="en-US" b="1">
                <a:solidFill>
                  <a:srgbClr val="FF0000"/>
                </a:solidFill>
                <a:latin typeface="Times New Roman" panose="02020603050405020304" pitchFamily="18" charset="0"/>
                <a:cs typeface="Times New Roman" panose="02020603050405020304" pitchFamily="18" charset="0"/>
              </a:rPr>
              <a:t>:</a:t>
            </a:r>
            <a:r>
              <a:rPr lang="en-US" altLang="en-US" sz="2400">
                <a:solidFill>
                  <a:srgbClr val="000000"/>
                </a:solidFill>
                <a:latin typeface="Times New Roman" panose="02020603050405020304" pitchFamily="18" charset="0"/>
                <a:cs typeface="Times New Roman" panose="02020603050405020304" pitchFamily="18" charset="0"/>
              </a:rPr>
              <a:t> </a:t>
            </a:r>
            <a:r>
              <a:rPr lang="en-US" altLang="en-US" sz="2400" b="1">
                <a:solidFill>
                  <a:srgbClr val="000000"/>
                </a:solidFill>
                <a:latin typeface="Times New Roman" panose="02020603050405020304" pitchFamily="18" charset="0"/>
                <a:cs typeface="Times New Roman" panose="02020603050405020304" pitchFamily="18" charset="0"/>
              </a:rPr>
              <a:t>Tên gọi một nữ tướng hiện đang được thờ ở đình làng Hoàng Xá huyện Gia Lâm?</a:t>
            </a:r>
          </a:p>
        </p:txBody>
      </p:sp>
      <p:sp>
        <p:nvSpPr>
          <p:cNvPr id="193543" name="Text Box 7">
            <a:extLst>
              <a:ext uri="{FF2B5EF4-FFF2-40B4-BE49-F238E27FC236}">
                <a16:creationId xmlns:a16="http://schemas.microsoft.com/office/drawing/2014/main" id="{D4A8047C-0CAC-0142-94A9-3F5272C7A4FC}"/>
              </a:ext>
            </a:extLst>
          </p:cNvPr>
          <p:cNvSpPr txBox="1">
            <a:spLocks noChangeArrowheads="1"/>
          </p:cNvSpPr>
          <p:nvPr/>
        </p:nvSpPr>
        <p:spPr bwMode="auto">
          <a:xfrm>
            <a:off x="119063" y="5843588"/>
            <a:ext cx="9024937" cy="954087"/>
          </a:xfrm>
          <a:prstGeom prst="rect">
            <a:avLst/>
          </a:prstGeom>
          <a:solidFill>
            <a:srgbClr val="EFFF9F"/>
          </a:solidFill>
          <a:ln w="57150" cmpd="thinThick">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en-US" b="1">
                <a:solidFill>
                  <a:srgbClr val="FF0000"/>
                </a:solidFill>
                <a:latin typeface="Times New Roman" panose="02020603050405020304" pitchFamily="18" charset="0"/>
                <a:cs typeface="Times New Roman" panose="02020603050405020304" pitchFamily="18" charset="0"/>
              </a:rPr>
              <a:t>6. Gồm 7 chữ cái</a:t>
            </a:r>
            <a:r>
              <a:rPr lang="fr-FR" altLang="en-US" sz="2400">
                <a:solidFill>
                  <a:srgbClr val="000000"/>
                </a:solidFill>
                <a:latin typeface="Times New Roman" panose="02020603050405020304" pitchFamily="18" charset="0"/>
                <a:cs typeface="Times New Roman" panose="02020603050405020304" pitchFamily="18" charset="0"/>
              </a:rPr>
              <a:t> </a:t>
            </a:r>
            <a:r>
              <a:rPr lang="fr-FR" altLang="en-US" b="1">
                <a:solidFill>
                  <a:srgbClr val="FF0000"/>
                </a:solidFill>
                <a:latin typeface="Times New Roman" panose="02020603050405020304" pitchFamily="18" charset="0"/>
                <a:cs typeface="Times New Roman" panose="02020603050405020304" pitchFamily="18" charset="0"/>
              </a:rPr>
              <a:t>: </a:t>
            </a:r>
            <a:r>
              <a:rPr lang="fr-FR" altLang="en-US" sz="2400" b="1">
                <a:solidFill>
                  <a:srgbClr val="000000"/>
                </a:solidFill>
                <a:latin typeface="Times New Roman" panose="02020603050405020304" pitchFamily="18" charset="0"/>
                <a:cs typeface="Times New Roman" panose="02020603050405020304" pitchFamily="18" charset="0"/>
              </a:rPr>
              <a:t>Đây là một chức quan cai trị cấp quận thời nhà Hán?</a:t>
            </a:r>
            <a:endParaRPr lang="en-US" altLang="en-US" sz="2400" b="1">
              <a:solidFill>
                <a:srgbClr val="000000"/>
              </a:solidFill>
              <a:latin typeface="Times New Roman" panose="02020603050405020304" pitchFamily="18" charset="0"/>
              <a:cs typeface="Times New Roman" panose="02020603050405020304" pitchFamily="18" charset="0"/>
            </a:endParaRPr>
          </a:p>
        </p:txBody>
      </p:sp>
      <p:sp>
        <p:nvSpPr>
          <p:cNvPr id="193544" name="Text Box 8">
            <a:extLst>
              <a:ext uri="{FF2B5EF4-FFF2-40B4-BE49-F238E27FC236}">
                <a16:creationId xmlns:a16="http://schemas.microsoft.com/office/drawing/2014/main" id="{72E8F7E7-D0A1-274B-A0ED-62CEFE013DB4}"/>
              </a:ext>
            </a:extLst>
          </p:cNvPr>
          <p:cNvSpPr txBox="1">
            <a:spLocks noChangeArrowheads="1"/>
          </p:cNvSpPr>
          <p:nvPr/>
        </p:nvSpPr>
        <p:spPr bwMode="auto">
          <a:xfrm>
            <a:off x="30163" y="5799138"/>
            <a:ext cx="9144000" cy="954087"/>
          </a:xfrm>
          <a:prstGeom prst="rect">
            <a:avLst/>
          </a:prstGeom>
          <a:solidFill>
            <a:srgbClr val="EFFF9F"/>
          </a:solidFill>
          <a:ln w="57150" cmpd="thinThick">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en-US" sz="2800" b="1">
                <a:solidFill>
                  <a:srgbClr val="000000"/>
                </a:solidFill>
                <a:latin typeface="Times New Roman" panose="02020603050405020304" pitchFamily="18" charset="0"/>
                <a:cs typeface="Times New Roman" panose="02020603050405020304" pitchFamily="18" charset="0"/>
              </a:rPr>
              <a:t>7. Gồm 6 chữ cái</a:t>
            </a:r>
            <a:r>
              <a:rPr lang="fr-FR" altLang="en-US" sz="2800">
                <a:solidFill>
                  <a:srgbClr val="000000"/>
                </a:solidFill>
                <a:latin typeface="Times New Roman" panose="02020603050405020304" pitchFamily="18" charset="0"/>
                <a:cs typeface="Times New Roman" panose="02020603050405020304" pitchFamily="18" charset="0"/>
              </a:rPr>
              <a:t> : Để không bị phát hiện khi bỏ trốn vào Nam Hải, Tô Định đã làm gì?</a:t>
            </a:r>
            <a:endParaRPr lang="en-US" altLang="en-US" sz="2800">
              <a:solidFill>
                <a:srgbClr val="000000"/>
              </a:solidFill>
              <a:latin typeface="Times New Roman" panose="02020603050405020304" pitchFamily="18" charset="0"/>
              <a:cs typeface="Times New Roman" panose="02020603050405020304" pitchFamily="18" charset="0"/>
            </a:endParaRPr>
          </a:p>
        </p:txBody>
      </p:sp>
      <p:sp>
        <p:nvSpPr>
          <p:cNvPr id="193545" name="Text Box 9">
            <a:extLst>
              <a:ext uri="{FF2B5EF4-FFF2-40B4-BE49-F238E27FC236}">
                <a16:creationId xmlns:a16="http://schemas.microsoft.com/office/drawing/2014/main" id="{CAE14C6D-1C82-2C43-A2A4-6E5018B0F001}"/>
              </a:ext>
            </a:extLst>
          </p:cNvPr>
          <p:cNvSpPr txBox="1">
            <a:spLocks noChangeArrowheads="1"/>
          </p:cNvSpPr>
          <p:nvPr/>
        </p:nvSpPr>
        <p:spPr bwMode="auto">
          <a:xfrm>
            <a:off x="76200" y="5781675"/>
            <a:ext cx="9144000" cy="1138238"/>
          </a:xfrm>
          <a:prstGeom prst="rect">
            <a:avLst/>
          </a:prstGeom>
          <a:solidFill>
            <a:srgbClr val="EFFF9F"/>
          </a:solidFill>
          <a:ln w="57150" cmpd="thinThick">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en-US" b="1">
                <a:solidFill>
                  <a:srgbClr val="FF0000"/>
                </a:solidFill>
                <a:latin typeface="Times New Roman" panose="02020603050405020304" pitchFamily="18" charset="0"/>
                <a:cs typeface="Times New Roman" panose="02020603050405020304" pitchFamily="18" charset="0"/>
              </a:rPr>
              <a:t>8. Gồm 8 chữ cái</a:t>
            </a:r>
            <a:r>
              <a:rPr lang="fr-FR" altLang="en-US" sz="2400">
                <a:solidFill>
                  <a:srgbClr val="000000"/>
                </a:solidFill>
                <a:latin typeface="Times New Roman" panose="02020603050405020304" pitchFamily="18" charset="0"/>
                <a:cs typeface="Times New Roman" panose="02020603050405020304" pitchFamily="18" charset="0"/>
              </a:rPr>
              <a:t> </a:t>
            </a:r>
            <a:r>
              <a:rPr lang="fr-FR" altLang="en-US" b="1">
                <a:solidFill>
                  <a:srgbClr val="FF0000"/>
                </a:solidFill>
                <a:latin typeface="Times New Roman" panose="02020603050405020304" pitchFamily="18" charset="0"/>
                <a:cs typeface="Times New Roman" panose="02020603050405020304" pitchFamily="18" charset="0"/>
              </a:rPr>
              <a:t>:</a:t>
            </a:r>
            <a:r>
              <a:rPr lang="fr-FR" altLang="en-US">
                <a:solidFill>
                  <a:srgbClr val="000000"/>
                </a:solidFill>
                <a:latin typeface="Times New Roman" panose="02020603050405020304" pitchFamily="18" charset="0"/>
                <a:cs typeface="Times New Roman" panose="02020603050405020304" pitchFamily="18" charset="0"/>
              </a:rPr>
              <a:t> </a:t>
            </a:r>
            <a:r>
              <a:rPr lang="fr-FR" altLang="en-US" sz="2800">
                <a:solidFill>
                  <a:srgbClr val="000000"/>
                </a:solidFill>
                <a:latin typeface="Times New Roman" panose="02020603050405020304" pitchFamily="18" charset="0"/>
                <a:cs typeface="Times New Roman" panose="02020603050405020304" pitchFamily="18" charset="0"/>
              </a:rPr>
              <a:t>Đây là một chức quan cai trị cấp huyện thời nhà Hán</a:t>
            </a:r>
            <a:r>
              <a:rPr lang="fr-FR" altLang="en-US" sz="3600">
                <a:solidFill>
                  <a:srgbClr val="000000"/>
                </a:solidFill>
                <a:latin typeface="Times New Roman" panose="02020603050405020304" pitchFamily="18" charset="0"/>
                <a:cs typeface="Times New Roman" panose="02020603050405020304" pitchFamily="18" charset="0"/>
              </a:rPr>
              <a:t>?</a:t>
            </a:r>
            <a:endParaRPr lang="en-US" altLang="en-US" sz="3600">
              <a:solidFill>
                <a:srgbClr val="000000"/>
              </a:solidFill>
              <a:latin typeface="Times New Roman" panose="02020603050405020304" pitchFamily="18" charset="0"/>
              <a:cs typeface="Times New Roman" panose="02020603050405020304" pitchFamily="18" charset="0"/>
            </a:endParaRPr>
          </a:p>
        </p:txBody>
      </p:sp>
      <p:sp>
        <p:nvSpPr>
          <p:cNvPr id="193546" name="Text Box 10">
            <a:extLst>
              <a:ext uri="{FF2B5EF4-FFF2-40B4-BE49-F238E27FC236}">
                <a16:creationId xmlns:a16="http://schemas.microsoft.com/office/drawing/2014/main" id="{A0E0F065-0A55-4148-8548-DC325C5B07E8}"/>
              </a:ext>
            </a:extLst>
          </p:cNvPr>
          <p:cNvSpPr txBox="1">
            <a:spLocks noChangeArrowheads="1"/>
          </p:cNvSpPr>
          <p:nvPr/>
        </p:nvSpPr>
        <p:spPr bwMode="auto">
          <a:xfrm>
            <a:off x="38100" y="5818188"/>
            <a:ext cx="9144000" cy="955675"/>
          </a:xfrm>
          <a:prstGeom prst="rect">
            <a:avLst/>
          </a:prstGeom>
          <a:solidFill>
            <a:srgbClr val="EFFF9F"/>
          </a:solidFill>
          <a:ln w="57150" cmpd="thinThick">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en-US" sz="2800" b="1">
                <a:solidFill>
                  <a:srgbClr val="000000"/>
                </a:solidFill>
                <a:latin typeface="Times New Roman" panose="02020603050405020304" pitchFamily="18" charset="0"/>
                <a:cs typeface="Times New Roman" panose="02020603050405020304" pitchFamily="18" charset="0"/>
              </a:rPr>
              <a:t>9. Gồm 7 chữ cái</a:t>
            </a:r>
            <a:r>
              <a:rPr lang="fr-FR" altLang="en-US" sz="2800">
                <a:solidFill>
                  <a:srgbClr val="000000"/>
                </a:solidFill>
                <a:latin typeface="Times New Roman" panose="02020603050405020304" pitchFamily="18" charset="0"/>
                <a:cs typeface="Times New Roman" panose="02020603050405020304" pitchFamily="18" charset="0"/>
              </a:rPr>
              <a:t> </a:t>
            </a:r>
            <a:r>
              <a:rPr lang="fr-FR" altLang="en-US" sz="2800" b="1">
                <a:solidFill>
                  <a:srgbClr val="000000"/>
                </a:solidFill>
                <a:latin typeface="Times New Roman" panose="02020603050405020304" pitchFamily="18" charset="0"/>
                <a:cs typeface="Times New Roman" panose="02020603050405020304" pitchFamily="18" charset="0"/>
              </a:rPr>
              <a:t>:</a:t>
            </a:r>
            <a:r>
              <a:rPr lang="fr-FR" altLang="en-US" sz="2800">
                <a:solidFill>
                  <a:srgbClr val="000000"/>
                </a:solidFill>
                <a:latin typeface="Times New Roman" panose="02020603050405020304" pitchFamily="18" charset="0"/>
                <a:cs typeface="Times New Roman" panose="02020603050405020304" pitchFamily="18" charset="0"/>
              </a:rPr>
              <a:t> âm mưu thâm độc của nhà Hán với nhân dân Âu Lạc?</a:t>
            </a:r>
            <a:endParaRPr lang="en-US" altLang="en-US" sz="2800">
              <a:solidFill>
                <a:srgbClr val="000000"/>
              </a:solidFill>
              <a:latin typeface="Times New Roman" panose="02020603050405020304" pitchFamily="18" charset="0"/>
              <a:cs typeface="Times New Roman" panose="02020603050405020304" pitchFamily="18" charset="0"/>
            </a:endParaRPr>
          </a:p>
        </p:txBody>
      </p:sp>
      <p:sp>
        <p:nvSpPr>
          <p:cNvPr id="193547" name="Text Box 11">
            <a:extLst>
              <a:ext uri="{FF2B5EF4-FFF2-40B4-BE49-F238E27FC236}">
                <a16:creationId xmlns:a16="http://schemas.microsoft.com/office/drawing/2014/main" id="{AA2945A9-A356-9E4A-8BF4-15FBBEF930D6}"/>
              </a:ext>
            </a:extLst>
          </p:cNvPr>
          <p:cNvSpPr txBox="1">
            <a:spLocks noChangeArrowheads="1"/>
          </p:cNvSpPr>
          <p:nvPr/>
        </p:nvSpPr>
        <p:spPr bwMode="auto">
          <a:xfrm>
            <a:off x="57150" y="5880100"/>
            <a:ext cx="9144000" cy="830263"/>
          </a:xfrm>
          <a:prstGeom prst="rect">
            <a:avLst/>
          </a:prstGeom>
          <a:solidFill>
            <a:srgbClr val="EFFF9F"/>
          </a:solidFill>
          <a:ln w="57150" cmpd="thinThick">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en-US" sz="2400" b="1">
                <a:solidFill>
                  <a:srgbClr val="000000"/>
                </a:solidFill>
                <a:latin typeface="Times New Roman" panose="02020603050405020304" pitchFamily="18" charset="0"/>
                <a:cs typeface="Times New Roman" panose="02020603050405020304" pitchFamily="18" charset="0"/>
              </a:rPr>
              <a:t>10. Gồm 8 chữ cái:</a:t>
            </a:r>
            <a:r>
              <a:rPr lang="fr-FR" altLang="en-US" sz="2400">
                <a:solidFill>
                  <a:srgbClr val="000000"/>
                </a:solidFill>
                <a:latin typeface="Times New Roman" panose="02020603050405020304" pitchFamily="18" charset="0"/>
                <a:cs typeface="Times New Roman" panose="02020603050405020304" pitchFamily="18" charset="0"/>
              </a:rPr>
              <a:t> Đây là một trong những sản vậ̣t quí híêm mà nhân dân ta phải cống nộp?</a:t>
            </a:r>
            <a:endParaRPr lang="en-US" altLang="en-US" sz="2400">
              <a:solidFill>
                <a:srgbClr val="000000"/>
              </a:solidFill>
              <a:latin typeface="Times New Roman" panose="02020603050405020304" pitchFamily="18" charset="0"/>
              <a:cs typeface="Times New Roman" panose="02020603050405020304" pitchFamily="18" charset="0"/>
            </a:endParaRPr>
          </a:p>
        </p:txBody>
      </p:sp>
      <p:sp>
        <p:nvSpPr>
          <p:cNvPr id="193548" name="AutoShape 12">
            <a:extLst>
              <a:ext uri="{FF2B5EF4-FFF2-40B4-BE49-F238E27FC236}">
                <a16:creationId xmlns:a16="http://schemas.microsoft.com/office/drawing/2014/main" id="{BC57E489-77DE-AE41-9CC4-3D740EC2A512}"/>
              </a:ext>
            </a:extLst>
          </p:cNvPr>
          <p:cNvSpPr>
            <a:spLocks noChangeArrowheads="1"/>
          </p:cNvSpPr>
          <p:nvPr/>
        </p:nvSpPr>
        <p:spPr bwMode="auto">
          <a:xfrm>
            <a:off x="2286000" y="1143000"/>
            <a:ext cx="304800" cy="304800"/>
          </a:xfrm>
          <a:prstGeom prst="hexagon">
            <a:avLst>
              <a:gd name="adj" fmla="val 25000"/>
              <a:gd name="vf" fmla="val 115470"/>
            </a:avLst>
          </a:prstGeom>
          <a:solidFill>
            <a:srgbClr val="FFFFCC"/>
          </a:solidFill>
          <a:ln w="127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1</a:t>
            </a:r>
          </a:p>
        </p:txBody>
      </p:sp>
      <p:sp>
        <p:nvSpPr>
          <p:cNvPr id="193549" name="AutoShape 13">
            <a:extLst>
              <a:ext uri="{FF2B5EF4-FFF2-40B4-BE49-F238E27FC236}">
                <a16:creationId xmlns:a16="http://schemas.microsoft.com/office/drawing/2014/main" id="{59A7E4F3-6856-F34F-AB25-5EE1B86881A4}"/>
              </a:ext>
            </a:extLst>
          </p:cNvPr>
          <p:cNvSpPr>
            <a:spLocks noChangeArrowheads="1"/>
          </p:cNvSpPr>
          <p:nvPr/>
        </p:nvSpPr>
        <p:spPr bwMode="auto">
          <a:xfrm>
            <a:off x="2286000" y="1600200"/>
            <a:ext cx="304800" cy="304800"/>
          </a:xfrm>
          <a:prstGeom prst="hexagon">
            <a:avLst>
              <a:gd name="adj" fmla="val 25000"/>
              <a:gd name="vf" fmla="val 115470"/>
            </a:avLst>
          </a:prstGeom>
          <a:solidFill>
            <a:srgbClr val="FFFFCC"/>
          </a:solidFill>
          <a:ln w="127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2</a:t>
            </a:r>
          </a:p>
        </p:txBody>
      </p:sp>
      <p:sp>
        <p:nvSpPr>
          <p:cNvPr id="193550" name="AutoShape 14">
            <a:extLst>
              <a:ext uri="{FF2B5EF4-FFF2-40B4-BE49-F238E27FC236}">
                <a16:creationId xmlns:a16="http://schemas.microsoft.com/office/drawing/2014/main" id="{AE0AAA62-D576-594F-9FD6-AAF1091035DA}"/>
              </a:ext>
            </a:extLst>
          </p:cNvPr>
          <p:cNvSpPr>
            <a:spLocks noChangeArrowheads="1"/>
          </p:cNvSpPr>
          <p:nvPr/>
        </p:nvSpPr>
        <p:spPr bwMode="auto">
          <a:xfrm>
            <a:off x="2286000" y="2057400"/>
            <a:ext cx="304800" cy="304800"/>
          </a:xfrm>
          <a:prstGeom prst="hexagon">
            <a:avLst>
              <a:gd name="adj" fmla="val 25000"/>
              <a:gd name="vf" fmla="val 115470"/>
            </a:avLst>
          </a:prstGeom>
          <a:solidFill>
            <a:srgbClr val="FFFFCC"/>
          </a:solidFill>
          <a:ln w="127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3</a:t>
            </a:r>
          </a:p>
        </p:txBody>
      </p:sp>
      <p:sp>
        <p:nvSpPr>
          <p:cNvPr id="193551" name="AutoShape 15">
            <a:extLst>
              <a:ext uri="{FF2B5EF4-FFF2-40B4-BE49-F238E27FC236}">
                <a16:creationId xmlns:a16="http://schemas.microsoft.com/office/drawing/2014/main" id="{94D183C4-4E5A-3045-8F11-656734132818}"/>
              </a:ext>
            </a:extLst>
          </p:cNvPr>
          <p:cNvSpPr>
            <a:spLocks noChangeArrowheads="1"/>
          </p:cNvSpPr>
          <p:nvPr/>
        </p:nvSpPr>
        <p:spPr bwMode="auto">
          <a:xfrm>
            <a:off x="2286000" y="2514600"/>
            <a:ext cx="304800" cy="304800"/>
          </a:xfrm>
          <a:prstGeom prst="hexagon">
            <a:avLst>
              <a:gd name="adj" fmla="val 25000"/>
              <a:gd name="vf" fmla="val 115470"/>
            </a:avLst>
          </a:prstGeom>
          <a:solidFill>
            <a:srgbClr val="FFFFCC"/>
          </a:solidFill>
          <a:ln w="127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4</a:t>
            </a:r>
          </a:p>
        </p:txBody>
      </p:sp>
      <p:sp>
        <p:nvSpPr>
          <p:cNvPr id="193552" name="AutoShape 16">
            <a:extLst>
              <a:ext uri="{FF2B5EF4-FFF2-40B4-BE49-F238E27FC236}">
                <a16:creationId xmlns:a16="http://schemas.microsoft.com/office/drawing/2014/main" id="{8F126733-AC0D-E548-90F2-9A289CA60F1B}"/>
              </a:ext>
            </a:extLst>
          </p:cNvPr>
          <p:cNvSpPr>
            <a:spLocks noChangeArrowheads="1"/>
          </p:cNvSpPr>
          <p:nvPr/>
        </p:nvSpPr>
        <p:spPr bwMode="auto">
          <a:xfrm>
            <a:off x="2286000" y="2981325"/>
            <a:ext cx="304800" cy="304800"/>
          </a:xfrm>
          <a:prstGeom prst="hexagon">
            <a:avLst>
              <a:gd name="adj" fmla="val 25000"/>
              <a:gd name="vf" fmla="val 115470"/>
            </a:avLst>
          </a:prstGeom>
          <a:solidFill>
            <a:srgbClr val="FFFFCC"/>
          </a:solidFill>
          <a:ln w="127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5</a:t>
            </a:r>
          </a:p>
        </p:txBody>
      </p:sp>
      <p:sp>
        <p:nvSpPr>
          <p:cNvPr id="193553" name="AutoShape 17">
            <a:extLst>
              <a:ext uri="{FF2B5EF4-FFF2-40B4-BE49-F238E27FC236}">
                <a16:creationId xmlns:a16="http://schemas.microsoft.com/office/drawing/2014/main" id="{3EA98B9D-08E1-CD42-A27F-4779823F0161}"/>
              </a:ext>
            </a:extLst>
          </p:cNvPr>
          <p:cNvSpPr>
            <a:spLocks noChangeArrowheads="1"/>
          </p:cNvSpPr>
          <p:nvPr/>
        </p:nvSpPr>
        <p:spPr bwMode="auto">
          <a:xfrm>
            <a:off x="2286000" y="3438525"/>
            <a:ext cx="304800" cy="304800"/>
          </a:xfrm>
          <a:prstGeom prst="hexagon">
            <a:avLst>
              <a:gd name="adj" fmla="val 25000"/>
              <a:gd name="vf" fmla="val 115470"/>
            </a:avLst>
          </a:prstGeom>
          <a:solidFill>
            <a:srgbClr val="FFFFCC"/>
          </a:solidFill>
          <a:ln w="127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6</a:t>
            </a:r>
          </a:p>
        </p:txBody>
      </p:sp>
      <p:sp>
        <p:nvSpPr>
          <p:cNvPr id="193554" name="AutoShape 18">
            <a:extLst>
              <a:ext uri="{FF2B5EF4-FFF2-40B4-BE49-F238E27FC236}">
                <a16:creationId xmlns:a16="http://schemas.microsoft.com/office/drawing/2014/main" id="{066E7B56-BE97-DA4C-AE04-90F8999F0459}"/>
              </a:ext>
            </a:extLst>
          </p:cNvPr>
          <p:cNvSpPr>
            <a:spLocks noChangeArrowheads="1"/>
          </p:cNvSpPr>
          <p:nvPr/>
        </p:nvSpPr>
        <p:spPr bwMode="auto">
          <a:xfrm>
            <a:off x="2286000" y="3895725"/>
            <a:ext cx="304800" cy="304800"/>
          </a:xfrm>
          <a:prstGeom prst="hexagon">
            <a:avLst>
              <a:gd name="adj" fmla="val 25000"/>
              <a:gd name="vf" fmla="val 115470"/>
            </a:avLst>
          </a:prstGeom>
          <a:solidFill>
            <a:srgbClr val="FFFFCC"/>
          </a:solidFill>
          <a:ln w="127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7</a:t>
            </a:r>
          </a:p>
        </p:txBody>
      </p:sp>
      <p:sp>
        <p:nvSpPr>
          <p:cNvPr id="193555" name="AutoShape 19">
            <a:extLst>
              <a:ext uri="{FF2B5EF4-FFF2-40B4-BE49-F238E27FC236}">
                <a16:creationId xmlns:a16="http://schemas.microsoft.com/office/drawing/2014/main" id="{761B280E-E588-DF4B-9713-0BBCA2F714AD}"/>
              </a:ext>
            </a:extLst>
          </p:cNvPr>
          <p:cNvSpPr>
            <a:spLocks noChangeArrowheads="1"/>
          </p:cNvSpPr>
          <p:nvPr/>
        </p:nvSpPr>
        <p:spPr bwMode="auto">
          <a:xfrm>
            <a:off x="2286000" y="4352925"/>
            <a:ext cx="304800" cy="304800"/>
          </a:xfrm>
          <a:prstGeom prst="hexagon">
            <a:avLst>
              <a:gd name="adj" fmla="val 25000"/>
              <a:gd name="vf" fmla="val 115470"/>
            </a:avLst>
          </a:prstGeom>
          <a:solidFill>
            <a:srgbClr val="FFFFCC"/>
          </a:solidFill>
          <a:ln w="127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8</a:t>
            </a:r>
          </a:p>
        </p:txBody>
      </p:sp>
      <p:sp>
        <p:nvSpPr>
          <p:cNvPr id="56339" name="WordArt 20">
            <a:extLst>
              <a:ext uri="{FF2B5EF4-FFF2-40B4-BE49-F238E27FC236}">
                <a16:creationId xmlns:a16="http://schemas.microsoft.com/office/drawing/2014/main" id="{DA8610CD-6B42-C445-8C3A-D5C5AB48A19C}"/>
              </a:ext>
            </a:extLst>
          </p:cNvPr>
          <p:cNvSpPr>
            <a:spLocks noChangeArrowheads="1" noChangeShapeType="1" noTextEdit="1"/>
          </p:cNvSpPr>
          <p:nvPr/>
        </p:nvSpPr>
        <p:spPr bwMode="auto">
          <a:xfrm>
            <a:off x="-228600" y="152400"/>
            <a:ext cx="2590800" cy="533400"/>
          </a:xfrm>
          <a:prstGeom prst="rect">
            <a:avLst/>
          </a:prstGeom>
        </p:spPr>
        <p:txBody>
          <a:bodyPr wrap="none" fromWordArt="1">
            <a:prstTxWarp prst="textPlain">
              <a:avLst>
                <a:gd name="adj" fmla="val 50000"/>
              </a:avLst>
            </a:prstTxWarp>
          </a:bodyPr>
          <a:lstStyle/>
          <a:p>
            <a:pPr algn="ctr"/>
            <a:r>
              <a:rPr lang="vi-VN" sz="3600" b="1" kern="10">
                <a:ln w="12700">
                  <a:solidFill>
                    <a:srgbClr val="FF33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Trò chơi:    </a:t>
            </a:r>
            <a:endParaRPr lang="en-VN" sz="3600" b="1" kern="10">
              <a:ln w="12700">
                <a:solidFill>
                  <a:srgbClr val="FF33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56340" name="WordArt 21">
            <a:extLst>
              <a:ext uri="{FF2B5EF4-FFF2-40B4-BE49-F238E27FC236}">
                <a16:creationId xmlns:a16="http://schemas.microsoft.com/office/drawing/2014/main" id="{DCDA1324-2529-7A42-B281-33E3A0ABBA0C}"/>
              </a:ext>
            </a:extLst>
          </p:cNvPr>
          <p:cNvSpPr>
            <a:spLocks noChangeArrowheads="1" noChangeShapeType="1" noTextEdit="1"/>
          </p:cNvSpPr>
          <p:nvPr/>
        </p:nvSpPr>
        <p:spPr bwMode="auto">
          <a:xfrm>
            <a:off x="2743200" y="238125"/>
            <a:ext cx="3505200" cy="600075"/>
          </a:xfrm>
          <a:prstGeom prst="rect">
            <a:avLst/>
          </a:prstGeom>
        </p:spPr>
        <p:txBody>
          <a:bodyPr wrap="none" fromWordArt="1">
            <a:prstTxWarp prst="textPlain">
              <a:avLst>
                <a:gd name="adj" fmla="val 50000"/>
              </a:avLst>
            </a:prstTxWarp>
          </a:bodyPr>
          <a:lstStyle/>
          <a:p>
            <a:pPr algn="ctr"/>
            <a:r>
              <a:rPr lang="en-US" sz="3600" b="1" kern="10">
                <a:ln w="9525">
                  <a:solidFill>
                    <a:srgbClr val="FF3300"/>
                  </a:solidFill>
                  <a:round/>
                  <a:headEnd/>
                  <a:tailEnd/>
                </a:ln>
                <a:solidFill>
                  <a:srgbClr val="0000FF"/>
                </a:solidFill>
                <a:latin typeface="Times New Roman" panose="02020603050405020304" pitchFamily="18" charset="0"/>
                <a:cs typeface="Times New Roman" panose="02020603050405020304" pitchFamily="18" charset="0"/>
              </a:rPr>
              <a:t> Đoán ô chữ</a:t>
            </a:r>
            <a:endParaRPr lang="en-VN" sz="3600" b="1" kern="10">
              <a:ln w="9525">
                <a:solidFill>
                  <a:srgbClr val="FF3300"/>
                </a:solidFill>
                <a:round/>
                <a:headEnd/>
                <a:tailEnd/>
              </a:ln>
              <a:solidFill>
                <a:srgbClr val="0000FF"/>
              </a:solidFill>
              <a:latin typeface="Times New Roman" panose="02020603050405020304" pitchFamily="18" charset="0"/>
              <a:cs typeface="Times New Roman" panose="02020603050405020304" pitchFamily="18" charset="0"/>
            </a:endParaRPr>
          </a:p>
        </p:txBody>
      </p:sp>
      <p:sp>
        <p:nvSpPr>
          <p:cNvPr id="56341" name="Rectangle 22">
            <a:extLst>
              <a:ext uri="{FF2B5EF4-FFF2-40B4-BE49-F238E27FC236}">
                <a16:creationId xmlns:a16="http://schemas.microsoft.com/office/drawing/2014/main" id="{40C3C7FB-B41B-BE44-B70C-FB597D827B6D}"/>
              </a:ext>
            </a:extLst>
          </p:cNvPr>
          <p:cNvSpPr>
            <a:spLocks noChangeArrowheads="1"/>
          </p:cNvSpPr>
          <p:nvPr/>
        </p:nvSpPr>
        <p:spPr bwMode="auto">
          <a:xfrm>
            <a:off x="3733800" y="15240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G</a:t>
            </a:r>
          </a:p>
        </p:txBody>
      </p:sp>
      <p:sp>
        <p:nvSpPr>
          <p:cNvPr id="56342" name="Rectangle 23">
            <a:extLst>
              <a:ext uri="{FF2B5EF4-FFF2-40B4-BE49-F238E27FC236}">
                <a16:creationId xmlns:a16="http://schemas.microsoft.com/office/drawing/2014/main" id="{43A6C9D3-F684-4946-96B3-D25F8DF35420}"/>
              </a:ext>
            </a:extLst>
          </p:cNvPr>
          <p:cNvSpPr>
            <a:spLocks noChangeArrowheads="1"/>
          </p:cNvSpPr>
          <p:nvPr/>
        </p:nvSpPr>
        <p:spPr bwMode="auto">
          <a:xfrm>
            <a:off x="6477000" y="51816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R</a:t>
            </a:r>
          </a:p>
        </p:txBody>
      </p:sp>
      <p:sp>
        <p:nvSpPr>
          <p:cNvPr id="56343" name="Rectangle 24">
            <a:extLst>
              <a:ext uri="{FF2B5EF4-FFF2-40B4-BE49-F238E27FC236}">
                <a16:creationId xmlns:a16="http://schemas.microsoft.com/office/drawing/2014/main" id="{24986382-A276-5E43-8044-EC6E2F6FED7D}"/>
              </a:ext>
            </a:extLst>
          </p:cNvPr>
          <p:cNvSpPr>
            <a:spLocks noChangeArrowheads="1"/>
          </p:cNvSpPr>
          <p:nvPr/>
        </p:nvSpPr>
        <p:spPr bwMode="auto">
          <a:xfrm>
            <a:off x="4648200" y="10668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FF66"/>
                </a:solidFill>
                <a:cs typeface="Arial" panose="020B0604020202020204" pitchFamily="34" charset="0"/>
              </a:rPr>
              <a:t>H</a:t>
            </a:r>
          </a:p>
        </p:txBody>
      </p:sp>
      <p:sp>
        <p:nvSpPr>
          <p:cNvPr id="56344" name="Rectangle 25">
            <a:extLst>
              <a:ext uri="{FF2B5EF4-FFF2-40B4-BE49-F238E27FC236}">
                <a16:creationId xmlns:a16="http://schemas.microsoft.com/office/drawing/2014/main" id="{B17AD0B8-D86E-4F4C-A4E9-E806B2E510C7}"/>
              </a:ext>
            </a:extLst>
          </p:cNvPr>
          <p:cNvSpPr>
            <a:spLocks noChangeArrowheads="1"/>
          </p:cNvSpPr>
          <p:nvPr/>
        </p:nvSpPr>
        <p:spPr bwMode="auto">
          <a:xfrm>
            <a:off x="5105400" y="10668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Á</a:t>
            </a:r>
          </a:p>
        </p:txBody>
      </p:sp>
      <p:sp>
        <p:nvSpPr>
          <p:cNvPr id="56345" name="Rectangle 26">
            <a:extLst>
              <a:ext uri="{FF2B5EF4-FFF2-40B4-BE49-F238E27FC236}">
                <a16:creationId xmlns:a16="http://schemas.microsoft.com/office/drawing/2014/main" id="{EFB4BC1B-43F7-3441-A886-F7CEB59380F2}"/>
              </a:ext>
            </a:extLst>
          </p:cNvPr>
          <p:cNvSpPr>
            <a:spLocks noChangeArrowheads="1"/>
          </p:cNvSpPr>
          <p:nvPr/>
        </p:nvSpPr>
        <p:spPr bwMode="auto">
          <a:xfrm>
            <a:off x="5562600" y="10668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T</a:t>
            </a:r>
          </a:p>
        </p:txBody>
      </p:sp>
      <p:sp>
        <p:nvSpPr>
          <p:cNvPr id="56346" name="Rectangle 27">
            <a:extLst>
              <a:ext uri="{FF2B5EF4-FFF2-40B4-BE49-F238E27FC236}">
                <a16:creationId xmlns:a16="http://schemas.microsoft.com/office/drawing/2014/main" id="{31F9FD26-510C-D445-860E-6C526B80A352}"/>
              </a:ext>
            </a:extLst>
          </p:cNvPr>
          <p:cNvSpPr>
            <a:spLocks noChangeArrowheads="1"/>
          </p:cNvSpPr>
          <p:nvPr/>
        </p:nvSpPr>
        <p:spPr bwMode="auto">
          <a:xfrm>
            <a:off x="6019800" y="10668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M</a:t>
            </a:r>
          </a:p>
        </p:txBody>
      </p:sp>
      <p:sp>
        <p:nvSpPr>
          <p:cNvPr id="56347" name="Rectangle 28">
            <a:extLst>
              <a:ext uri="{FF2B5EF4-FFF2-40B4-BE49-F238E27FC236}">
                <a16:creationId xmlns:a16="http://schemas.microsoft.com/office/drawing/2014/main" id="{B4AA71FF-0BFC-9B41-B8E6-9321F3AF43CC}"/>
              </a:ext>
            </a:extLst>
          </p:cNvPr>
          <p:cNvSpPr>
            <a:spLocks noChangeArrowheads="1"/>
          </p:cNvSpPr>
          <p:nvPr/>
        </p:nvSpPr>
        <p:spPr bwMode="auto">
          <a:xfrm>
            <a:off x="6477000" y="10668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Ô</a:t>
            </a:r>
          </a:p>
        </p:txBody>
      </p:sp>
      <p:sp>
        <p:nvSpPr>
          <p:cNvPr id="56348" name="Rectangle 29">
            <a:extLst>
              <a:ext uri="{FF2B5EF4-FFF2-40B4-BE49-F238E27FC236}">
                <a16:creationId xmlns:a16="http://schemas.microsoft.com/office/drawing/2014/main" id="{40ADE9F9-A55A-924C-BF0C-E5CDC10794A3}"/>
              </a:ext>
            </a:extLst>
          </p:cNvPr>
          <p:cNvSpPr>
            <a:spLocks noChangeArrowheads="1"/>
          </p:cNvSpPr>
          <p:nvPr/>
        </p:nvSpPr>
        <p:spPr bwMode="auto">
          <a:xfrm>
            <a:off x="6934200" y="10668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N</a:t>
            </a:r>
          </a:p>
        </p:txBody>
      </p:sp>
      <p:sp>
        <p:nvSpPr>
          <p:cNvPr id="56349" name="Rectangle 30">
            <a:extLst>
              <a:ext uri="{FF2B5EF4-FFF2-40B4-BE49-F238E27FC236}">
                <a16:creationId xmlns:a16="http://schemas.microsoft.com/office/drawing/2014/main" id="{2053051F-72AA-B440-B09E-9E16BCEE79C0}"/>
              </a:ext>
            </a:extLst>
          </p:cNvPr>
          <p:cNvSpPr>
            <a:spLocks noChangeArrowheads="1"/>
          </p:cNvSpPr>
          <p:nvPr/>
        </p:nvSpPr>
        <p:spPr bwMode="auto">
          <a:xfrm>
            <a:off x="4648200" y="15240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FF66"/>
                </a:solidFill>
                <a:cs typeface="Arial" panose="020B0604020202020204" pitchFamily="34" charset="0"/>
              </a:rPr>
              <a:t>A</a:t>
            </a:r>
          </a:p>
        </p:txBody>
      </p:sp>
      <p:sp>
        <p:nvSpPr>
          <p:cNvPr id="56350" name="Rectangle 31">
            <a:extLst>
              <a:ext uri="{FF2B5EF4-FFF2-40B4-BE49-F238E27FC236}">
                <a16:creationId xmlns:a16="http://schemas.microsoft.com/office/drawing/2014/main" id="{3AF7F630-AB23-C54F-B5AC-2442CEDD51F8}"/>
              </a:ext>
            </a:extLst>
          </p:cNvPr>
          <p:cNvSpPr>
            <a:spLocks noChangeArrowheads="1"/>
          </p:cNvSpPr>
          <p:nvPr/>
        </p:nvSpPr>
        <p:spPr bwMode="auto">
          <a:xfrm>
            <a:off x="5105400" y="15240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O</a:t>
            </a:r>
          </a:p>
        </p:txBody>
      </p:sp>
      <p:sp>
        <p:nvSpPr>
          <p:cNvPr id="56351" name="Rectangle 32">
            <a:extLst>
              <a:ext uri="{FF2B5EF4-FFF2-40B4-BE49-F238E27FC236}">
                <a16:creationId xmlns:a16="http://schemas.microsoft.com/office/drawing/2014/main" id="{3F9DBB1E-ED9C-7947-80D8-29D6B1727B21}"/>
              </a:ext>
            </a:extLst>
          </p:cNvPr>
          <p:cNvSpPr>
            <a:spLocks noChangeArrowheads="1"/>
          </p:cNvSpPr>
          <p:nvPr/>
        </p:nvSpPr>
        <p:spPr bwMode="auto">
          <a:xfrm>
            <a:off x="5562600" y="15240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C</a:t>
            </a:r>
          </a:p>
        </p:txBody>
      </p:sp>
      <p:sp>
        <p:nvSpPr>
          <p:cNvPr id="56352" name="Rectangle 33">
            <a:extLst>
              <a:ext uri="{FF2B5EF4-FFF2-40B4-BE49-F238E27FC236}">
                <a16:creationId xmlns:a16="http://schemas.microsoft.com/office/drawing/2014/main" id="{74D07C76-53C7-D84D-A79F-3AB0AF2DCA5D}"/>
              </a:ext>
            </a:extLst>
          </p:cNvPr>
          <p:cNvSpPr>
            <a:spLocks noChangeArrowheads="1"/>
          </p:cNvSpPr>
          <p:nvPr/>
        </p:nvSpPr>
        <p:spPr bwMode="auto">
          <a:xfrm>
            <a:off x="6019800" y="15240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H</a:t>
            </a:r>
          </a:p>
        </p:txBody>
      </p:sp>
      <p:sp>
        <p:nvSpPr>
          <p:cNvPr id="56353" name="Rectangle 34">
            <a:extLst>
              <a:ext uri="{FF2B5EF4-FFF2-40B4-BE49-F238E27FC236}">
                <a16:creationId xmlns:a16="http://schemas.microsoft.com/office/drawing/2014/main" id="{00FF5E2C-CC96-184F-B3FF-16EF024069F1}"/>
              </a:ext>
            </a:extLst>
          </p:cNvPr>
          <p:cNvSpPr>
            <a:spLocks noChangeArrowheads="1"/>
          </p:cNvSpPr>
          <p:nvPr/>
        </p:nvSpPr>
        <p:spPr bwMode="auto">
          <a:xfrm>
            <a:off x="6477000" y="15240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Ỉ</a:t>
            </a:r>
          </a:p>
        </p:txBody>
      </p:sp>
      <p:sp>
        <p:nvSpPr>
          <p:cNvPr id="56354" name="Rectangle 35">
            <a:extLst>
              <a:ext uri="{FF2B5EF4-FFF2-40B4-BE49-F238E27FC236}">
                <a16:creationId xmlns:a16="http://schemas.microsoft.com/office/drawing/2014/main" id="{0CE13E4A-20C9-FB4B-883C-2DA4BB1DFCB7}"/>
              </a:ext>
            </a:extLst>
          </p:cNvPr>
          <p:cNvSpPr>
            <a:spLocks noChangeArrowheads="1"/>
          </p:cNvSpPr>
          <p:nvPr/>
        </p:nvSpPr>
        <p:spPr bwMode="auto">
          <a:xfrm>
            <a:off x="4191000" y="15240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I</a:t>
            </a:r>
          </a:p>
        </p:txBody>
      </p:sp>
      <p:sp>
        <p:nvSpPr>
          <p:cNvPr id="56355" name="Rectangle 36">
            <a:extLst>
              <a:ext uri="{FF2B5EF4-FFF2-40B4-BE49-F238E27FC236}">
                <a16:creationId xmlns:a16="http://schemas.microsoft.com/office/drawing/2014/main" id="{1AA699C8-B5B0-BA41-8AF0-EC34FD306064}"/>
              </a:ext>
            </a:extLst>
          </p:cNvPr>
          <p:cNvSpPr>
            <a:spLocks noChangeArrowheads="1"/>
          </p:cNvSpPr>
          <p:nvPr/>
        </p:nvSpPr>
        <p:spPr bwMode="auto">
          <a:xfrm>
            <a:off x="5105400" y="19812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S</a:t>
            </a:r>
          </a:p>
        </p:txBody>
      </p:sp>
      <p:sp>
        <p:nvSpPr>
          <p:cNvPr id="56356" name="Rectangle 37">
            <a:extLst>
              <a:ext uri="{FF2B5EF4-FFF2-40B4-BE49-F238E27FC236}">
                <a16:creationId xmlns:a16="http://schemas.microsoft.com/office/drawing/2014/main" id="{78719C14-C4D6-DD49-89CB-82BEB821D6C5}"/>
              </a:ext>
            </a:extLst>
          </p:cNvPr>
          <p:cNvSpPr>
            <a:spLocks noChangeArrowheads="1"/>
          </p:cNvSpPr>
          <p:nvPr/>
        </p:nvSpPr>
        <p:spPr bwMode="auto">
          <a:xfrm>
            <a:off x="5562600" y="19812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Á</a:t>
            </a:r>
          </a:p>
        </p:txBody>
      </p:sp>
      <p:sp>
        <p:nvSpPr>
          <p:cNvPr id="56357" name="Rectangle 38">
            <a:extLst>
              <a:ext uri="{FF2B5EF4-FFF2-40B4-BE49-F238E27FC236}">
                <a16:creationId xmlns:a16="http://schemas.microsoft.com/office/drawing/2014/main" id="{5598DA9D-D035-F044-A302-AD188C868CD0}"/>
              </a:ext>
            </a:extLst>
          </p:cNvPr>
          <p:cNvSpPr>
            <a:spLocks noChangeArrowheads="1"/>
          </p:cNvSpPr>
          <p:nvPr/>
        </p:nvSpPr>
        <p:spPr bwMode="auto">
          <a:xfrm>
            <a:off x="6019800" y="19812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C</a:t>
            </a:r>
          </a:p>
        </p:txBody>
      </p:sp>
      <p:sp>
        <p:nvSpPr>
          <p:cNvPr id="56358" name="Rectangle 39">
            <a:extLst>
              <a:ext uri="{FF2B5EF4-FFF2-40B4-BE49-F238E27FC236}">
                <a16:creationId xmlns:a16="http://schemas.microsoft.com/office/drawing/2014/main" id="{D1AF8B4A-FA0B-1247-8493-B16826CE18AC}"/>
              </a:ext>
            </a:extLst>
          </p:cNvPr>
          <p:cNvSpPr>
            <a:spLocks noChangeArrowheads="1"/>
          </p:cNvSpPr>
          <p:nvPr/>
        </p:nvSpPr>
        <p:spPr bwMode="auto">
          <a:xfrm>
            <a:off x="6477000" y="19812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H</a:t>
            </a:r>
          </a:p>
        </p:txBody>
      </p:sp>
      <p:sp>
        <p:nvSpPr>
          <p:cNvPr id="56359" name="Rectangle 40">
            <a:extLst>
              <a:ext uri="{FF2B5EF4-FFF2-40B4-BE49-F238E27FC236}">
                <a16:creationId xmlns:a16="http://schemas.microsoft.com/office/drawing/2014/main" id="{A09D00AA-1745-3E49-8E6A-7F69155F5EED}"/>
              </a:ext>
            </a:extLst>
          </p:cNvPr>
          <p:cNvSpPr>
            <a:spLocks noChangeArrowheads="1"/>
          </p:cNvSpPr>
          <p:nvPr/>
        </p:nvSpPr>
        <p:spPr bwMode="auto">
          <a:xfrm>
            <a:off x="4191000" y="19812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H</a:t>
            </a:r>
          </a:p>
        </p:txBody>
      </p:sp>
      <p:sp>
        <p:nvSpPr>
          <p:cNvPr id="56360" name="Rectangle 41">
            <a:extLst>
              <a:ext uri="{FF2B5EF4-FFF2-40B4-BE49-F238E27FC236}">
                <a16:creationId xmlns:a16="http://schemas.microsoft.com/office/drawing/2014/main" id="{0FF16E6E-3592-3645-B31B-758A1CCDBDDD}"/>
              </a:ext>
            </a:extLst>
          </p:cNvPr>
          <p:cNvSpPr>
            <a:spLocks noChangeArrowheads="1"/>
          </p:cNvSpPr>
          <p:nvPr/>
        </p:nvSpPr>
        <p:spPr bwMode="auto">
          <a:xfrm>
            <a:off x="4648200" y="24384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FF66"/>
                </a:solidFill>
                <a:cs typeface="Arial" panose="020B0604020202020204" pitchFamily="34" charset="0"/>
              </a:rPr>
              <a:t>B</a:t>
            </a:r>
          </a:p>
        </p:txBody>
      </p:sp>
      <p:sp>
        <p:nvSpPr>
          <p:cNvPr id="56361" name="Rectangle 42">
            <a:extLst>
              <a:ext uri="{FF2B5EF4-FFF2-40B4-BE49-F238E27FC236}">
                <a16:creationId xmlns:a16="http://schemas.microsoft.com/office/drawing/2014/main" id="{B69B6470-A59B-664A-811A-97C22A312B17}"/>
              </a:ext>
            </a:extLst>
          </p:cNvPr>
          <p:cNvSpPr>
            <a:spLocks noChangeArrowheads="1"/>
          </p:cNvSpPr>
          <p:nvPr/>
        </p:nvSpPr>
        <p:spPr bwMode="auto">
          <a:xfrm>
            <a:off x="5105400" y="24384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Ó</a:t>
            </a:r>
          </a:p>
        </p:txBody>
      </p:sp>
      <p:sp>
        <p:nvSpPr>
          <p:cNvPr id="56362" name="Rectangle 43">
            <a:extLst>
              <a:ext uri="{FF2B5EF4-FFF2-40B4-BE49-F238E27FC236}">
                <a16:creationId xmlns:a16="http://schemas.microsoft.com/office/drawing/2014/main" id="{0FF9E018-9FBC-5047-9FA4-A036A8E45D68}"/>
              </a:ext>
            </a:extLst>
          </p:cNvPr>
          <p:cNvSpPr>
            <a:spLocks noChangeArrowheads="1"/>
          </p:cNvSpPr>
          <p:nvPr/>
        </p:nvSpPr>
        <p:spPr bwMode="auto">
          <a:xfrm>
            <a:off x="5562600" y="24384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C</a:t>
            </a:r>
          </a:p>
        </p:txBody>
      </p:sp>
      <p:sp>
        <p:nvSpPr>
          <p:cNvPr id="56363" name="Rectangle 44">
            <a:extLst>
              <a:ext uri="{FF2B5EF4-FFF2-40B4-BE49-F238E27FC236}">
                <a16:creationId xmlns:a16="http://schemas.microsoft.com/office/drawing/2014/main" id="{6F9900C4-80A9-5949-A995-E22203B74C17}"/>
              </a:ext>
            </a:extLst>
          </p:cNvPr>
          <p:cNvSpPr>
            <a:spLocks noChangeArrowheads="1"/>
          </p:cNvSpPr>
          <p:nvPr/>
        </p:nvSpPr>
        <p:spPr bwMode="auto">
          <a:xfrm>
            <a:off x="6019800" y="24384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L</a:t>
            </a:r>
          </a:p>
        </p:txBody>
      </p:sp>
      <p:sp>
        <p:nvSpPr>
          <p:cNvPr id="56364" name="Rectangle 45">
            <a:extLst>
              <a:ext uri="{FF2B5EF4-FFF2-40B4-BE49-F238E27FC236}">
                <a16:creationId xmlns:a16="http://schemas.microsoft.com/office/drawing/2014/main" id="{4527376E-4A97-3C4C-8295-B8AA08803C89}"/>
              </a:ext>
            </a:extLst>
          </p:cNvPr>
          <p:cNvSpPr>
            <a:spLocks noChangeArrowheads="1"/>
          </p:cNvSpPr>
          <p:nvPr/>
        </p:nvSpPr>
        <p:spPr bwMode="auto">
          <a:xfrm>
            <a:off x="6477000" y="24384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Ộ</a:t>
            </a:r>
          </a:p>
        </p:txBody>
      </p:sp>
      <p:sp>
        <p:nvSpPr>
          <p:cNvPr id="56365" name="Rectangle 46">
            <a:extLst>
              <a:ext uri="{FF2B5EF4-FFF2-40B4-BE49-F238E27FC236}">
                <a16:creationId xmlns:a16="http://schemas.microsoft.com/office/drawing/2014/main" id="{1EAB84DF-C225-A24C-9290-451D383DB685}"/>
              </a:ext>
            </a:extLst>
          </p:cNvPr>
          <p:cNvSpPr>
            <a:spLocks noChangeArrowheads="1"/>
          </p:cNvSpPr>
          <p:nvPr/>
        </p:nvSpPr>
        <p:spPr bwMode="auto">
          <a:xfrm>
            <a:off x="6934200" y="24384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T</a:t>
            </a:r>
          </a:p>
        </p:txBody>
      </p:sp>
      <p:sp>
        <p:nvSpPr>
          <p:cNvPr id="56366" name="Rectangle 47">
            <a:extLst>
              <a:ext uri="{FF2B5EF4-FFF2-40B4-BE49-F238E27FC236}">
                <a16:creationId xmlns:a16="http://schemas.microsoft.com/office/drawing/2014/main" id="{CD725507-78FC-5848-857D-62A499E8CB57}"/>
              </a:ext>
            </a:extLst>
          </p:cNvPr>
          <p:cNvSpPr>
            <a:spLocks noChangeArrowheads="1"/>
          </p:cNvSpPr>
          <p:nvPr/>
        </p:nvSpPr>
        <p:spPr bwMode="auto">
          <a:xfrm>
            <a:off x="4191000" y="28956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N</a:t>
            </a:r>
          </a:p>
        </p:txBody>
      </p:sp>
      <p:sp>
        <p:nvSpPr>
          <p:cNvPr id="56367" name="Rectangle 48">
            <a:extLst>
              <a:ext uri="{FF2B5EF4-FFF2-40B4-BE49-F238E27FC236}">
                <a16:creationId xmlns:a16="http://schemas.microsoft.com/office/drawing/2014/main" id="{09737526-7553-634C-9942-2A85A8B04FE0}"/>
              </a:ext>
            </a:extLst>
          </p:cNvPr>
          <p:cNvSpPr>
            <a:spLocks noChangeArrowheads="1"/>
          </p:cNvSpPr>
          <p:nvPr/>
        </p:nvSpPr>
        <p:spPr bwMode="auto">
          <a:xfrm>
            <a:off x="4648200" y="28956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FF66"/>
                </a:solidFill>
                <a:cs typeface="Arial" panose="020B0604020202020204" pitchFamily="34" charset="0"/>
              </a:rPr>
              <a:t>À</a:t>
            </a:r>
          </a:p>
        </p:txBody>
      </p:sp>
      <p:sp>
        <p:nvSpPr>
          <p:cNvPr id="56368" name="Rectangle 49">
            <a:extLst>
              <a:ext uri="{FF2B5EF4-FFF2-40B4-BE49-F238E27FC236}">
                <a16:creationId xmlns:a16="http://schemas.microsoft.com/office/drawing/2014/main" id="{E3FC278D-231A-E54E-80BE-53C2ED461AB3}"/>
              </a:ext>
            </a:extLst>
          </p:cNvPr>
          <p:cNvSpPr>
            <a:spLocks noChangeArrowheads="1"/>
          </p:cNvSpPr>
          <p:nvPr/>
        </p:nvSpPr>
        <p:spPr bwMode="auto">
          <a:xfrm>
            <a:off x="5105400" y="28956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N</a:t>
            </a:r>
          </a:p>
        </p:txBody>
      </p:sp>
      <p:sp>
        <p:nvSpPr>
          <p:cNvPr id="56369" name="Rectangle 50">
            <a:extLst>
              <a:ext uri="{FF2B5EF4-FFF2-40B4-BE49-F238E27FC236}">
                <a16:creationId xmlns:a16="http://schemas.microsoft.com/office/drawing/2014/main" id="{B4E5C0B6-4D38-4045-8F95-6E80210C61FC}"/>
              </a:ext>
            </a:extLst>
          </p:cNvPr>
          <p:cNvSpPr>
            <a:spLocks noChangeArrowheads="1"/>
          </p:cNvSpPr>
          <p:nvPr/>
        </p:nvSpPr>
        <p:spPr bwMode="auto">
          <a:xfrm>
            <a:off x="6019800" y="28956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Q</a:t>
            </a:r>
          </a:p>
        </p:txBody>
      </p:sp>
      <p:sp>
        <p:nvSpPr>
          <p:cNvPr id="56370" name="Rectangle 51">
            <a:extLst>
              <a:ext uri="{FF2B5EF4-FFF2-40B4-BE49-F238E27FC236}">
                <a16:creationId xmlns:a16="http://schemas.microsoft.com/office/drawing/2014/main" id="{F1626EB6-BF4A-1842-9151-44DFFCC5B10B}"/>
              </a:ext>
            </a:extLst>
          </p:cNvPr>
          <p:cNvSpPr>
            <a:spLocks noChangeArrowheads="1"/>
          </p:cNvSpPr>
          <p:nvPr/>
        </p:nvSpPr>
        <p:spPr bwMode="auto">
          <a:xfrm>
            <a:off x="5562600" y="28956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G</a:t>
            </a:r>
          </a:p>
        </p:txBody>
      </p:sp>
      <p:sp>
        <p:nvSpPr>
          <p:cNvPr id="56371" name="Rectangle 52">
            <a:extLst>
              <a:ext uri="{FF2B5EF4-FFF2-40B4-BE49-F238E27FC236}">
                <a16:creationId xmlns:a16="http://schemas.microsoft.com/office/drawing/2014/main" id="{BB34E7B8-F7D6-3043-AD4F-6600B34A2E09}"/>
              </a:ext>
            </a:extLst>
          </p:cNvPr>
          <p:cNvSpPr>
            <a:spLocks noChangeArrowheads="1"/>
          </p:cNvSpPr>
          <p:nvPr/>
        </p:nvSpPr>
        <p:spPr bwMode="auto">
          <a:xfrm>
            <a:off x="5562600" y="51816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C</a:t>
            </a:r>
          </a:p>
        </p:txBody>
      </p:sp>
      <p:sp>
        <p:nvSpPr>
          <p:cNvPr id="56372" name="Rectangle 53">
            <a:extLst>
              <a:ext uri="{FF2B5EF4-FFF2-40B4-BE49-F238E27FC236}">
                <a16:creationId xmlns:a16="http://schemas.microsoft.com/office/drawing/2014/main" id="{DE17FD37-D111-A047-8C83-48FDAA870744}"/>
              </a:ext>
            </a:extLst>
          </p:cNvPr>
          <p:cNvSpPr>
            <a:spLocks noChangeArrowheads="1"/>
          </p:cNvSpPr>
          <p:nvPr/>
        </p:nvSpPr>
        <p:spPr bwMode="auto">
          <a:xfrm>
            <a:off x="6477000" y="28956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U</a:t>
            </a:r>
          </a:p>
        </p:txBody>
      </p:sp>
      <p:sp>
        <p:nvSpPr>
          <p:cNvPr id="56373" name="Rectangle 54">
            <a:extLst>
              <a:ext uri="{FF2B5EF4-FFF2-40B4-BE49-F238E27FC236}">
                <a16:creationId xmlns:a16="http://schemas.microsoft.com/office/drawing/2014/main" id="{CA5A40BD-2C1C-2A48-A99A-FF1B8C004AF0}"/>
              </a:ext>
            </a:extLst>
          </p:cNvPr>
          <p:cNvSpPr>
            <a:spLocks noChangeArrowheads="1"/>
          </p:cNvSpPr>
          <p:nvPr/>
        </p:nvSpPr>
        <p:spPr bwMode="auto">
          <a:xfrm>
            <a:off x="6934200" y="29083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Ố</a:t>
            </a:r>
          </a:p>
        </p:txBody>
      </p:sp>
      <p:sp>
        <p:nvSpPr>
          <p:cNvPr id="56374" name="Rectangle 55">
            <a:extLst>
              <a:ext uri="{FF2B5EF4-FFF2-40B4-BE49-F238E27FC236}">
                <a16:creationId xmlns:a16="http://schemas.microsoft.com/office/drawing/2014/main" id="{DF030BB2-EF87-E944-84C5-4858885169C2}"/>
              </a:ext>
            </a:extLst>
          </p:cNvPr>
          <p:cNvSpPr>
            <a:spLocks noChangeArrowheads="1"/>
          </p:cNvSpPr>
          <p:nvPr/>
        </p:nvSpPr>
        <p:spPr bwMode="auto">
          <a:xfrm>
            <a:off x="6934200" y="51816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A</a:t>
            </a:r>
          </a:p>
        </p:txBody>
      </p:sp>
      <p:sp>
        <p:nvSpPr>
          <p:cNvPr id="56375" name="Rectangle 56">
            <a:extLst>
              <a:ext uri="{FF2B5EF4-FFF2-40B4-BE49-F238E27FC236}">
                <a16:creationId xmlns:a16="http://schemas.microsoft.com/office/drawing/2014/main" id="{8AC10397-159A-2E48-8F74-C582C9E56ACA}"/>
              </a:ext>
            </a:extLst>
          </p:cNvPr>
          <p:cNvSpPr>
            <a:spLocks noChangeArrowheads="1"/>
          </p:cNvSpPr>
          <p:nvPr/>
        </p:nvSpPr>
        <p:spPr bwMode="auto">
          <a:xfrm>
            <a:off x="5105400" y="51816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Ọ</a:t>
            </a:r>
          </a:p>
        </p:txBody>
      </p:sp>
      <p:sp>
        <p:nvSpPr>
          <p:cNvPr id="56376" name="Rectangle 57">
            <a:extLst>
              <a:ext uri="{FF2B5EF4-FFF2-40B4-BE49-F238E27FC236}">
                <a16:creationId xmlns:a16="http://schemas.microsoft.com/office/drawing/2014/main" id="{88C1526B-9A24-2448-BD18-B1056C46B934}"/>
              </a:ext>
            </a:extLst>
          </p:cNvPr>
          <p:cNvSpPr>
            <a:spLocks noChangeArrowheads="1"/>
          </p:cNvSpPr>
          <p:nvPr/>
        </p:nvSpPr>
        <p:spPr bwMode="auto">
          <a:xfrm>
            <a:off x="4648200" y="47244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FF66"/>
                </a:solidFill>
                <a:cs typeface="Arial" panose="020B0604020202020204" pitchFamily="34" charset="0"/>
              </a:rPr>
              <a:t>N</a:t>
            </a:r>
          </a:p>
        </p:txBody>
      </p:sp>
      <p:sp>
        <p:nvSpPr>
          <p:cNvPr id="56377" name="Rectangle 58">
            <a:extLst>
              <a:ext uri="{FF2B5EF4-FFF2-40B4-BE49-F238E27FC236}">
                <a16:creationId xmlns:a16="http://schemas.microsoft.com/office/drawing/2014/main" id="{9434691E-5460-C34D-BB36-2D0C30821D9A}"/>
              </a:ext>
            </a:extLst>
          </p:cNvPr>
          <p:cNvSpPr>
            <a:spLocks noChangeArrowheads="1"/>
          </p:cNvSpPr>
          <p:nvPr/>
        </p:nvSpPr>
        <p:spPr bwMode="auto">
          <a:xfrm>
            <a:off x="4648200" y="51816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FF66"/>
                </a:solidFill>
                <a:cs typeface="Arial" panose="020B0604020202020204" pitchFamily="34" charset="0"/>
              </a:rPr>
              <a:t>G</a:t>
            </a:r>
          </a:p>
        </p:txBody>
      </p:sp>
      <p:sp>
        <p:nvSpPr>
          <p:cNvPr id="56378" name="Rectangle 59">
            <a:extLst>
              <a:ext uri="{FF2B5EF4-FFF2-40B4-BE49-F238E27FC236}">
                <a16:creationId xmlns:a16="http://schemas.microsoft.com/office/drawing/2014/main" id="{E8221A4E-ECBD-8E4F-975D-689BBFAF2DA8}"/>
              </a:ext>
            </a:extLst>
          </p:cNvPr>
          <p:cNvSpPr>
            <a:spLocks noChangeArrowheads="1"/>
          </p:cNvSpPr>
          <p:nvPr/>
        </p:nvSpPr>
        <p:spPr bwMode="auto">
          <a:xfrm>
            <a:off x="2819400" y="33528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T</a:t>
            </a:r>
          </a:p>
        </p:txBody>
      </p:sp>
      <p:sp>
        <p:nvSpPr>
          <p:cNvPr id="56379" name="Rectangle 60">
            <a:extLst>
              <a:ext uri="{FF2B5EF4-FFF2-40B4-BE49-F238E27FC236}">
                <a16:creationId xmlns:a16="http://schemas.microsoft.com/office/drawing/2014/main" id="{4BA551B5-878C-8D43-AB2F-05B97B1FEE47}"/>
              </a:ext>
            </a:extLst>
          </p:cNvPr>
          <p:cNvSpPr>
            <a:spLocks noChangeArrowheads="1"/>
          </p:cNvSpPr>
          <p:nvPr/>
        </p:nvSpPr>
        <p:spPr bwMode="auto">
          <a:xfrm>
            <a:off x="3276600" y="33528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H</a:t>
            </a:r>
          </a:p>
        </p:txBody>
      </p:sp>
      <p:sp>
        <p:nvSpPr>
          <p:cNvPr id="56380" name="Rectangle 61">
            <a:extLst>
              <a:ext uri="{FF2B5EF4-FFF2-40B4-BE49-F238E27FC236}">
                <a16:creationId xmlns:a16="http://schemas.microsoft.com/office/drawing/2014/main" id="{D159A64E-DAC8-CF4E-A8F6-7F717205FD78}"/>
              </a:ext>
            </a:extLst>
          </p:cNvPr>
          <p:cNvSpPr>
            <a:spLocks noChangeArrowheads="1"/>
          </p:cNvSpPr>
          <p:nvPr/>
        </p:nvSpPr>
        <p:spPr bwMode="auto">
          <a:xfrm>
            <a:off x="4191000" y="33528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I</a:t>
            </a:r>
          </a:p>
        </p:txBody>
      </p:sp>
      <p:sp>
        <p:nvSpPr>
          <p:cNvPr id="56381" name="Rectangle 62">
            <a:extLst>
              <a:ext uri="{FF2B5EF4-FFF2-40B4-BE49-F238E27FC236}">
                <a16:creationId xmlns:a16="http://schemas.microsoft.com/office/drawing/2014/main" id="{7168A51D-F3E3-7548-A632-02B243BEB189}"/>
              </a:ext>
            </a:extLst>
          </p:cNvPr>
          <p:cNvSpPr>
            <a:spLocks noChangeArrowheads="1"/>
          </p:cNvSpPr>
          <p:nvPr/>
        </p:nvSpPr>
        <p:spPr bwMode="auto">
          <a:xfrm>
            <a:off x="3733800" y="33528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Á</a:t>
            </a:r>
          </a:p>
        </p:txBody>
      </p:sp>
      <p:sp>
        <p:nvSpPr>
          <p:cNvPr id="56382" name="Rectangle 63">
            <a:extLst>
              <a:ext uri="{FF2B5EF4-FFF2-40B4-BE49-F238E27FC236}">
                <a16:creationId xmlns:a16="http://schemas.microsoft.com/office/drawing/2014/main" id="{607D1A65-9FB9-764D-9E89-CA75EDC268BA}"/>
              </a:ext>
            </a:extLst>
          </p:cNvPr>
          <p:cNvSpPr>
            <a:spLocks noChangeArrowheads="1"/>
          </p:cNvSpPr>
          <p:nvPr/>
        </p:nvSpPr>
        <p:spPr bwMode="auto">
          <a:xfrm>
            <a:off x="5105400" y="33528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H</a:t>
            </a:r>
          </a:p>
        </p:txBody>
      </p:sp>
      <p:sp>
        <p:nvSpPr>
          <p:cNvPr id="56383" name="Rectangle 64">
            <a:extLst>
              <a:ext uri="{FF2B5EF4-FFF2-40B4-BE49-F238E27FC236}">
                <a16:creationId xmlns:a16="http://schemas.microsoft.com/office/drawing/2014/main" id="{022F8BC5-1C9E-1A44-88FE-C016AAA21809}"/>
              </a:ext>
            </a:extLst>
          </p:cNvPr>
          <p:cNvSpPr>
            <a:spLocks noChangeArrowheads="1"/>
          </p:cNvSpPr>
          <p:nvPr/>
        </p:nvSpPr>
        <p:spPr bwMode="auto">
          <a:xfrm>
            <a:off x="4648200" y="33528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FF66"/>
                </a:solidFill>
                <a:cs typeface="Arial" panose="020B0604020202020204" pitchFamily="34" charset="0"/>
              </a:rPr>
              <a:t>T</a:t>
            </a:r>
          </a:p>
        </p:txBody>
      </p:sp>
      <p:sp>
        <p:nvSpPr>
          <p:cNvPr id="56384" name="Rectangle 65">
            <a:extLst>
              <a:ext uri="{FF2B5EF4-FFF2-40B4-BE49-F238E27FC236}">
                <a16:creationId xmlns:a16="http://schemas.microsoft.com/office/drawing/2014/main" id="{05008C90-2E4F-834C-9F81-10398125C68F}"/>
              </a:ext>
            </a:extLst>
          </p:cNvPr>
          <p:cNvSpPr>
            <a:spLocks noChangeArrowheads="1"/>
          </p:cNvSpPr>
          <p:nvPr/>
        </p:nvSpPr>
        <p:spPr bwMode="auto">
          <a:xfrm>
            <a:off x="5562600" y="33528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Ú</a:t>
            </a:r>
          </a:p>
        </p:txBody>
      </p:sp>
      <p:sp>
        <p:nvSpPr>
          <p:cNvPr id="56385" name="Rectangle 66">
            <a:extLst>
              <a:ext uri="{FF2B5EF4-FFF2-40B4-BE49-F238E27FC236}">
                <a16:creationId xmlns:a16="http://schemas.microsoft.com/office/drawing/2014/main" id="{718A4511-B4E2-F34C-A949-2FF3E8EC3B01}"/>
              </a:ext>
            </a:extLst>
          </p:cNvPr>
          <p:cNvSpPr>
            <a:spLocks noChangeArrowheads="1"/>
          </p:cNvSpPr>
          <p:nvPr/>
        </p:nvSpPr>
        <p:spPr bwMode="auto">
          <a:xfrm>
            <a:off x="3733800" y="38100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Ạ</a:t>
            </a:r>
          </a:p>
        </p:txBody>
      </p:sp>
      <p:sp>
        <p:nvSpPr>
          <p:cNvPr id="56386" name="Rectangle 67">
            <a:extLst>
              <a:ext uri="{FF2B5EF4-FFF2-40B4-BE49-F238E27FC236}">
                <a16:creationId xmlns:a16="http://schemas.microsoft.com/office/drawing/2014/main" id="{AAC2DFCB-957C-8D4E-9FF4-D69E869F974B}"/>
              </a:ext>
            </a:extLst>
          </p:cNvPr>
          <p:cNvSpPr>
            <a:spLocks noChangeArrowheads="1"/>
          </p:cNvSpPr>
          <p:nvPr/>
        </p:nvSpPr>
        <p:spPr bwMode="auto">
          <a:xfrm>
            <a:off x="4191000" y="38100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O</a:t>
            </a:r>
          </a:p>
        </p:txBody>
      </p:sp>
      <p:sp>
        <p:nvSpPr>
          <p:cNvPr id="56387" name="Rectangle 68">
            <a:extLst>
              <a:ext uri="{FF2B5EF4-FFF2-40B4-BE49-F238E27FC236}">
                <a16:creationId xmlns:a16="http://schemas.microsoft.com/office/drawing/2014/main" id="{3599F094-DEBF-2F44-9769-41CB77EB9B5E}"/>
              </a:ext>
            </a:extLst>
          </p:cNvPr>
          <p:cNvSpPr>
            <a:spLocks noChangeArrowheads="1"/>
          </p:cNvSpPr>
          <p:nvPr/>
        </p:nvSpPr>
        <p:spPr bwMode="auto">
          <a:xfrm>
            <a:off x="4648200" y="38100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FF66"/>
                </a:solidFill>
                <a:cs typeface="Arial" panose="020B0604020202020204" pitchFamily="34" charset="0"/>
              </a:rPr>
              <a:t>R</a:t>
            </a:r>
          </a:p>
        </p:txBody>
      </p:sp>
      <p:sp>
        <p:nvSpPr>
          <p:cNvPr id="56388" name="Rectangle 69">
            <a:extLst>
              <a:ext uri="{FF2B5EF4-FFF2-40B4-BE49-F238E27FC236}">
                <a16:creationId xmlns:a16="http://schemas.microsoft.com/office/drawing/2014/main" id="{B9FA5C3B-488A-E142-8F45-FBC852788FFD}"/>
              </a:ext>
            </a:extLst>
          </p:cNvPr>
          <p:cNvSpPr>
            <a:spLocks noChangeArrowheads="1"/>
          </p:cNvSpPr>
          <p:nvPr/>
        </p:nvSpPr>
        <p:spPr bwMode="auto">
          <a:xfrm>
            <a:off x="5105400" y="38100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Â</a:t>
            </a:r>
          </a:p>
        </p:txBody>
      </p:sp>
      <p:sp>
        <p:nvSpPr>
          <p:cNvPr id="56389" name="Rectangle 70">
            <a:extLst>
              <a:ext uri="{FF2B5EF4-FFF2-40B4-BE49-F238E27FC236}">
                <a16:creationId xmlns:a16="http://schemas.microsoft.com/office/drawing/2014/main" id="{BA2AFF33-CF8A-A844-A553-B0C7F0326E13}"/>
              </a:ext>
            </a:extLst>
          </p:cNvPr>
          <p:cNvSpPr>
            <a:spLocks noChangeArrowheads="1"/>
          </p:cNvSpPr>
          <p:nvPr/>
        </p:nvSpPr>
        <p:spPr bwMode="auto">
          <a:xfrm>
            <a:off x="5562600" y="38100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U</a:t>
            </a:r>
          </a:p>
        </p:txBody>
      </p:sp>
      <p:sp>
        <p:nvSpPr>
          <p:cNvPr id="56390" name="Rectangle 71">
            <a:extLst>
              <a:ext uri="{FF2B5EF4-FFF2-40B4-BE49-F238E27FC236}">
                <a16:creationId xmlns:a16="http://schemas.microsoft.com/office/drawing/2014/main" id="{83DAFDD5-7414-3D4B-97C5-394D3A6F6A2C}"/>
              </a:ext>
            </a:extLst>
          </p:cNvPr>
          <p:cNvSpPr>
            <a:spLocks noChangeArrowheads="1"/>
          </p:cNvSpPr>
          <p:nvPr/>
        </p:nvSpPr>
        <p:spPr bwMode="auto">
          <a:xfrm>
            <a:off x="7391400" y="51816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I</a:t>
            </a:r>
          </a:p>
        </p:txBody>
      </p:sp>
      <p:sp>
        <p:nvSpPr>
          <p:cNvPr id="56391" name="Rectangle 72">
            <a:extLst>
              <a:ext uri="{FF2B5EF4-FFF2-40B4-BE49-F238E27FC236}">
                <a16:creationId xmlns:a16="http://schemas.microsoft.com/office/drawing/2014/main" id="{C7D13EE4-DA2B-F44E-B889-261E25BC07C5}"/>
              </a:ext>
            </a:extLst>
          </p:cNvPr>
          <p:cNvSpPr>
            <a:spLocks noChangeArrowheads="1"/>
          </p:cNvSpPr>
          <p:nvPr/>
        </p:nvSpPr>
        <p:spPr bwMode="auto">
          <a:xfrm>
            <a:off x="6019800" y="51816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T</a:t>
            </a:r>
          </a:p>
        </p:txBody>
      </p:sp>
      <p:sp>
        <p:nvSpPr>
          <p:cNvPr id="56392" name="Rectangle 73">
            <a:extLst>
              <a:ext uri="{FF2B5EF4-FFF2-40B4-BE49-F238E27FC236}">
                <a16:creationId xmlns:a16="http://schemas.microsoft.com/office/drawing/2014/main" id="{2C503AD0-E771-4841-BFDB-34AF5EC5BCF6}"/>
              </a:ext>
            </a:extLst>
          </p:cNvPr>
          <p:cNvSpPr>
            <a:spLocks noChangeArrowheads="1"/>
          </p:cNvSpPr>
          <p:nvPr/>
        </p:nvSpPr>
        <p:spPr bwMode="auto">
          <a:xfrm>
            <a:off x="5562600" y="47244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H</a:t>
            </a:r>
          </a:p>
        </p:txBody>
      </p:sp>
      <p:sp>
        <p:nvSpPr>
          <p:cNvPr id="56393" name="Rectangle 74">
            <a:extLst>
              <a:ext uri="{FF2B5EF4-FFF2-40B4-BE49-F238E27FC236}">
                <a16:creationId xmlns:a16="http://schemas.microsoft.com/office/drawing/2014/main" id="{3D9922E7-B5D0-4443-BDD4-53B4C3BC9A10}"/>
              </a:ext>
            </a:extLst>
          </p:cNvPr>
          <p:cNvSpPr>
            <a:spLocks noChangeArrowheads="1"/>
          </p:cNvSpPr>
          <p:nvPr/>
        </p:nvSpPr>
        <p:spPr bwMode="auto">
          <a:xfrm>
            <a:off x="5105400" y="47244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G</a:t>
            </a:r>
          </a:p>
        </p:txBody>
      </p:sp>
      <p:sp>
        <p:nvSpPr>
          <p:cNvPr id="56394" name="Rectangle 75">
            <a:extLst>
              <a:ext uri="{FF2B5EF4-FFF2-40B4-BE49-F238E27FC236}">
                <a16:creationId xmlns:a16="http://schemas.microsoft.com/office/drawing/2014/main" id="{DD4ACB22-E09A-FE4D-A25E-6772A21545E4}"/>
              </a:ext>
            </a:extLst>
          </p:cNvPr>
          <p:cNvSpPr>
            <a:spLocks noChangeArrowheads="1"/>
          </p:cNvSpPr>
          <p:nvPr/>
        </p:nvSpPr>
        <p:spPr bwMode="auto">
          <a:xfrm>
            <a:off x="4191000" y="47244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Ồ</a:t>
            </a:r>
          </a:p>
        </p:txBody>
      </p:sp>
      <p:sp>
        <p:nvSpPr>
          <p:cNvPr id="56395" name="Rectangle 76">
            <a:extLst>
              <a:ext uri="{FF2B5EF4-FFF2-40B4-BE49-F238E27FC236}">
                <a16:creationId xmlns:a16="http://schemas.microsoft.com/office/drawing/2014/main" id="{F7430597-2BE9-164D-8C04-BA519327E8BA}"/>
              </a:ext>
            </a:extLst>
          </p:cNvPr>
          <p:cNvSpPr>
            <a:spLocks noChangeArrowheads="1"/>
          </p:cNvSpPr>
          <p:nvPr/>
        </p:nvSpPr>
        <p:spPr bwMode="auto">
          <a:xfrm>
            <a:off x="4191000" y="51816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N</a:t>
            </a:r>
          </a:p>
        </p:txBody>
      </p:sp>
      <p:sp>
        <p:nvSpPr>
          <p:cNvPr id="56396" name="Rectangle 77">
            <a:extLst>
              <a:ext uri="{FF2B5EF4-FFF2-40B4-BE49-F238E27FC236}">
                <a16:creationId xmlns:a16="http://schemas.microsoft.com/office/drawing/2014/main" id="{0659094D-2D0F-2047-8AC2-7741F7A6C439}"/>
              </a:ext>
            </a:extLst>
          </p:cNvPr>
          <p:cNvSpPr>
            <a:spLocks noChangeArrowheads="1"/>
          </p:cNvSpPr>
          <p:nvPr/>
        </p:nvSpPr>
        <p:spPr bwMode="auto">
          <a:xfrm>
            <a:off x="3733800" y="19812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T</a:t>
            </a:r>
          </a:p>
        </p:txBody>
      </p:sp>
      <p:sp>
        <p:nvSpPr>
          <p:cNvPr id="56397" name="Rectangle 78">
            <a:extLst>
              <a:ext uri="{FF2B5EF4-FFF2-40B4-BE49-F238E27FC236}">
                <a16:creationId xmlns:a16="http://schemas.microsoft.com/office/drawing/2014/main" id="{882ED451-9B73-BA48-9432-DD07FA1916C2}"/>
              </a:ext>
            </a:extLst>
          </p:cNvPr>
          <p:cNvSpPr>
            <a:spLocks noChangeArrowheads="1"/>
          </p:cNvSpPr>
          <p:nvPr/>
        </p:nvSpPr>
        <p:spPr bwMode="auto">
          <a:xfrm>
            <a:off x="3276600" y="38100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C</a:t>
            </a:r>
          </a:p>
        </p:txBody>
      </p:sp>
      <p:sp>
        <p:nvSpPr>
          <p:cNvPr id="56398" name="Rectangle 79">
            <a:extLst>
              <a:ext uri="{FF2B5EF4-FFF2-40B4-BE49-F238E27FC236}">
                <a16:creationId xmlns:a16="http://schemas.microsoft.com/office/drawing/2014/main" id="{AD9E42C6-8D37-6144-BDB3-518095AE1A16}"/>
              </a:ext>
            </a:extLst>
          </p:cNvPr>
          <p:cNvSpPr>
            <a:spLocks noChangeArrowheads="1"/>
          </p:cNvSpPr>
          <p:nvPr/>
        </p:nvSpPr>
        <p:spPr bwMode="auto">
          <a:xfrm>
            <a:off x="3276600" y="42672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Ạ</a:t>
            </a:r>
          </a:p>
        </p:txBody>
      </p:sp>
      <p:sp>
        <p:nvSpPr>
          <p:cNvPr id="56399" name="Rectangle 80">
            <a:extLst>
              <a:ext uri="{FF2B5EF4-FFF2-40B4-BE49-F238E27FC236}">
                <a16:creationId xmlns:a16="http://schemas.microsoft.com/office/drawing/2014/main" id="{7957ABA0-0FDB-C246-956B-9977778EBC42}"/>
              </a:ext>
            </a:extLst>
          </p:cNvPr>
          <p:cNvSpPr>
            <a:spLocks noChangeArrowheads="1"/>
          </p:cNvSpPr>
          <p:nvPr/>
        </p:nvSpPr>
        <p:spPr bwMode="auto">
          <a:xfrm>
            <a:off x="3733800" y="42672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C</a:t>
            </a:r>
          </a:p>
        </p:txBody>
      </p:sp>
      <p:sp>
        <p:nvSpPr>
          <p:cNvPr id="56400" name="Rectangle 81">
            <a:extLst>
              <a:ext uri="{FF2B5EF4-FFF2-40B4-BE49-F238E27FC236}">
                <a16:creationId xmlns:a16="http://schemas.microsoft.com/office/drawing/2014/main" id="{51326C4F-F058-474B-A310-AEA031D665CA}"/>
              </a:ext>
            </a:extLst>
          </p:cNvPr>
          <p:cNvSpPr>
            <a:spLocks noChangeArrowheads="1"/>
          </p:cNvSpPr>
          <p:nvPr/>
        </p:nvSpPr>
        <p:spPr bwMode="auto">
          <a:xfrm>
            <a:off x="4191000" y="42672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T</a:t>
            </a:r>
          </a:p>
        </p:txBody>
      </p:sp>
      <p:sp>
        <p:nvSpPr>
          <p:cNvPr id="56401" name="Rectangle 82">
            <a:extLst>
              <a:ext uri="{FF2B5EF4-FFF2-40B4-BE49-F238E27FC236}">
                <a16:creationId xmlns:a16="http://schemas.microsoft.com/office/drawing/2014/main" id="{5466F4DE-AFF4-CF44-9F1D-EF4072E7FC3E}"/>
              </a:ext>
            </a:extLst>
          </p:cNvPr>
          <p:cNvSpPr>
            <a:spLocks noChangeArrowheads="1"/>
          </p:cNvSpPr>
          <p:nvPr/>
        </p:nvSpPr>
        <p:spPr bwMode="auto">
          <a:xfrm>
            <a:off x="4648200" y="42672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FF66"/>
                </a:solidFill>
                <a:cs typeface="Arial" panose="020B0604020202020204" pitchFamily="34" charset="0"/>
              </a:rPr>
              <a:t>Ư</a:t>
            </a:r>
          </a:p>
        </p:txBody>
      </p:sp>
      <p:sp>
        <p:nvSpPr>
          <p:cNvPr id="56402" name="Rectangle 83">
            <a:extLst>
              <a:ext uri="{FF2B5EF4-FFF2-40B4-BE49-F238E27FC236}">
                <a16:creationId xmlns:a16="http://schemas.microsoft.com/office/drawing/2014/main" id="{57A1F4D0-574C-D54A-A3BF-3878926E93BB}"/>
              </a:ext>
            </a:extLst>
          </p:cNvPr>
          <p:cNvSpPr>
            <a:spLocks noChangeArrowheads="1"/>
          </p:cNvSpPr>
          <p:nvPr/>
        </p:nvSpPr>
        <p:spPr bwMode="auto">
          <a:xfrm>
            <a:off x="5562600" y="42672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N</a:t>
            </a:r>
          </a:p>
        </p:txBody>
      </p:sp>
      <p:sp>
        <p:nvSpPr>
          <p:cNvPr id="56403" name="Rectangle 84">
            <a:extLst>
              <a:ext uri="{FF2B5EF4-FFF2-40B4-BE49-F238E27FC236}">
                <a16:creationId xmlns:a16="http://schemas.microsoft.com/office/drawing/2014/main" id="{4DA84A98-36CD-2B40-B800-AF69FD49F686}"/>
              </a:ext>
            </a:extLst>
          </p:cNvPr>
          <p:cNvSpPr>
            <a:spLocks noChangeArrowheads="1"/>
          </p:cNvSpPr>
          <p:nvPr/>
        </p:nvSpPr>
        <p:spPr bwMode="auto">
          <a:xfrm>
            <a:off x="5105400" y="42672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Ớ</a:t>
            </a:r>
          </a:p>
        </p:txBody>
      </p:sp>
      <p:sp>
        <p:nvSpPr>
          <p:cNvPr id="56404" name="Rectangle 85">
            <a:extLst>
              <a:ext uri="{FF2B5EF4-FFF2-40B4-BE49-F238E27FC236}">
                <a16:creationId xmlns:a16="http://schemas.microsoft.com/office/drawing/2014/main" id="{120377EC-B2F3-D349-BE00-CB54328D0E83}"/>
              </a:ext>
            </a:extLst>
          </p:cNvPr>
          <p:cNvSpPr>
            <a:spLocks noChangeArrowheads="1"/>
          </p:cNvSpPr>
          <p:nvPr/>
        </p:nvSpPr>
        <p:spPr bwMode="auto">
          <a:xfrm>
            <a:off x="6019800" y="42672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G</a:t>
            </a:r>
          </a:p>
        </p:txBody>
      </p:sp>
      <p:sp>
        <p:nvSpPr>
          <p:cNvPr id="56405" name="Rectangle 86">
            <a:extLst>
              <a:ext uri="{FF2B5EF4-FFF2-40B4-BE49-F238E27FC236}">
                <a16:creationId xmlns:a16="http://schemas.microsoft.com/office/drawing/2014/main" id="{FF4ED79A-1A73-764D-AB44-35D469034D33}"/>
              </a:ext>
            </a:extLst>
          </p:cNvPr>
          <p:cNvSpPr>
            <a:spLocks noChangeArrowheads="1"/>
          </p:cNvSpPr>
          <p:nvPr/>
        </p:nvSpPr>
        <p:spPr bwMode="auto">
          <a:xfrm>
            <a:off x="6477000" y="47244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Á</a:t>
            </a:r>
          </a:p>
        </p:txBody>
      </p:sp>
      <p:sp>
        <p:nvSpPr>
          <p:cNvPr id="56406" name="Rectangle 87">
            <a:extLst>
              <a:ext uri="{FF2B5EF4-FFF2-40B4-BE49-F238E27FC236}">
                <a16:creationId xmlns:a16="http://schemas.microsoft.com/office/drawing/2014/main" id="{F2F17AD7-56C4-D64F-B059-28143E0D6FDE}"/>
              </a:ext>
            </a:extLst>
          </p:cNvPr>
          <p:cNvSpPr>
            <a:spLocks noChangeArrowheads="1"/>
          </p:cNvSpPr>
          <p:nvPr/>
        </p:nvSpPr>
        <p:spPr bwMode="auto">
          <a:xfrm>
            <a:off x="6019800" y="47244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O</a:t>
            </a:r>
          </a:p>
        </p:txBody>
      </p:sp>
      <p:sp>
        <p:nvSpPr>
          <p:cNvPr id="56407" name="Rectangle 88">
            <a:extLst>
              <a:ext uri="{FF2B5EF4-FFF2-40B4-BE49-F238E27FC236}">
                <a16:creationId xmlns:a16="http://schemas.microsoft.com/office/drawing/2014/main" id="{AF120E8D-5D0B-5442-A453-D1E391373581}"/>
              </a:ext>
            </a:extLst>
          </p:cNvPr>
          <p:cNvSpPr>
            <a:spLocks noChangeArrowheads="1"/>
          </p:cNvSpPr>
          <p:nvPr/>
        </p:nvSpPr>
        <p:spPr bwMode="auto">
          <a:xfrm>
            <a:off x="3733800" y="47244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Đ</a:t>
            </a:r>
          </a:p>
        </p:txBody>
      </p:sp>
      <p:sp>
        <p:nvSpPr>
          <p:cNvPr id="56408" name="Rectangle 89">
            <a:extLst>
              <a:ext uri="{FF2B5EF4-FFF2-40B4-BE49-F238E27FC236}">
                <a16:creationId xmlns:a16="http://schemas.microsoft.com/office/drawing/2014/main" id="{AF82302E-7645-8E40-A5A0-6032B8BF6CEF}"/>
              </a:ext>
            </a:extLst>
          </p:cNvPr>
          <p:cNvSpPr>
            <a:spLocks noChangeArrowheads="1"/>
          </p:cNvSpPr>
          <p:nvPr/>
        </p:nvSpPr>
        <p:spPr bwMode="auto">
          <a:xfrm>
            <a:off x="2819400" y="42672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L</a:t>
            </a:r>
          </a:p>
        </p:txBody>
      </p:sp>
      <p:sp>
        <p:nvSpPr>
          <p:cNvPr id="56409" name="Rectangle 90">
            <a:extLst>
              <a:ext uri="{FF2B5EF4-FFF2-40B4-BE49-F238E27FC236}">
                <a16:creationId xmlns:a16="http://schemas.microsoft.com/office/drawing/2014/main" id="{51959D2A-B75B-9E4D-A3A6-609F158CD5DA}"/>
              </a:ext>
            </a:extLst>
          </p:cNvPr>
          <p:cNvSpPr>
            <a:spLocks noChangeArrowheads="1"/>
          </p:cNvSpPr>
          <p:nvPr/>
        </p:nvSpPr>
        <p:spPr bwMode="auto">
          <a:xfrm>
            <a:off x="4648200" y="19812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FF66"/>
                </a:solidFill>
                <a:cs typeface="Arial" panose="020B0604020202020204" pitchFamily="34" charset="0"/>
              </a:rPr>
              <a:t>I</a:t>
            </a:r>
          </a:p>
        </p:txBody>
      </p:sp>
      <p:sp>
        <p:nvSpPr>
          <p:cNvPr id="193627" name="Picture 91" descr="meo C">
            <a:extLst>
              <a:ext uri="{FF2B5EF4-FFF2-40B4-BE49-F238E27FC236}">
                <a16:creationId xmlns:a16="http://schemas.microsoft.com/office/drawing/2014/main" id="{8004FF1B-CC9C-DF47-9ECE-F51443BF57DC}"/>
              </a:ext>
            </a:extLst>
          </p:cNvPr>
          <p:cNvSpPr>
            <a:spLocks noChangeAspect="1" noChangeArrowheads="1"/>
          </p:cNvSpPr>
          <p:nvPr/>
        </p:nvSpPr>
        <p:spPr bwMode="auto">
          <a:xfrm>
            <a:off x="533400" y="1143000"/>
            <a:ext cx="13716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1800">
              <a:latin typeface="Tahoma" panose="020B0604030504040204" pitchFamily="34" charset="0"/>
            </a:endParaRPr>
          </a:p>
        </p:txBody>
      </p:sp>
      <p:sp>
        <p:nvSpPr>
          <p:cNvPr id="193628" name="Text Box 92">
            <a:extLst>
              <a:ext uri="{FF2B5EF4-FFF2-40B4-BE49-F238E27FC236}">
                <a16:creationId xmlns:a16="http://schemas.microsoft.com/office/drawing/2014/main" id="{35A52404-E954-2643-AA8C-27EC5B2E36EF}"/>
              </a:ext>
            </a:extLst>
          </p:cNvPr>
          <p:cNvSpPr txBox="1">
            <a:spLocks noChangeArrowheads="1"/>
          </p:cNvSpPr>
          <p:nvPr/>
        </p:nvSpPr>
        <p:spPr bwMode="auto">
          <a:xfrm>
            <a:off x="4730750" y="1143000"/>
            <a:ext cx="2590800" cy="304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buFontTx/>
              <a:buNone/>
            </a:pPr>
            <a:r>
              <a:rPr lang="en-US" altLang="en-US" sz="1200">
                <a:solidFill>
                  <a:srgbClr val="FF0000"/>
                </a:solidFill>
              </a:rPr>
              <a:t>1        2         3         4        5          6</a:t>
            </a:r>
            <a:r>
              <a:rPr lang="en-US" altLang="en-US" sz="1200">
                <a:solidFill>
                  <a:srgbClr val="0000FF"/>
                </a:solidFill>
              </a:rPr>
              <a:t>  </a:t>
            </a:r>
            <a:endParaRPr lang="en-US" altLang="en-US" sz="2400">
              <a:solidFill>
                <a:srgbClr val="000000"/>
              </a:solidFill>
            </a:endParaRPr>
          </a:p>
        </p:txBody>
      </p:sp>
      <p:sp>
        <p:nvSpPr>
          <p:cNvPr id="193629" name="Text Box 93">
            <a:extLst>
              <a:ext uri="{FF2B5EF4-FFF2-40B4-BE49-F238E27FC236}">
                <a16:creationId xmlns:a16="http://schemas.microsoft.com/office/drawing/2014/main" id="{70FFFDBC-B08A-C642-AED2-5C851BB9AC52}"/>
              </a:ext>
            </a:extLst>
          </p:cNvPr>
          <p:cNvSpPr txBox="1">
            <a:spLocks noChangeArrowheads="1"/>
          </p:cNvSpPr>
          <p:nvPr/>
        </p:nvSpPr>
        <p:spPr bwMode="auto">
          <a:xfrm>
            <a:off x="4670425" y="2514600"/>
            <a:ext cx="2692400" cy="304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buFontTx/>
              <a:buNone/>
            </a:pPr>
            <a:r>
              <a:rPr lang="en-US" altLang="en-US" sz="1200">
                <a:solidFill>
                  <a:srgbClr val="0000FF"/>
                </a:solidFill>
              </a:rPr>
              <a:t>  1        2         3         4        5         6  </a:t>
            </a:r>
            <a:endParaRPr lang="en-US" altLang="en-US" sz="2400">
              <a:solidFill>
                <a:srgbClr val="000000"/>
              </a:solidFill>
            </a:endParaRPr>
          </a:p>
        </p:txBody>
      </p:sp>
      <p:sp>
        <p:nvSpPr>
          <p:cNvPr id="193630" name="Text Box 94">
            <a:extLst>
              <a:ext uri="{FF2B5EF4-FFF2-40B4-BE49-F238E27FC236}">
                <a16:creationId xmlns:a16="http://schemas.microsoft.com/office/drawing/2014/main" id="{8EC2A1D0-8AD7-FF40-8481-B6BC925EC25A}"/>
              </a:ext>
            </a:extLst>
          </p:cNvPr>
          <p:cNvSpPr txBox="1">
            <a:spLocks noChangeArrowheads="1"/>
          </p:cNvSpPr>
          <p:nvPr/>
        </p:nvSpPr>
        <p:spPr bwMode="auto">
          <a:xfrm>
            <a:off x="2889250" y="4343400"/>
            <a:ext cx="3505200" cy="304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buFontTx/>
              <a:buNone/>
            </a:pPr>
            <a:r>
              <a:rPr lang="en-US" altLang="en-US" sz="1200">
                <a:solidFill>
                  <a:srgbClr val="0000FF"/>
                </a:solidFill>
              </a:rPr>
              <a:t>1         2         3        4         5          6        7        8</a:t>
            </a:r>
            <a:endParaRPr lang="en-US" altLang="en-US" sz="2400">
              <a:solidFill>
                <a:srgbClr val="000000"/>
              </a:solidFill>
            </a:endParaRPr>
          </a:p>
        </p:txBody>
      </p:sp>
      <p:sp>
        <p:nvSpPr>
          <p:cNvPr id="193631" name="Text Box 95">
            <a:extLst>
              <a:ext uri="{FF2B5EF4-FFF2-40B4-BE49-F238E27FC236}">
                <a16:creationId xmlns:a16="http://schemas.microsoft.com/office/drawing/2014/main" id="{E7F9BB28-8BE1-1A49-8DE8-B47450414097}"/>
              </a:ext>
            </a:extLst>
          </p:cNvPr>
          <p:cNvSpPr txBox="1">
            <a:spLocks noChangeArrowheads="1"/>
          </p:cNvSpPr>
          <p:nvPr/>
        </p:nvSpPr>
        <p:spPr bwMode="auto">
          <a:xfrm>
            <a:off x="3797300" y="4800600"/>
            <a:ext cx="3048000" cy="304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buFontTx/>
              <a:buNone/>
            </a:pPr>
            <a:r>
              <a:rPr lang="en-US" altLang="en-US" sz="1200">
                <a:solidFill>
                  <a:srgbClr val="0000FF"/>
                </a:solidFill>
              </a:rPr>
              <a:t> </a:t>
            </a:r>
            <a:r>
              <a:rPr lang="en-US" altLang="en-US" sz="1200">
                <a:solidFill>
                  <a:srgbClr val="FF0000"/>
                </a:solidFill>
              </a:rPr>
              <a:t>1        2         3         4        5         6         7</a:t>
            </a:r>
            <a:endParaRPr lang="en-US" altLang="en-US" sz="2400">
              <a:solidFill>
                <a:srgbClr val="000000"/>
              </a:solidFill>
            </a:endParaRPr>
          </a:p>
        </p:txBody>
      </p:sp>
      <p:sp>
        <p:nvSpPr>
          <p:cNvPr id="193632" name="Text Box 96">
            <a:extLst>
              <a:ext uri="{FF2B5EF4-FFF2-40B4-BE49-F238E27FC236}">
                <a16:creationId xmlns:a16="http://schemas.microsoft.com/office/drawing/2014/main" id="{980B5DCB-33CB-4C49-9ECB-B502B1783A44}"/>
              </a:ext>
            </a:extLst>
          </p:cNvPr>
          <p:cNvSpPr txBox="1">
            <a:spLocks noChangeArrowheads="1"/>
          </p:cNvSpPr>
          <p:nvPr/>
        </p:nvSpPr>
        <p:spPr bwMode="auto">
          <a:xfrm>
            <a:off x="4273550" y="5207000"/>
            <a:ext cx="3505200" cy="355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buFontTx/>
              <a:buNone/>
            </a:pPr>
            <a:r>
              <a:rPr lang="en-US" altLang="en-US" sz="1200">
                <a:solidFill>
                  <a:srgbClr val="0000FF"/>
                </a:solidFill>
              </a:rPr>
              <a:t>1        2         3         4        5          6        7         8   </a:t>
            </a:r>
            <a:r>
              <a:rPr lang="en-US" altLang="en-US" sz="2400">
                <a:solidFill>
                  <a:srgbClr val="000000"/>
                </a:solidFill>
              </a:rPr>
              <a:t>   </a:t>
            </a:r>
          </a:p>
        </p:txBody>
      </p:sp>
      <p:sp>
        <p:nvSpPr>
          <p:cNvPr id="56416" name="Line 97">
            <a:extLst>
              <a:ext uri="{FF2B5EF4-FFF2-40B4-BE49-F238E27FC236}">
                <a16:creationId xmlns:a16="http://schemas.microsoft.com/office/drawing/2014/main" id="{26FE2802-D9AE-674C-9F70-452C66C10F4F}"/>
              </a:ext>
            </a:extLst>
          </p:cNvPr>
          <p:cNvSpPr>
            <a:spLocks noChangeShapeType="1"/>
          </p:cNvSpPr>
          <p:nvPr/>
        </p:nvSpPr>
        <p:spPr bwMode="auto">
          <a:xfrm>
            <a:off x="4191000" y="2895600"/>
            <a:ext cx="0" cy="2286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56417" name="Line 98">
            <a:extLst>
              <a:ext uri="{FF2B5EF4-FFF2-40B4-BE49-F238E27FC236}">
                <a16:creationId xmlns:a16="http://schemas.microsoft.com/office/drawing/2014/main" id="{413A0EA9-AC7C-9F46-B73F-C503FABD1DA2}"/>
              </a:ext>
            </a:extLst>
          </p:cNvPr>
          <p:cNvSpPr>
            <a:spLocks noChangeShapeType="1"/>
          </p:cNvSpPr>
          <p:nvPr/>
        </p:nvSpPr>
        <p:spPr bwMode="auto">
          <a:xfrm>
            <a:off x="6477000" y="4267200"/>
            <a:ext cx="0" cy="13716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56418" name="Line 99">
            <a:extLst>
              <a:ext uri="{FF2B5EF4-FFF2-40B4-BE49-F238E27FC236}">
                <a16:creationId xmlns:a16="http://schemas.microsoft.com/office/drawing/2014/main" id="{D51BC308-7FC9-B140-9EC6-6722CEBC88AD}"/>
              </a:ext>
            </a:extLst>
          </p:cNvPr>
          <p:cNvSpPr>
            <a:spLocks noChangeShapeType="1"/>
          </p:cNvSpPr>
          <p:nvPr/>
        </p:nvSpPr>
        <p:spPr bwMode="auto">
          <a:xfrm>
            <a:off x="6934200" y="4724400"/>
            <a:ext cx="0" cy="9144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56419" name="Line 100">
            <a:extLst>
              <a:ext uri="{FF2B5EF4-FFF2-40B4-BE49-F238E27FC236}">
                <a16:creationId xmlns:a16="http://schemas.microsoft.com/office/drawing/2014/main" id="{7F723F8B-7A0C-E54E-89C0-C997F716558C}"/>
              </a:ext>
            </a:extLst>
          </p:cNvPr>
          <p:cNvSpPr>
            <a:spLocks noChangeShapeType="1"/>
          </p:cNvSpPr>
          <p:nvPr/>
        </p:nvSpPr>
        <p:spPr bwMode="auto">
          <a:xfrm flipH="1">
            <a:off x="7391400" y="5181600"/>
            <a:ext cx="0" cy="4572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56420" name="Line 101">
            <a:extLst>
              <a:ext uri="{FF2B5EF4-FFF2-40B4-BE49-F238E27FC236}">
                <a16:creationId xmlns:a16="http://schemas.microsoft.com/office/drawing/2014/main" id="{5C652077-F7F3-3F4F-84E5-5636667A927E}"/>
              </a:ext>
            </a:extLst>
          </p:cNvPr>
          <p:cNvSpPr>
            <a:spLocks noChangeShapeType="1"/>
          </p:cNvSpPr>
          <p:nvPr/>
        </p:nvSpPr>
        <p:spPr bwMode="auto">
          <a:xfrm>
            <a:off x="3733800" y="3352800"/>
            <a:ext cx="0" cy="13716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56421" name="Line 102">
            <a:extLst>
              <a:ext uri="{FF2B5EF4-FFF2-40B4-BE49-F238E27FC236}">
                <a16:creationId xmlns:a16="http://schemas.microsoft.com/office/drawing/2014/main" id="{559E8C6A-5524-5D42-BA3A-BF63EE28FBAF}"/>
              </a:ext>
            </a:extLst>
          </p:cNvPr>
          <p:cNvSpPr>
            <a:spLocks noChangeShapeType="1"/>
          </p:cNvSpPr>
          <p:nvPr/>
        </p:nvSpPr>
        <p:spPr bwMode="auto">
          <a:xfrm>
            <a:off x="3276600" y="3352800"/>
            <a:ext cx="0" cy="13716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193639" name="Text Box 103">
            <a:extLst>
              <a:ext uri="{FF2B5EF4-FFF2-40B4-BE49-F238E27FC236}">
                <a16:creationId xmlns:a16="http://schemas.microsoft.com/office/drawing/2014/main" id="{EAA1E5C2-B4AF-2347-9D83-59CB0133D858}"/>
              </a:ext>
            </a:extLst>
          </p:cNvPr>
          <p:cNvSpPr txBox="1">
            <a:spLocks noChangeArrowheads="1"/>
          </p:cNvSpPr>
          <p:nvPr/>
        </p:nvSpPr>
        <p:spPr bwMode="auto">
          <a:xfrm>
            <a:off x="3816350" y="1600200"/>
            <a:ext cx="3048000" cy="304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buFontTx/>
              <a:buNone/>
            </a:pPr>
            <a:r>
              <a:rPr lang="en-US" altLang="en-US" sz="1200">
                <a:solidFill>
                  <a:srgbClr val="0000FF"/>
                </a:solidFill>
              </a:rPr>
              <a:t>1        2         3         4         5          6        7</a:t>
            </a:r>
            <a:endParaRPr lang="en-US" altLang="en-US" sz="2400">
              <a:solidFill>
                <a:srgbClr val="000000"/>
              </a:solidFill>
            </a:endParaRPr>
          </a:p>
        </p:txBody>
      </p:sp>
      <p:sp>
        <p:nvSpPr>
          <p:cNvPr id="193640" name="Text Box 104">
            <a:extLst>
              <a:ext uri="{FF2B5EF4-FFF2-40B4-BE49-F238E27FC236}">
                <a16:creationId xmlns:a16="http://schemas.microsoft.com/office/drawing/2014/main" id="{B27A0A12-7E24-564D-8CC0-1B27897A14F9}"/>
              </a:ext>
            </a:extLst>
          </p:cNvPr>
          <p:cNvSpPr txBox="1">
            <a:spLocks noChangeArrowheads="1"/>
          </p:cNvSpPr>
          <p:nvPr/>
        </p:nvSpPr>
        <p:spPr bwMode="auto">
          <a:xfrm>
            <a:off x="4273550" y="2994025"/>
            <a:ext cx="3505200" cy="282575"/>
          </a:xfrm>
          <a:prstGeom prst="rect">
            <a:avLst/>
          </a:prstGeom>
          <a:ln/>
        </p:spPr>
        <p:style>
          <a:lnRef idx="3">
            <a:schemeClr val="lt1"/>
          </a:lnRef>
          <a:fillRef idx="1">
            <a:schemeClr val="accent1"/>
          </a:fillRef>
          <a:effectRef idx="1">
            <a:schemeClr val="accent1"/>
          </a:effectRef>
          <a:fontRef idx="minor">
            <a:schemeClr val="lt1"/>
          </a:fontRef>
        </p:style>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buFontTx/>
              <a:buNone/>
              <a:defRPr/>
            </a:pPr>
            <a:r>
              <a:rPr lang="en-US" altLang="en-US" sz="1200" dirty="0">
                <a:solidFill>
                  <a:srgbClr val="0000FF"/>
                </a:solidFill>
              </a:rPr>
              <a:t> </a:t>
            </a:r>
            <a:r>
              <a:rPr lang="en-US" altLang="en-US" sz="1200" dirty="0">
                <a:solidFill>
                  <a:srgbClr val="FF0000"/>
                </a:solidFill>
              </a:rPr>
              <a:t>1        2         3         4        5         6         7 </a:t>
            </a:r>
            <a:endParaRPr lang="en-US" altLang="en-US" sz="2400" dirty="0">
              <a:solidFill>
                <a:srgbClr val="000000"/>
              </a:solidFill>
            </a:endParaRPr>
          </a:p>
        </p:txBody>
      </p:sp>
      <p:sp>
        <p:nvSpPr>
          <p:cNvPr id="56424" name="Line 105">
            <a:extLst>
              <a:ext uri="{FF2B5EF4-FFF2-40B4-BE49-F238E27FC236}">
                <a16:creationId xmlns:a16="http://schemas.microsoft.com/office/drawing/2014/main" id="{DA983837-8C98-F04C-9A80-E55775963333}"/>
              </a:ext>
            </a:extLst>
          </p:cNvPr>
          <p:cNvSpPr>
            <a:spLocks noChangeShapeType="1"/>
          </p:cNvSpPr>
          <p:nvPr/>
        </p:nvSpPr>
        <p:spPr bwMode="auto">
          <a:xfrm>
            <a:off x="4648200" y="1066800"/>
            <a:ext cx="0" cy="4572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56425" name="Line 106">
            <a:extLst>
              <a:ext uri="{FF2B5EF4-FFF2-40B4-BE49-F238E27FC236}">
                <a16:creationId xmlns:a16="http://schemas.microsoft.com/office/drawing/2014/main" id="{BF05E149-53DC-8F41-9B1A-0544EC894864}"/>
              </a:ext>
            </a:extLst>
          </p:cNvPr>
          <p:cNvSpPr>
            <a:spLocks noChangeShapeType="1"/>
          </p:cNvSpPr>
          <p:nvPr/>
        </p:nvSpPr>
        <p:spPr bwMode="auto">
          <a:xfrm>
            <a:off x="4191000" y="1524000"/>
            <a:ext cx="0" cy="9144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56426" name="Line 107">
            <a:extLst>
              <a:ext uri="{FF2B5EF4-FFF2-40B4-BE49-F238E27FC236}">
                <a16:creationId xmlns:a16="http://schemas.microsoft.com/office/drawing/2014/main" id="{42FFC801-60BD-8F4C-BD69-4FB0D3FED6D2}"/>
              </a:ext>
            </a:extLst>
          </p:cNvPr>
          <p:cNvSpPr>
            <a:spLocks noChangeShapeType="1"/>
          </p:cNvSpPr>
          <p:nvPr/>
        </p:nvSpPr>
        <p:spPr bwMode="auto">
          <a:xfrm>
            <a:off x="5105400" y="1066800"/>
            <a:ext cx="0" cy="4572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56427" name="Line 108">
            <a:extLst>
              <a:ext uri="{FF2B5EF4-FFF2-40B4-BE49-F238E27FC236}">
                <a16:creationId xmlns:a16="http://schemas.microsoft.com/office/drawing/2014/main" id="{B8100AC6-4939-2B45-86FD-3859B6FA6D39}"/>
              </a:ext>
            </a:extLst>
          </p:cNvPr>
          <p:cNvSpPr>
            <a:spLocks noChangeShapeType="1"/>
          </p:cNvSpPr>
          <p:nvPr/>
        </p:nvSpPr>
        <p:spPr bwMode="auto">
          <a:xfrm>
            <a:off x="5562600" y="1066800"/>
            <a:ext cx="0" cy="4572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56428" name="Line 109">
            <a:extLst>
              <a:ext uri="{FF2B5EF4-FFF2-40B4-BE49-F238E27FC236}">
                <a16:creationId xmlns:a16="http://schemas.microsoft.com/office/drawing/2014/main" id="{24E284D5-081B-EB41-8D53-1BD6F9B9BCFE}"/>
              </a:ext>
            </a:extLst>
          </p:cNvPr>
          <p:cNvSpPr>
            <a:spLocks noChangeShapeType="1"/>
          </p:cNvSpPr>
          <p:nvPr/>
        </p:nvSpPr>
        <p:spPr bwMode="auto">
          <a:xfrm>
            <a:off x="6019800" y="1066800"/>
            <a:ext cx="0" cy="4572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56429" name="Line 110">
            <a:extLst>
              <a:ext uri="{FF2B5EF4-FFF2-40B4-BE49-F238E27FC236}">
                <a16:creationId xmlns:a16="http://schemas.microsoft.com/office/drawing/2014/main" id="{66544E4F-7A81-1E47-87C6-3E798D9C8593}"/>
              </a:ext>
            </a:extLst>
          </p:cNvPr>
          <p:cNvSpPr>
            <a:spLocks noChangeShapeType="1"/>
          </p:cNvSpPr>
          <p:nvPr/>
        </p:nvSpPr>
        <p:spPr bwMode="auto">
          <a:xfrm>
            <a:off x="6477000" y="1066800"/>
            <a:ext cx="0" cy="2286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56430" name="Line 111">
            <a:extLst>
              <a:ext uri="{FF2B5EF4-FFF2-40B4-BE49-F238E27FC236}">
                <a16:creationId xmlns:a16="http://schemas.microsoft.com/office/drawing/2014/main" id="{8D4E878F-C7B2-FD43-9568-FCA76C9396DF}"/>
              </a:ext>
            </a:extLst>
          </p:cNvPr>
          <p:cNvSpPr>
            <a:spLocks noChangeShapeType="1"/>
          </p:cNvSpPr>
          <p:nvPr/>
        </p:nvSpPr>
        <p:spPr bwMode="auto">
          <a:xfrm>
            <a:off x="6934200" y="1066800"/>
            <a:ext cx="0" cy="2286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193648" name="Text Box 112">
            <a:extLst>
              <a:ext uri="{FF2B5EF4-FFF2-40B4-BE49-F238E27FC236}">
                <a16:creationId xmlns:a16="http://schemas.microsoft.com/office/drawing/2014/main" id="{80F0A1DF-4088-8049-8989-AA95B000BF5D}"/>
              </a:ext>
            </a:extLst>
          </p:cNvPr>
          <p:cNvSpPr txBox="1">
            <a:spLocks noChangeArrowheads="1"/>
          </p:cNvSpPr>
          <p:nvPr/>
        </p:nvSpPr>
        <p:spPr bwMode="auto">
          <a:xfrm>
            <a:off x="2882900" y="3429000"/>
            <a:ext cx="3086100" cy="304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buFontTx/>
              <a:buNone/>
            </a:pPr>
            <a:r>
              <a:rPr lang="en-US" altLang="en-US" sz="1200">
                <a:solidFill>
                  <a:srgbClr val="0000FF"/>
                </a:solidFill>
              </a:rPr>
              <a:t> 1        2         3         4        5         6         7</a:t>
            </a:r>
            <a:endParaRPr lang="en-US" altLang="en-US" sz="2400">
              <a:solidFill>
                <a:srgbClr val="000000"/>
              </a:solidFill>
            </a:endParaRPr>
          </a:p>
        </p:txBody>
      </p:sp>
      <p:sp>
        <p:nvSpPr>
          <p:cNvPr id="193649" name="Text Box 113">
            <a:extLst>
              <a:ext uri="{FF2B5EF4-FFF2-40B4-BE49-F238E27FC236}">
                <a16:creationId xmlns:a16="http://schemas.microsoft.com/office/drawing/2014/main" id="{D83B34AA-E287-FC42-88D9-F5E85005A12C}"/>
              </a:ext>
            </a:extLst>
          </p:cNvPr>
          <p:cNvSpPr txBox="1">
            <a:spLocks noChangeArrowheads="1"/>
          </p:cNvSpPr>
          <p:nvPr/>
        </p:nvSpPr>
        <p:spPr bwMode="auto">
          <a:xfrm>
            <a:off x="3797300" y="2057400"/>
            <a:ext cx="3048000" cy="304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buFontTx/>
              <a:buNone/>
            </a:pPr>
            <a:r>
              <a:rPr lang="en-US" altLang="en-US" sz="1200">
                <a:solidFill>
                  <a:srgbClr val="0000FF"/>
                </a:solidFill>
              </a:rPr>
              <a:t> </a:t>
            </a:r>
            <a:r>
              <a:rPr lang="en-US" altLang="en-US" sz="1200">
                <a:solidFill>
                  <a:srgbClr val="FF0000"/>
                </a:solidFill>
              </a:rPr>
              <a:t>1        2         3         4        5         6        7</a:t>
            </a:r>
            <a:endParaRPr lang="en-US" altLang="en-US" sz="2400">
              <a:solidFill>
                <a:srgbClr val="000000"/>
              </a:solidFill>
            </a:endParaRPr>
          </a:p>
        </p:txBody>
      </p:sp>
      <p:sp>
        <p:nvSpPr>
          <p:cNvPr id="56433" name="Line 114">
            <a:extLst>
              <a:ext uri="{FF2B5EF4-FFF2-40B4-BE49-F238E27FC236}">
                <a16:creationId xmlns:a16="http://schemas.microsoft.com/office/drawing/2014/main" id="{B28AF2D5-1879-C640-8499-6149883D85D3}"/>
              </a:ext>
            </a:extLst>
          </p:cNvPr>
          <p:cNvSpPr>
            <a:spLocks noChangeShapeType="1"/>
          </p:cNvSpPr>
          <p:nvPr/>
        </p:nvSpPr>
        <p:spPr bwMode="auto">
          <a:xfrm>
            <a:off x="6019800" y="1066800"/>
            <a:ext cx="0" cy="4572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56434" name="Line 115">
            <a:extLst>
              <a:ext uri="{FF2B5EF4-FFF2-40B4-BE49-F238E27FC236}">
                <a16:creationId xmlns:a16="http://schemas.microsoft.com/office/drawing/2014/main" id="{F53C35C6-0BCC-0B4A-BCCA-13D9631D033A}"/>
              </a:ext>
            </a:extLst>
          </p:cNvPr>
          <p:cNvSpPr>
            <a:spLocks noChangeShapeType="1"/>
          </p:cNvSpPr>
          <p:nvPr/>
        </p:nvSpPr>
        <p:spPr bwMode="auto">
          <a:xfrm>
            <a:off x="5562600" y="1066800"/>
            <a:ext cx="0" cy="4572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56435" name="Line 116">
            <a:extLst>
              <a:ext uri="{FF2B5EF4-FFF2-40B4-BE49-F238E27FC236}">
                <a16:creationId xmlns:a16="http://schemas.microsoft.com/office/drawing/2014/main" id="{BECDD66F-B809-3A4B-9CF1-D74186ABF910}"/>
              </a:ext>
            </a:extLst>
          </p:cNvPr>
          <p:cNvSpPr>
            <a:spLocks noChangeShapeType="1"/>
          </p:cNvSpPr>
          <p:nvPr/>
        </p:nvSpPr>
        <p:spPr bwMode="auto">
          <a:xfrm>
            <a:off x="5105400" y="1066800"/>
            <a:ext cx="0" cy="4572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56436" name="Line 117">
            <a:extLst>
              <a:ext uri="{FF2B5EF4-FFF2-40B4-BE49-F238E27FC236}">
                <a16:creationId xmlns:a16="http://schemas.microsoft.com/office/drawing/2014/main" id="{091121AA-3C1B-3143-8431-71EF7DBBF6A9}"/>
              </a:ext>
            </a:extLst>
          </p:cNvPr>
          <p:cNvSpPr>
            <a:spLocks noChangeShapeType="1"/>
          </p:cNvSpPr>
          <p:nvPr/>
        </p:nvSpPr>
        <p:spPr bwMode="auto">
          <a:xfrm>
            <a:off x="4648200" y="1143000"/>
            <a:ext cx="0" cy="44958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56437" name="Line 118">
            <a:extLst>
              <a:ext uri="{FF2B5EF4-FFF2-40B4-BE49-F238E27FC236}">
                <a16:creationId xmlns:a16="http://schemas.microsoft.com/office/drawing/2014/main" id="{9D2CEA95-7C74-5844-A89B-A82CE72FB621}"/>
              </a:ext>
            </a:extLst>
          </p:cNvPr>
          <p:cNvSpPr>
            <a:spLocks noChangeShapeType="1"/>
          </p:cNvSpPr>
          <p:nvPr/>
        </p:nvSpPr>
        <p:spPr bwMode="auto">
          <a:xfrm>
            <a:off x="4191000" y="2895600"/>
            <a:ext cx="0" cy="2667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56438" name="Line 119">
            <a:extLst>
              <a:ext uri="{FF2B5EF4-FFF2-40B4-BE49-F238E27FC236}">
                <a16:creationId xmlns:a16="http://schemas.microsoft.com/office/drawing/2014/main" id="{CC28956B-65AB-0740-A174-5C93DF404896}"/>
              </a:ext>
            </a:extLst>
          </p:cNvPr>
          <p:cNvSpPr>
            <a:spLocks noChangeShapeType="1"/>
          </p:cNvSpPr>
          <p:nvPr/>
        </p:nvSpPr>
        <p:spPr bwMode="auto">
          <a:xfrm>
            <a:off x="3733800" y="3352800"/>
            <a:ext cx="0" cy="14478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56439" name="Line 120">
            <a:extLst>
              <a:ext uri="{FF2B5EF4-FFF2-40B4-BE49-F238E27FC236}">
                <a16:creationId xmlns:a16="http://schemas.microsoft.com/office/drawing/2014/main" id="{9571BDB6-AC04-EC4F-9673-8D0849EC79A1}"/>
              </a:ext>
            </a:extLst>
          </p:cNvPr>
          <p:cNvSpPr>
            <a:spLocks noChangeShapeType="1"/>
          </p:cNvSpPr>
          <p:nvPr/>
        </p:nvSpPr>
        <p:spPr bwMode="auto">
          <a:xfrm>
            <a:off x="3276600" y="3352800"/>
            <a:ext cx="0" cy="13716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56440" name="Line 121">
            <a:extLst>
              <a:ext uri="{FF2B5EF4-FFF2-40B4-BE49-F238E27FC236}">
                <a16:creationId xmlns:a16="http://schemas.microsoft.com/office/drawing/2014/main" id="{1DC27FE3-7690-3449-9BC5-968156247ECD}"/>
              </a:ext>
            </a:extLst>
          </p:cNvPr>
          <p:cNvSpPr>
            <a:spLocks noChangeShapeType="1"/>
          </p:cNvSpPr>
          <p:nvPr/>
        </p:nvSpPr>
        <p:spPr bwMode="auto">
          <a:xfrm>
            <a:off x="6477000" y="1066800"/>
            <a:ext cx="0" cy="13716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56441" name="Line 122">
            <a:extLst>
              <a:ext uri="{FF2B5EF4-FFF2-40B4-BE49-F238E27FC236}">
                <a16:creationId xmlns:a16="http://schemas.microsoft.com/office/drawing/2014/main" id="{AA996CB1-299A-BC48-BB3A-1508467D809B}"/>
              </a:ext>
            </a:extLst>
          </p:cNvPr>
          <p:cNvSpPr>
            <a:spLocks noChangeShapeType="1"/>
          </p:cNvSpPr>
          <p:nvPr/>
        </p:nvSpPr>
        <p:spPr bwMode="auto">
          <a:xfrm>
            <a:off x="4191000" y="1524000"/>
            <a:ext cx="0" cy="9144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193659" name="AutoShape 123">
            <a:extLst>
              <a:ext uri="{FF2B5EF4-FFF2-40B4-BE49-F238E27FC236}">
                <a16:creationId xmlns:a16="http://schemas.microsoft.com/office/drawing/2014/main" id="{A6CE1F05-CE87-B34D-BFFD-65425284BEFF}"/>
              </a:ext>
            </a:extLst>
          </p:cNvPr>
          <p:cNvSpPr>
            <a:spLocks noChangeArrowheads="1"/>
          </p:cNvSpPr>
          <p:nvPr/>
        </p:nvSpPr>
        <p:spPr bwMode="auto">
          <a:xfrm>
            <a:off x="2286000" y="4810125"/>
            <a:ext cx="304800" cy="304800"/>
          </a:xfrm>
          <a:prstGeom prst="hexagon">
            <a:avLst>
              <a:gd name="adj" fmla="val 25000"/>
              <a:gd name="vf" fmla="val 115470"/>
            </a:avLst>
          </a:prstGeom>
          <a:solidFill>
            <a:srgbClr val="FFFFCC"/>
          </a:solidFill>
          <a:ln w="127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9</a:t>
            </a:r>
          </a:p>
        </p:txBody>
      </p:sp>
      <p:sp>
        <p:nvSpPr>
          <p:cNvPr id="193660" name="AutoShape 124">
            <a:extLst>
              <a:ext uri="{FF2B5EF4-FFF2-40B4-BE49-F238E27FC236}">
                <a16:creationId xmlns:a16="http://schemas.microsoft.com/office/drawing/2014/main" id="{2786B104-F403-474C-9978-5894F931E8B5}"/>
              </a:ext>
            </a:extLst>
          </p:cNvPr>
          <p:cNvSpPr>
            <a:spLocks noChangeArrowheads="1"/>
          </p:cNvSpPr>
          <p:nvPr/>
        </p:nvSpPr>
        <p:spPr bwMode="auto">
          <a:xfrm>
            <a:off x="2268538" y="5227638"/>
            <a:ext cx="339725" cy="284162"/>
          </a:xfrm>
          <a:prstGeom prst="hexagon">
            <a:avLst>
              <a:gd name="adj" fmla="val 29888"/>
              <a:gd name="vf" fmla="val 115470"/>
            </a:avLst>
          </a:prstGeom>
          <a:solidFill>
            <a:srgbClr val="FFFFCC"/>
          </a:solidFill>
          <a:ln w="127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10</a:t>
            </a:r>
          </a:p>
        </p:txBody>
      </p:sp>
      <p:sp>
        <p:nvSpPr>
          <p:cNvPr id="193661" name="WordArt 125">
            <a:extLst>
              <a:ext uri="{FF2B5EF4-FFF2-40B4-BE49-F238E27FC236}">
                <a16:creationId xmlns:a16="http://schemas.microsoft.com/office/drawing/2014/main" id="{14FF9EB0-CEB1-2843-9968-15E2D8B6AA1D}"/>
              </a:ext>
            </a:extLst>
          </p:cNvPr>
          <p:cNvSpPr>
            <a:spLocks noChangeArrowheads="1" noChangeShapeType="1" noTextEdit="1"/>
          </p:cNvSpPr>
          <p:nvPr/>
        </p:nvSpPr>
        <p:spPr bwMode="auto">
          <a:xfrm>
            <a:off x="0" y="4505325"/>
            <a:ext cx="1543050" cy="600075"/>
          </a:xfrm>
          <a:prstGeom prst="rect">
            <a:avLst/>
          </a:prstGeom>
        </p:spPr>
        <p:txBody>
          <a:bodyPr wrap="none" fromWordArt="1">
            <a:prstTxWarp prst="textPlain">
              <a:avLst>
                <a:gd name="adj" fmla="val 50000"/>
              </a:avLst>
            </a:prstTxWarp>
          </a:bodyPr>
          <a:lstStyle/>
          <a:p>
            <a:pPr algn="ctr"/>
            <a:r>
              <a:rPr lang="en-US" sz="3600" b="1" kern="10">
                <a:ln w="12700">
                  <a:solidFill>
                    <a:srgbClr val="FFFFFF"/>
                  </a:solidFill>
                  <a:round/>
                  <a:headEnd/>
                  <a:tailEnd/>
                </a:ln>
                <a:solidFill>
                  <a:srgbClr val="0000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Câu hỏi ?</a:t>
            </a:r>
            <a:endParaRPr lang="en-VN" sz="3600" b="1" kern="10">
              <a:ln w="12700">
                <a:solidFill>
                  <a:srgbClr val="FFFFFF"/>
                </a:solidFill>
                <a:round/>
                <a:headEnd/>
                <a:tailEnd/>
              </a:ln>
              <a:solidFill>
                <a:srgbClr val="0000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193662" name="Text Box 126">
            <a:extLst>
              <a:ext uri="{FF2B5EF4-FFF2-40B4-BE49-F238E27FC236}">
                <a16:creationId xmlns:a16="http://schemas.microsoft.com/office/drawing/2014/main" id="{9DCB1EC9-85D6-2E4C-A659-E0BD57BE23A6}"/>
              </a:ext>
            </a:extLst>
          </p:cNvPr>
          <p:cNvSpPr txBox="1">
            <a:spLocks noChangeArrowheads="1"/>
          </p:cNvSpPr>
          <p:nvPr/>
        </p:nvSpPr>
        <p:spPr bwMode="auto">
          <a:xfrm>
            <a:off x="3333750" y="3886200"/>
            <a:ext cx="2667000" cy="304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buFontTx/>
              <a:buNone/>
            </a:pPr>
            <a:r>
              <a:rPr lang="en-US" altLang="en-US" sz="1200">
                <a:solidFill>
                  <a:srgbClr val="0000FF"/>
                </a:solidFill>
              </a:rPr>
              <a:t> </a:t>
            </a:r>
            <a:r>
              <a:rPr lang="en-US" altLang="en-US" sz="1200">
                <a:solidFill>
                  <a:srgbClr val="FF0000"/>
                </a:solidFill>
              </a:rPr>
              <a:t>1        2         3         4        5         6</a:t>
            </a:r>
            <a:endParaRPr lang="en-US" altLang="en-US" sz="2400">
              <a:solidFill>
                <a:srgbClr val="000000"/>
              </a:solidFill>
            </a:endParaRPr>
          </a:p>
        </p:txBody>
      </p:sp>
      <p:sp>
        <p:nvSpPr>
          <p:cNvPr id="56446" name="Line 127">
            <a:extLst>
              <a:ext uri="{FF2B5EF4-FFF2-40B4-BE49-F238E27FC236}">
                <a16:creationId xmlns:a16="http://schemas.microsoft.com/office/drawing/2014/main" id="{EA09FAA1-4093-D84A-B18E-17E4F6EDFEB2}"/>
              </a:ext>
            </a:extLst>
          </p:cNvPr>
          <p:cNvSpPr>
            <a:spLocks noChangeShapeType="1"/>
          </p:cNvSpPr>
          <p:nvPr/>
        </p:nvSpPr>
        <p:spPr bwMode="auto">
          <a:xfrm>
            <a:off x="3733800" y="3810000"/>
            <a:ext cx="0" cy="4572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56447" name="Line 128">
            <a:extLst>
              <a:ext uri="{FF2B5EF4-FFF2-40B4-BE49-F238E27FC236}">
                <a16:creationId xmlns:a16="http://schemas.microsoft.com/office/drawing/2014/main" id="{931824F6-642A-934C-A468-E2DBB3624E3A}"/>
              </a:ext>
            </a:extLst>
          </p:cNvPr>
          <p:cNvSpPr>
            <a:spLocks noChangeShapeType="1"/>
          </p:cNvSpPr>
          <p:nvPr/>
        </p:nvSpPr>
        <p:spPr bwMode="auto">
          <a:xfrm>
            <a:off x="4191000" y="3810000"/>
            <a:ext cx="0" cy="4572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56448" name="Line 129">
            <a:extLst>
              <a:ext uri="{FF2B5EF4-FFF2-40B4-BE49-F238E27FC236}">
                <a16:creationId xmlns:a16="http://schemas.microsoft.com/office/drawing/2014/main" id="{874DDDA1-5125-CF40-90E9-905AB6701A3E}"/>
              </a:ext>
            </a:extLst>
          </p:cNvPr>
          <p:cNvSpPr>
            <a:spLocks noChangeShapeType="1"/>
          </p:cNvSpPr>
          <p:nvPr/>
        </p:nvSpPr>
        <p:spPr bwMode="auto">
          <a:xfrm>
            <a:off x="4648200" y="3810000"/>
            <a:ext cx="0" cy="4572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56449" name="Line 130">
            <a:extLst>
              <a:ext uri="{FF2B5EF4-FFF2-40B4-BE49-F238E27FC236}">
                <a16:creationId xmlns:a16="http://schemas.microsoft.com/office/drawing/2014/main" id="{3D254618-ACFC-7747-A7DC-EBE35285B49C}"/>
              </a:ext>
            </a:extLst>
          </p:cNvPr>
          <p:cNvSpPr>
            <a:spLocks noChangeShapeType="1"/>
          </p:cNvSpPr>
          <p:nvPr/>
        </p:nvSpPr>
        <p:spPr bwMode="auto">
          <a:xfrm>
            <a:off x="5105400" y="3810000"/>
            <a:ext cx="0" cy="4572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56450" name="Line 131">
            <a:extLst>
              <a:ext uri="{FF2B5EF4-FFF2-40B4-BE49-F238E27FC236}">
                <a16:creationId xmlns:a16="http://schemas.microsoft.com/office/drawing/2014/main" id="{FDE7814D-D7CC-454C-BDB8-3014528F3291}"/>
              </a:ext>
            </a:extLst>
          </p:cNvPr>
          <p:cNvSpPr>
            <a:spLocks noChangeShapeType="1"/>
          </p:cNvSpPr>
          <p:nvPr/>
        </p:nvSpPr>
        <p:spPr bwMode="auto">
          <a:xfrm>
            <a:off x="5562600" y="3810000"/>
            <a:ext cx="0" cy="4572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56451" name="Line 132">
            <a:extLst>
              <a:ext uri="{FF2B5EF4-FFF2-40B4-BE49-F238E27FC236}">
                <a16:creationId xmlns:a16="http://schemas.microsoft.com/office/drawing/2014/main" id="{6B1DF472-2EDD-6247-9F88-3165118D0055}"/>
              </a:ext>
            </a:extLst>
          </p:cNvPr>
          <p:cNvSpPr>
            <a:spLocks noChangeShapeType="1"/>
          </p:cNvSpPr>
          <p:nvPr/>
        </p:nvSpPr>
        <p:spPr bwMode="auto">
          <a:xfrm>
            <a:off x="6019800" y="3810000"/>
            <a:ext cx="0" cy="4572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193669" name="Text Box 133">
            <a:extLst>
              <a:ext uri="{FF2B5EF4-FFF2-40B4-BE49-F238E27FC236}">
                <a16:creationId xmlns:a16="http://schemas.microsoft.com/office/drawing/2014/main" id="{4291B1A2-7889-9044-ACD9-2F8EAE4D887F}"/>
              </a:ext>
            </a:extLst>
          </p:cNvPr>
          <p:cNvSpPr txBox="1">
            <a:spLocks noChangeArrowheads="1"/>
          </p:cNvSpPr>
          <p:nvPr/>
        </p:nvSpPr>
        <p:spPr bwMode="auto">
          <a:xfrm>
            <a:off x="84138" y="5818188"/>
            <a:ext cx="9113837" cy="1054100"/>
          </a:xfrm>
          <a:prstGeom prst="rect">
            <a:avLst/>
          </a:prstGeom>
          <a:solidFill>
            <a:srgbClr val="EFFF9F"/>
          </a:solidFill>
          <a:ln w="57150" cmpd="thinThick">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000000"/>
                </a:solidFill>
                <a:latin typeface="Times New Roman" panose="02020603050405020304" pitchFamily="18" charset="0"/>
                <a:cs typeface="Times New Roman" panose="02020603050405020304" pitchFamily="18" charset="0"/>
              </a:rPr>
              <a:t>C</a:t>
            </a:r>
            <a:r>
              <a:rPr lang="en-US" altLang="en-US" sz="2400" b="1">
                <a:solidFill>
                  <a:srgbClr val="000000"/>
                </a:solidFill>
                <a:latin typeface="Times New Roman" panose="02020603050405020304" pitchFamily="18" charset="0"/>
                <a:cs typeface="Times New Roman" panose="02020603050405020304" pitchFamily="18" charset="0"/>
              </a:rPr>
              <a:t>ác em hãy tìm câu trả lời thích hợp cho mỗi câu hỏi hàng ngang để tìm ra từ chìa khoá nằm ở 1 ô chữ hàng dọc.</a:t>
            </a:r>
          </a:p>
        </p:txBody>
      </p:sp>
      <p:sp>
        <p:nvSpPr>
          <p:cNvPr id="56453" name="Rectangle 54">
            <a:extLst>
              <a:ext uri="{FF2B5EF4-FFF2-40B4-BE49-F238E27FC236}">
                <a16:creationId xmlns:a16="http://schemas.microsoft.com/office/drawing/2014/main" id="{307F369D-64F9-614B-BF20-41DABF9EDA22}"/>
              </a:ext>
            </a:extLst>
          </p:cNvPr>
          <p:cNvSpPr>
            <a:spLocks noChangeArrowheads="1"/>
          </p:cNvSpPr>
          <p:nvPr/>
        </p:nvSpPr>
        <p:spPr bwMode="auto">
          <a:xfrm>
            <a:off x="7391400" y="2908300"/>
            <a:ext cx="457200" cy="457200"/>
          </a:xfrm>
          <a:prstGeom prst="rect">
            <a:avLst/>
          </a:prstGeom>
          <a:solidFill>
            <a:schemeClr val="accent1"/>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C</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1936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3628"/>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applause.wav"/>
                                        </p:tgtEl>
                                      </p:cMediaNode>
                                    </p:audio>
                                  </p:subTnLst>
                                </p:cTn>
                              </p:par>
                              <p:par>
                                <p:cTn id="9" presetID="1" presetClass="entr" presetSubtype="0" fill="hold" grpId="0" nodeType="withEffect">
                                  <p:stCondLst>
                                    <p:cond delay="0"/>
                                  </p:stCondLst>
                                  <p:childTnLst>
                                    <p:set>
                                      <p:cBhvr>
                                        <p:cTn id="10" dur="1" fill="hold">
                                          <p:stCondLst>
                                            <p:cond delay="0"/>
                                          </p:stCondLst>
                                        </p:cTn>
                                        <p:tgtEl>
                                          <p:spTgt spid="1936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193630"/>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par>
                                <p:cTn id="13" presetID="1" presetClass="entr" presetSubtype="0" fill="hold" grpId="0" nodeType="withEffect">
                                  <p:stCondLst>
                                    <p:cond delay="0"/>
                                  </p:stCondLst>
                                  <p:childTnLst>
                                    <p:set>
                                      <p:cBhvr>
                                        <p:cTn id="14" dur="1" fill="hold">
                                          <p:stCondLst>
                                            <p:cond delay="0"/>
                                          </p:stCondLst>
                                        </p:cTn>
                                        <p:tgtEl>
                                          <p:spTgt spid="19363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par>
                                <p:cTn id="15" presetID="1" presetClass="entr" presetSubtype="0" fill="hold" grpId="0" nodeType="withEffect">
                                  <p:stCondLst>
                                    <p:cond delay="0"/>
                                  </p:stCondLst>
                                  <p:childTnLst>
                                    <p:set>
                                      <p:cBhvr>
                                        <p:cTn id="16" dur="1" fill="hold">
                                          <p:stCondLst>
                                            <p:cond delay="0"/>
                                          </p:stCondLst>
                                        </p:cTn>
                                        <p:tgtEl>
                                          <p:spTgt spid="19363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childTnLst>
                          </p:cTn>
                        </p:par>
                        <p:par>
                          <p:cTn id="17" fill="hold" nodeType="afterGroup">
                            <p:stCondLst>
                              <p:cond delay="0"/>
                            </p:stCondLst>
                            <p:childTnLst>
                              <p:par>
                                <p:cTn id="18" presetID="1" presetClass="entr" presetSubtype="0" fill="hold" grpId="1" nodeType="afterEffect" nodePh="1">
                                  <p:stCondLst>
                                    <p:cond delay="0"/>
                                  </p:stCondLst>
                                  <p:endCondLst>
                                    <p:cond evt="begin" delay="0">
                                      <p:tn val="18"/>
                                    </p:cond>
                                  </p:endCondLst>
                                  <p:childTnLst>
                                    <p:set>
                                      <p:cBhvr>
                                        <p:cTn id="19" dur="1" fill="hold">
                                          <p:stCondLst>
                                            <p:cond delay="0"/>
                                          </p:stCondLst>
                                        </p:cTn>
                                        <p:tgtEl>
                                          <p:spTgt spid="193627"/>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par>
                                <p:cTn id="20" presetID="1" presetClass="entr" presetSubtype="0" fill="hold" nodeType="withEffect">
                                  <p:stCondLst>
                                    <p:cond delay="0"/>
                                  </p:stCondLst>
                                  <p:childTnLst>
                                    <p:set>
                                      <p:cBhvr>
                                        <p:cTn id="21" dur="1" fill="hold">
                                          <p:stCondLst>
                                            <p:cond delay="0"/>
                                          </p:stCondLst>
                                        </p:cTn>
                                        <p:tgtEl>
                                          <p:spTgt spid="193639"/>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par>
                                <p:cTn id="22" presetID="1" presetClass="entr" presetSubtype="0" fill="hold" nodeType="withEffect">
                                  <p:stCondLst>
                                    <p:cond delay="0"/>
                                  </p:stCondLst>
                                  <p:childTnLst>
                                    <p:set>
                                      <p:cBhvr>
                                        <p:cTn id="23" dur="1" fill="hold">
                                          <p:stCondLst>
                                            <p:cond delay="0"/>
                                          </p:stCondLst>
                                        </p:cTn>
                                        <p:tgtEl>
                                          <p:spTgt spid="193640"/>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4" presetID="1" presetClass="entr" presetSubtype="0" fill="hold" nodeType="withEffect">
                                  <p:stCondLst>
                                    <p:cond delay="0"/>
                                  </p:stCondLst>
                                  <p:childTnLst>
                                    <p:set>
                                      <p:cBhvr>
                                        <p:cTn id="25" dur="1" fill="hold">
                                          <p:stCondLst>
                                            <p:cond delay="0"/>
                                          </p:stCondLst>
                                        </p:cTn>
                                        <p:tgtEl>
                                          <p:spTgt spid="193648"/>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par>
                                <p:cTn id="26" presetID="1" presetClass="entr" presetSubtype="0" fill="hold" nodeType="withEffect">
                                  <p:stCondLst>
                                    <p:cond delay="0"/>
                                  </p:stCondLst>
                                  <p:childTnLst>
                                    <p:set>
                                      <p:cBhvr>
                                        <p:cTn id="27" dur="1" fill="hold">
                                          <p:stCondLst>
                                            <p:cond delay="0"/>
                                          </p:stCondLst>
                                        </p:cTn>
                                        <p:tgtEl>
                                          <p:spTgt spid="193649"/>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par>
                          <p:cTn id="28" fill="hold" nodeType="afterGroup">
                            <p:stCondLst>
                              <p:cond delay="0"/>
                            </p:stCondLst>
                            <p:childTnLst>
                              <p:par>
                                <p:cTn id="29" presetID="3" presetClass="entr" presetSubtype="10" repeatCount="2000" fill="hold" nodeType="afterEffect">
                                  <p:stCondLst>
                                    <p:cond delay="0"/>
                                  </p:stCondLst>
                                  <p:childTnLst>
                                    <p:set>
                                      <p:cBhvr>
                                        <p:cTn id="30" dur="1" fill="hold">
                                          <p:stCondLst>
                                            <p:cond delay="0"/>
                                          </p:stCondLst>
                                        </p:cTn>
                                        <p:tgtEl>
                                          <p:spTgt spid="193661"/>
                                        </p:tgtEl>
                                        <p:attrNameLst>
                                          <p:attrName>style.visibility</p:attrName>
                                        </p:attrNameLst>
                                      </p:cBhvr>
                                      <p:to>
                                        <p:strVal val="visible"/>
                                      </p:to>
                                    </p:set>
                                    <p:animEffect transition="in" filter="blinds(horizontal)">
                                      <p:cBhvr>
                                        <p:cTn id="31" dur="500"/>
                                        <p:tgtEl>
                                          <p:spTgt spid="193661"/>
                                        </p:tgtEl>
                                      </p:cBhvr>
                                    </p:animEffect>
                                  </p:childTnLst>
                                </p:cTn>
                              </p:par>
                              <p:par>
                                <p:cTn id="32" presetID="1" presetClass="entr" presetSubtype="0" fill="hold" nodeType="withEffect">
                                  <p:stCondLst>
                                    <p:cond delay="0"/>
                                  </p:stCondLst>
                                  <p:childTnLst>
                                    <p:set>
                                      <p:cBhvr>
                                        <p:cTn id="33" dur="1" fill="hold">
                                          <p:stCondLst>
                                            <p:cond delay="0"/>
                                          </p:stCondLst>
                                        </p:cTn>
                                        <p:tgtEl>
                                          <p:spTgt spid="19366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childTnLst>
                          </p:cTn>
                        </p:par>
                        <p:par>
                          <p:cTn id="34" fill="hold" nodeType="afterGroup">
                            <p:stCondLst>
                              <p:cond delay="1000"/>
                            </p:stCondLst>
                            <p:childTnLst>
                              <p:par>
                                <p:cTn id="35" presetID="10" presetClass="exit" presetSubtype="0" fill="hold" grpId="9" nodeType="afterEffect">
                                  <p:stCondLst>
                                    <p:cond delay="2000"/>
                                  </p:stCondLst>
                                  <p:childTnLst>
                                    <p:animEffect transition="out" filter="fade">
                                      <p:cBhvr>
                                        <p:cTn id="36" dur="1000"/>
                                        <p:tgtEl>
                                          <p:spTgt spid="193538"/>
                                        </p:tgtEl>
                                      </p:cBhvr>
                                    </p:animEffect>
                                    <p:set>
                                      <p:cBhvr>
                                        <p:cTn id="37" dur="1" fill="hold">
                                          <p:stCondLst>
                                            <p:cond delay="999"/>
                                          </p:stCondLst>
                                        </p:cTn>
                                        <p:tgtEl>
                                          <p:spTgt spid="193538"/>
                                        </p:tgtEl>
                                        <p:attrNameLst>
                                          <p:attrName>style.visibility</p:attrName>
                                        </p:attrNameLst>
                                      </p:cBhvr>
                                      <p:to>
                                        <p:strVal val="hidden"/>
                                      </p:to>
                                    </p:set>
                                  </p:childTnLst>
                                </p:cTn>
                              </p:par>
                              <p:par>
                                <p:cTn id="38" presetID="10" presetClass="exit" presetSubtype="0" fill="hold" grpId="10" nodeType="withEffect">
                                  <p:stCondLst>
                                    <p:cond delay="2000"/>
                                  </p:stCondLst>
                                  <p:childTnLst>
                                    <p:animEffect transition="out" filter="fade">
                                      <p:cBhvr>
                                        <p:cTn id="39" dur="1000"/>
                                        <p:tgtEl>
                                          <p:spTgt spid="193539"/>
                                        </p:tgtEl>
                                      </p:cBhvr>
                                    </p:animEffect>
                                    <p:set>
                                      <p:cBhvr>
                                        <p:cTn id="40" dur="1" fill="hold">
                                          <p:stCondLst>
                                            <p:cond delay="999"/>
                                          </p:stCondLst>
                                        </p:cTn>
                                        <p:tgtEl>
                                          <p:spTgt spid="193539"/>
                                        </p:tgtEl>
                                        <p:attrNameLst>
                                          <p:attrName>style.visibility</p:attrName>
                                        </p:attrNameLst>
                                      </p:cBhvr>
                                      <p:to>
                                        <p:strVal val="hidden"/>
                                      </p:to>
                                    </p:set>
                                  </p:childTnLst>
                                </p:cTn>
                              </p:par>
                              <p:par>
                                <p:cTn id="41" presetID="10" presetClass="exit" presetSubtype="0" fill="hold" grpId="10" nodeType="withEffect">
                                  <p:stCondLst>
                                    <p:cond delay="2000"/>
                                  </p:stCondLst>
                                  <p:childTnLst>
                                    <p:animEffect transition="out" filter="fade">
                                      <p:cBhvr>
                                        <p:cTn id="42" dur="1000"/>
                                        <p:tgtEl>
                                          <p:spTgt spid="193540"/>
                                        </p:tgtEl>
                                      </p:cBhvr>
                                    </p:animEffect>
                                    <p:set>
                                      <p:cBhvr>
                                        <p:cTn id="43" dur="1" fill="hold">
                                          <p:stCondLst>
                                            <p:cond delay="999"/>
                                          </p:stCondLst>
                                        </p:cTn>
                                        <p:tgtEl>
                                          <p:spTgt spid="193540"/>
                                        </p:tgtEl>
                                        <p:attrNameLst>
                                          <p:attrName>style.visibility</p:attrName>
                                        </p:attrNameLst>
                                      </p:cBhvr>
                                      <p:to>
                                        <p:strVal val="hidden"/>
                                      </p:to>
                                    </p:set>
                                  </p:childTnLst>
                                </p:cTn>
                              </p:par>
                              <p:par>
                                <p:cTn id="44" presetID="10" presetClass="exit" presetSubtype="0" fill="hold" grpId="9" nodeType="withEffect">
                                  <p:stCondLst>
                                    <p:cond delay="2000"/>
                                  </p:stCondLst>
                                  <p:childTnLst>
                                    <p:animEffect transition="out" filter="fade">
                                      <p:cBhvr>
                                        <p:cTn id="45" dur="1000"/>
                                        <p:tgtEl>
                                          <p:spTgt spid="193541"/>
                                        </p:tgtEl>
                                      </p:cBhvr>
                                    </p:animEffect>
                                    <p:set>
                                      <p:cBhvr>
                                        <p:cTn id="46" dur="1" fill="hold">
                                          <p:stCondLst>
                                            <p:cond delay="999"/>
                                          </p:stCondLst>
                                        </p:cTn>
                                        <p:tgtEl>
                                          <p:spTgt spid="193541"/>
                                        </p:tgtEl>
                                        <p:attrNameLst>
                                          <p:attrName>style.visibility</p:attrName>
                                        </p:attrNameLst>
                                      </p:cBhvr>
                                      <p:to>
                                        <p:strVal val="hidden"/>
                                      </p:to>
                                    </p:set>
                                  </p:childTnLst>
                                </p:cTn>
                              </p:par>
                              <p:par>
                                <p:cTn id="47" presetID="10" presetClass="exit" presetSubtype="0" fill="hold" grpId="10" nodeType="withEffect">
                                  <p:stCondLst>
                                    <p:cond delay="2000"/>
                                  </p:stCondLst>
                                  <p:childTnLst>
                                    <p:animEffect transition="out" filter="fade">
                                      <p:cBhvr>
                                        <p:cTn id="48" dur="1000"/>
                                        <p:tgtEl>
                                          <p:spTgt spid="193542"/>
                                        </p:tgtEl>
                                      </p:cBhvr>
                                    </p:animEffect>
                                    <p:set>
                                      <p:cBhvr>
                                        <p:cTn id="49" dur="1" fill="hold">
                                          <p:stCondLst>
                                            <p:cond delay="999"/>
                                          </p:stCondLst>
                                        </p:cTn>
                                        <p:tgtEl>
                                          <p:spTgt spid="193542"/>
                                        </p:tgtEl>
                                        <p:attrNameLst>
                                          <p:attrName>style.visibility</p:attrName>
                                        </p:attrNameLst>
                                      </p:cBhvr>
                                      <p:to>
                                        <p:strVal val="hidden"/>
                                      </p:to>
                                    </p:set>
                                  </p:childTnLst>
                                </p:cTn>
                              </p:par>
                              <p:par>
                                <p:cTn id="50" presetID="10" presetClass="exit" presetSubtype="0" fill="hold" grpId="10" nodeType="withEffect">
                                  <p:stCondLst>
                                    <p:cond delay="2000"/>
                                  </p:stCondLst>
                                  <p:childTnLst>
                                    <p:animEffect transition="out" filter="fade">
                                      <p:cBhvr>
                                        <p:cTn id="51" dur="1000"/>
                                        <p:tgtEl>
                                          <p:spTgt spid="193543"/>
                                        </p:tgtEl>
                                      </p:cBhvr>
                                    </p:animEffect>
                                    <p:set>
                                      <p:cBhvr>
                                        <p:cTn id="52" dur="1" fill="hold">
                                          <p:stCondLst>
                                            <p:cond delay="999"/>
                                          </p:stCondLst>
                                        </p:cTn>
                                        <p:tgtEl>
                                          <p:spTgt spid="193543"/>
                                        </p:tgtEl>
                                        <p:attrNameLst>
                                          <p:attrName>style.visibility</p:attrName>
                                        </p:attrNameLst>
                                      </p:cBhvr>
                                      <p:to>
                                        <p:strVal val="hidden"/>
                                      </p:to>
                                    </p:set>
                                  </p:childTnLst>
                                </p:cTn>
                              </p:par>
                              <p:par>
                                <p:cTn id="53" presetID="10" presetClass="exit" presetSubtype="0" fill="hold" grpId="9" nodeType="withEffect">
                                  <p:stCondLst>
                                    <p:cond delay="2000"/>
                                  </p:stCondLst>
                                  <p:childTnLst>
                                    <p:animEffect transition="out" filter="fade">
                                      <p:cBhvr>
                                        <p:cTn id="54" dur="1000"/>
                                        <p:tgtEl>
                                          <p:spTgt spid="193544"/>
                                        </p:tgtEl>
                                      </p:cBhvr>
                                    </p:animEffect>
                                    <p:set>
                                      <p:cBhvr>
                                        <p:cTn id="55" dur="1" fill="hold">
                                          <p:stCondLst>
                                            <p:cond delay="999"/>
                                          </p:stCondLst>
                                        </p:cTn>
                                        <p:tgtEl>
                                          <p:spTgt spid="193544"/>
                                        </p:tgtEl>
                                        <p:attrNameLst>
                                          <p:attrName>style.visibility</p:attrName>
                                        </p:attrNameLst>
                                      </p:cBhvr>
                                      <p:to>
                                        <p:strVal val="hidden"/>
                                      </p:to>
                                    </p:set>
                                  </p:childTnLst>
                                </p:cTn>
                              </p:par>
                              <p:par>
                                <p:cTn id="56" presetID="10" presetClass="exit" presetSubtype="0" fill="hold" grpId="9" nodeType="withEffect">
                                  <p:stCondLst>
                                    <p:cond delay="2000"/>
                                  </p:stCondLst>
                                  <p:childTnLst>
                                    <p:animEffect transition="out" filter="fade">
                                      <p:cBhvr>
                                        <p:cTn id="57" dur="1000"/>
                                        <p:tgtEl>
                                          <p:spTgt spid="193545"/>
                                        </p:tgtEl>
                                      </p:cBhvr>
                                    </p:animEffect>
                                    <p:set>
                                      <p:cBhvr>
                                        <p:cTn id="58" dur="1" fill="hold">
                                          <p:stCondLst>
                                            <p:cond delay="999"/>
                                          </p:stCondLst>
                                        </p:cTn>
                                        <p:tgtEl>
                                          <p:spTgt spid="193545"/>
                                        </p:tgtEl>
                                        <p:attrNameLst>
                                          <p:attrName>style.visibility</p:attrName>
                                        </p:attrNameLst>
                                      </p:cBhvr>
                                      <p:to>
                                        <p:strVal val="hidden"/>
                                      </p:to>
                                    </p:set>
                                  </p:childTnLst>
                                </p:cTn>
                              </p:par>
                              <p:par>
                                <p:cTn id="59" presetID="10" presetClass="exit" presetSubtype="0" fill="hold" grpId="10" nodeType="withEffect">
                                  <p:stCondLst>
                                    <p:cond delay="2000"/>
                                  </p:stCondLst>
                                  <p:childTnLst>
                                    <p:animEffect transition="out" filter="fade">
                                      <p:cBhvr>
                                        <p:cTn id="60" dur="1000"/>
                                        <p:tgtEl>
                                          <p:spTgt spid="193546"/>
                                        </p:tgtEl>
                                      </p:cBhvr>
                                    </p:animEffect>
                                    <p:set>
                                      <p:cBhvr>
                                        <p:cTn id="61" dur="1" fill="hold">
                                          <p:stCondLst>
                                            <p:cond delay="999"/>
                                          </p:stCondLst>
                                        </p:cTn>
                                        <p:tgtEl>
                                          <p:spTgt spid="193546"/>
                                        </p:tgtEl>
                                        <p:attrNameLst>
                                          <p:attrName>style.visibility</p:attrName>
                                        </p:attrNameLst>
                                      </p:cBhvr>
                                      <p:to>
                                        <p:strVal val="hidden"/>
                                      </p:to>
                                    </p:set>
                                  </p:childTnLst>
                                </p:cTn>
                              </p:par>
                              <p:par>
                                <p:cTn id="62" presetID="10" presetClass="exit" presetSubtype="0" fill="hold" grpId="10" nodeType="withEffect">
                                  <p:stCondLst>
                                    <p:cond delay="2000"/>
                                  </p:stCondLst>
                                  <p:childTnLst>
                                    <p:animEffect transition="out" filter="fade">
                                      <p:cBhvr>
                                        <p:cTn id="63" dur="1000"/>
                                        <p:tgtEl>
                                          <p:spTgt spid="193547"/>
                                        </p:tgtEl>
                                      </p:cBhvr>
                                    </p:animEffect>
                                    <p:set>
                                      <p:cBhvr>
                                        <p:cTn id="64" dur="1" fill="hold">
                                          <p:stCondLst>
                                            <p:cond delay="999"/>
                                          </p:stCondLst>
                                        </p:cTn>
                                        <p:tgtEl>
                                          <p:spTgt spid="193547"/>
                                        </p:tgtEl>
                                        <p:attrNameLst>
                                          <p:attrName>style.visibility</p:attrName>
                                        </p:attrNameLst>
                                      </p:cBhvr>
                                      <p:to>
                                        <p:strVal val="hidden"/>
                                      </p:to>
                                    </p:set>
                                  </p:childTnLst>
                                </p:cTn>
                              </p:par>
                            </p:childTnLst>
                          </p:cTn>
                        </p:par>
                        <p:par>
                          <p:cTn id="65" fill="hold" nodeType="afterGroup">
                            <p:stCondLst>
                              <p:cond delay="4000"/>
                            </p:stCondLst>
                            <p:childTnLst>
                              <p:par>
                                <p:cTn id="66" presetID="10" presetClass="exit" presetSubtype="0" fill="hold" grpId="0" nodeType="afterEffect">
                                  <p:stCondLst>
                                    <p:cond delay="0"/>
                                  </p:stCondLst>
                                  <p:childTnLst>
                                    <p:animEffect transition="out" filter="fade">
                                      <p:cBhvr>
                                        <p:cTn id="67" dur="1000"/>
                                        <p:tgtEl>
                                          <p:spTgt spid="193669"/>
                                        </p:tgtEl>
                                      </p:cBhvr>
                                    </p:animEffect>
                                    <p:set>
                                      <p:cBhvr>
                                        <p:cTn id="68" dur="1" fill="hold">
                                          <p:stCondLst>
                                            <p:cond delay="999"/>
                                          </p:stCondLst>
                                        </p:cTn>
                                        <p:tgtEl>
                                          <p:spTgt spid="1936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193549"/>
                    </p:tgtEl>
                  </p:cond>
                </p:stCondLst>
                <p:endSync evt="end" delay="0">
                  <p:rtn val="all"/>
                </p:endSync>
                <p:childTnLst>
                  <p:par>
                    <p:cTn id="70" fill="hold" nodeType="clickPar">
                      <p:stCondLst>
                        <p:cond delay="0"/>
                      </p:stCondLst>
                      <p:childTnLst>
                        <p:par>
                          <p:cTn id="71" fill="hold" nodeType="withGroup">
                            <p:stCondLst>
                              <p:cond delay="0"/>
                            </p:stCondLst>
                            <p:childTnLst>
                              <p:par>
                                <p:cTn id="72" presetID="2" presetClass="entr" presetSubtype="2" fill="hold" grpId="0" nodeType="clickEffect">
                                  <p:stCondLst>
                                    <p:cond delay="0"/>
                                  </p:stCondLst>
                                  <p:childTnLst>
                                    <p:set>
                                      <p:cBhvr>
                                        <p:cTn id="73" dur="1" fill="hold">
                                          <p:stCondLst>
                                            <p:cond delay="0"/>
                                          </p:stCondLst>
                                        </p:cTn>
                                        <p:tgtEl>
                                          <p:spTgt spid="193539"/>
                                        </p:tgtEl>
                                        <p:attrNameLst>
                                          <p:attrName>style.visibility</p:attrName>
                                        </p:attrNameLst>
                                      </p:cBhvr>
                                      <p:to>
                                        <p:strVal val="visible"/>
                                      </p:to>
                                    </p:set>
                                    <p:anim calcmode="lin" valueType="num">
                                      <p:cBhvr additive="base">
                                        <p:cTn id="74" dur="500" fill="hold"/>
                                        <p:tgtEl>
                                          <p:spTgt spid="193539"/>
                                        </p:tgtEl>
                                        <p:attrNameLst>
                                          <p:attrName>ppt_x</p:attrName>
                                        </p:attrNameLst>
                                      </p:cBhvr>
                                      <p:tavLst>
                                        <p:tav tm="0">
                                          <p:val>
                                            <p:strVal val="1+#ppt_w/2"/>
                                          </p:val>
                                        </p:tav>
                                        <p:tav tm="100000">
                                          <p:val>
                                            <p:strVal val="#ppt_x"/>
                                          </p:val>
                                        </p:tav>
                                      </p:tavLst>
                                    </p:anim>
                                    <p:anim calcmode="lin" valueType="num">
                                      <p:cBhvr additive="base">
                                        <p:cTn id="75" dur="500" fill="hold"/>
                                        <p:tgtEl>
                                          <p:spTgt spid="193539"/>
                                        </p:tgtEl>
                                        <p:attrNameLst>
                                          <p:attrName>ppt_y</p:attrName>
                                        </p:attrNameLst>
                                      </p:cBhvr>
                                      <p:tavLst>
                                        <p:tav tm="0">
                                          <p:val>
                                            <p:strVal val="#ppt_y"/>
                                          </p:val>
                                        </p:tav>
                                        <p:tav tm="100000">
                                          <p:val>
                                            <p:strVal val="#ppt_y"/>
                                          </p:val>
                                        </p:tav>
                                      </p:tavLst>
                                    </p:anim>
                                  </p:childTnLst>
                                </p:cTn>
                              </p:par>
                              <p:par>
                                <p:cTn id="76" presetID="37" presetClass="exit" presetSubtype="0" fill="hold" grpId="8" nodeType="withEffect">
                                  <p:stCondLst>
                                    <p:cond delay="0"/>
                                  </p:stCondLst>
                                  <p:childTnLst>
                                    <p:animEffect transition="out" filter="fade">
                                      <p:cBhvr>
                                        <p:cTn id="77" dur="1000"/>
                                        <p:tgtEl>
                                          <p:spTgt spid="193538"/>
                                        </p:tgtEl>
                                      </p:cBhvr>
                                    </p:animEffect>
                                    <p:anim calcmode="lin" valueType="num">
                                      <p:cBhvr>
                                        <p:cTn id="78" dur="1000"/>
                                        <p:tgtEl>
                                          <p:spTgt spid="193538"/>
                                        </p:tgtEl>
                                        <p:attrNameLst>
                                          <p:attrName>ppt_x</p:attrName>
                                        </p:attrNameLst>
                                      </p:cBhvr>
                                      <p:tavLst>
                                        <p:tav tm="0">
                                          <p:val>
                                            <p:strVal val="ppt_x"/>
                                          </p:val>
                                        </p:tav>
                                        <p:tav tm="100000">
                                          <p:val>
                                            <p:strVal val="ppt_x"/>
                                          </p:val>
                                        </p:tav>
                                      </p:tavLst>
                                    </p:anim>
                                    <p:anim calcmode="lin" valueType="num">
                                      <p:cBhvr>
                                        <p:cTn id="79" dur="100" decel="100000"/>
                                        <p:tgtEl>
                                          <p:spTgt spid="193538"/>
                                        </p:tgtEl>
                                        <p:attrNameLst>
                                          <p:attrName>ppt_y</p:attrName>
                                        </p:attrNameLst>
                                      </p:cBhvr>
                                      <p:tavLst>
                                        <p:tav tm="0">
                                          <p:val>
                                            <p:strVal val="ppt_y"/>
                                          </p:val>
                                        </p:tav>
                                        <p:tav tm="100000">
                                          <p:val>
                                            <p:strVal val="ppt_y-.03"/>
                                          </p:val>
                                        </p:tav>
                                      </p:tavLst>
                                    </p:anim>
                                    <p:anim calcmode="lin" valueType="num">
                                      <p:cBhvr>
                                        <p:cTn id="80" dur="900" accel="100000">
                                          <p:stCondLst>
                                            <p:cond delay="100"/>
                                          </p:stCondLst>
                                        </p:cTn>
                                        <p:tgtEl>
                                          <p:spTgt spid="193538"/>
                                        </p:tgtEl>
                                        <p:attrNameLst>
                                          <p:attrName>ppt_y</p:attrName>
                                        </p:attrNameLst>
                                      </p:cBhvr>
                                      <p:tavLst>
                                        <p:tav tm="0">
                                          <p:val>
                                            <p:strVal val="ppt_y"/>
                                          </p:val>
                                        </p:tav>
                                        <p:tav tm="100000">
                                          <p:val>
                                            <p:strVal val="ppt_y+1"/>
                                          </p:val>
                                        </p:tav>
                                      </p:tavLst>
                                    </p:anim>
                                    <p:set>
                                      <p:cBhvr>
                                        <p:cTn id="81" dur="1" fill="hold">
                                          <p:stCondLst>
                                            <p:cond delay="999"/>
                                          </p:stCondLst>
                                        </p:cTn>
                                        <p:tgtEl>
                                          <p:spTgt spid="193538"/>
                                        </p:tgtEl>
                                        <p:attrNameLst>
                                          <p:attrName>style.visibility</p:attrName>
                                        </p:attrNameLst>
                                      </p:cBhvr>
                                      <p:to>
                                        <p:strVal val="hidden"/>
                                      </p:to>
                                    </p:set>
                                  </p:childTnLst>
                                </p:cTn>
                              </p:par>
                              <p:par>
                                <p:cTn id="82" presetID="37" presetClass="exit" presetSubtype="0" fill="hold" grpId="8" nodeType="withEffect">
                                  <p:stCondLst>
                                    <p:cond delay="0"/>
                                  </p:stCondLst>
                                  <p:childTnLst>
                                    <p:animEffect transition="out" filter="fade">
                                      <p:cBhvr>
                                        <p:cTn id="83" dur="1000"/>
                                        <p:tgtEl>
                                          <p:spTgt spid="193547"/>
                                        </p:tgtEl>
                                      </p:cBhvr>
                                    </p:animEffect>
                                    <p:anim calcmode="lin" valueType="num">
                                      <p:cBhvr>
                                        <p:cTn id="84" dur="1000"/>
                                        <p:tgtEl>
                                          <p:spTgt spid="193547"/>
                                        </p:tgtEl>
                                        <p:attrNameLst>
                                          <p:attrName>ppt_x</p:attrName>
                                        </p:attrNameLst>
                                      </p:cBhvr>
                                      <p:tavLst>
                                        <p:tav tm="0">
                                          <p:val>
                                            <p:strVal val="ppt_x"/>
                                          </p:val>
                                        </p:tav>
                                        <p:tav tm="100000">
                                          <p:val>
                                            <p:strVal val="ppt_x"/>
                                          </p:val>
                                        </p:tav>
                                      </p:tavLst>
                                    </p:anim>
                                    <p:anim calcmode="lin" valueType="num">
                                      <p:cBhvr>
                                        <p:cTn id="85" dur="100" decel="100000"/>
                                        <p:tgtEl>
                                          <p:spTgt spid="193547"/>
                                        </p:tgtEl>
                                        <p:attrNameLst>
                                          <p:attrName>ppt_y</p:attrName>
                                        </p:attrNameLst>
                                      </p:cBhvr>
                                      <p:tavLst>
                                        <p:tav tm="0">
                                          <p:val>
                                            <p:strVal val="ppt_y"/>
                                          </p:val>
                                        </p:tav>
                                        <p:tav tm="100000">
                                          <p:val>
                                            <p:strVal val="ppt_y-.03"/>
                                          </p:val>
                                        </p:tav>
                                      </p:tavLst>
                                    </p:anim>
                                    <p:anim calcmode="lin" valueType="num">
                                      <p:cBhvr>
                                        <p:cTn id="86" dur="900" accel="100000">
                                          <p:stCondLst>
                                            <p:cond delay="100"/>
                                          </p:stCondLst>
                                        </p:cTn>
                                        <p:tgtEl>
                                          <p:spTgt spid="193547"/>
                                        </p:tgtEl>
                                        <p:attrNameLst>
                                          <p:attrName>ppt_y</p:attrName>
                                        </p:attrNameLst>
                                      </p:cBhvr>
                                      <p:tavLst>
                                        <p:tav tm="0">
                                          <p:val>
                                            <p:strVal val="ppt_y"/>
                                          </p:val>
                                        </p:tav>
                                        <p:tav tm="100000">
                                          <p:val>
                                            <p:strVal val="ppt_y+1"/>
                                          </p:val>
                                        </p:tav>
                                      </p:tavLst>
                                    </p:anim>
                                    <p:set>
                                      <p:cBhvr>
                                        <p:cTn id="87" dur="1" fill="hold">
                                          <p:stCondLst>
                                            <p:cond delay="999"/>
                                          </p:stCondLst>
                                        </p:cTn>
                                        <p:tgtEl>
                                          <p:spTgt spid="193547"/>
                                        </p:tgtEl>
                                        <p:attrNameLst>
                                          <p:attrName>style.visibility</p:attrName>
                                        </p:attrNameLst>
                                      </p:cBhvr>
                                      <p:to>
                                        <p:strVal val="hidden"/>
                                      </p:to>
                                    </p:set>
                                  </p:childTnLst>
                                </p:cTn>
                              </p:par>
                              <p:par>
                                <p:cTn id="88" presetID="37" presetClass="exit" presetSubtype="0" fill="hold" grpId="8" nodeType="withEffect">
                                  <p:stCondLst>
                                    <p:cond delay="0"/>
                                  </p:stCondLst>
                                  <p:childTnLst>
                                    <p:animEffect transition="out" filter="fade">
                                      <p:cBhvr>
                                        <p:cTn id="89" dur="1000"/>
                                        <p:tgtEl>
                                          <p:spTgt spid="193546"/>
                                        </p:tgtEl>
                                      </p:cBhvr>
                                    </p:animEffect>
                                    <p:anim calcmode="lin" valueType="num">
                                      <p:cBhvr>
                                        <p:cTn id="90" dur="1000"/>
                                        <p:tgtEl>
                                          <p:spTgt spid="193546"/>
                                        </p:tgtEl>
                                        <p:attrNameLst>
                                          <p:attrName>ppt_x</p:attrName>
                                        </p:attrNameLst>
                                      </p:cBhvr>
                                      <p:tavLst>
                                        <p:tav tm="0">
                                          <p:val>
                                            <p:strVal val="ppt_x"/>
                                          </p:val>
                                        </p:tav>
                                        <p:tav tm="100000">
                                          <p:val>
                                            <p:strVal val="ppt_x"/>
                                          </p:val>
                                        </p:tav>
                                      </p:tavLst>
                                    </p:anim>
                                    <p:anim calcmode="lin" valueType="num">
                                      <p:cBhvr>
                                        <p:cTn id="91" dur="100" decel="100000"/>
                                        <p:tgtEl>
                                          <p:spTgt spid="193546"/>
                                        </p:tgtEl>
                                        <p:attrNameLst>
                                          <p:attrName>ppt_y</p:attrName>
                                        </p:attrNameLst>
                                      </p:cBhvr>
                                      <p:tavLst>
                                        <p:tav tm="0">
                                          <p:val>
                                            <p:strVal val="ppt_y"/>
                                          </p:val>
                                        </p:tav>
                                        <p:tav tm="100000">
                                          <p:val>
                                            <p:strVal val="ppt_y-.03"/>
                                          </p:val>
                                        </p:tav>
                                      </p:tavLst>
                                    </p:anim>
                                    <p:anim calcmode="lin" valueType="num">
                                      <p:cBhvr>
                                        <p:cTn id="92" dur="900" accel="100000">
                                          <p:stCondLst>
                                            <p:cond delay="100"/>
                                          </p:stCondLst>
                                        </p:cTn>
                                        <p:tgtEl>
                                          <p:spTgt spid="193546"/>
                                        </p:tgtEl>
                                        <p:attrNameLst>
                                          <p:attrName>ppt_y</p:attrName>
                                        </p:attrNameLst>
                                      </p:cBhvr>
                                      <p:tavLst>
                                        <p:tav tm="0">
                                          <p:val>
                                            <p:strVal val="ppt_y"/>
                                          </p:val>
                                        </p:tav>
                                        <p:tav tm="100000">
                                          <p:val>
                                            <p:strVal val="ppt_y+1"/>
                                          </p:val>
                                        </p:tav>
                                      </p:tavLst>
                                    </p:anim>
                                    <p:set>
                                      <p:cBhvr>
                                        <p:cTn id="93" dur="1" fill="hold">
                                          <p:stCondLst>
                                            <p:cond delay="999"/>
                                          </p:stCondLst>
                                        </p:cTn>
                                        <p:tgtEl>
                                          <p:spTgt spid="193546"/>
                                        </p:tgtEl>
                                        <p:attrNameLst>
                                          <p:attrName>style.visibility</p:attrName>
                                        </p:attrNameLst>
                                      </p:cBhvr>
                                      <p:to>
                                        <p:strVal val="hidden"/>
                                      </p:to>
                                    </p:set>
                                  </p:childTnLst>
                                </p:cTn>
                              </p:par>
                              <p:par>
                                <p:cTn id="94" presetID="37" presetClass="exit" presetSubtype="0" fill="hold" grpId="8" nodeType="withEffect">
                                  <p:stCondLst>
                                    <p:cond delay="0"/>
                                  </p:stCondLst>
                                  <p:childTnLst>
                                    <p:animEffect transition="out" filter="fade">
                                      <p:cBhvr>
                                        <p:cTn id="95" dur="1000"/>
                                        <p:tgtEl>
                                          <p:spTgt spid="193545"/>
                                        </p:tgtEl>
                                      </p:cBhvr>
                                    </p:animEffect>
                                    <p:anim calcmode="lin" valueType="num">
                                      <p:cBhvr>
                                        <p:cTn id="96" dur="1000"/>
                                        <p:tgtEl>
                                          <p:spTgt spid="193545"/>
                                        </p:tgtEl>
                                        <p:attrNameLst>
                                          <p:attrName>ppt_x</p:attrName>
                                        </p:attrNameLst>
                                      </p:cBhvr>
                                      <p:tavLst>
                                        <p:tav tm="0">
                                          <p:val>
                                            <p:strVal val="ppt_x"/>
                                          </p:val>
                                        </p:tav>
                                        <p:tav tm="100000">
                                          <p:val>
                                            <p:strVal val="ppt_x"/>
                                          </p:val>
                                        </p:tav>
                                      </p:tavLst>
                                    </p:anim>
                                    <p:anim calcmode="lin" valueType="num">
                                      <p:cBhvr>
                                        <p:cTn id="97" dur="100" decel="100000"/>
                                        <p:tgtEl>
                                          <p:spTgt spid="193545"/>
                                        </p:tgtEl>
                                        <p:attrNameLst>
                                          <p:attrName>ppt_y</p:attrName>
                                        </p:attrNameLst>
                                      </p:cBhvr>
                                      <p:tavLst>
                                        <p:tav tm="0">
                                          <p:val>
                                            <p:strVal val="ppt_y"/>
                                          </p:val>
                                        </p:tav>
                                        <p:tav tm="100000">
                                          <p:val>
                                            <p:strVal val="ppt_y-.03"/>
                                          </p:val>
                                        </p:tav>
                                      </p:tavLst>
                                    </p:anim>
                                    <p:anim calcmode="lin" valueType="num">
                                      <p:cBhvr>
                                        <p:cTn id="98" dur="900" accel="100000">
                                          <p:stCondLst>
                                            <p:cond delay="100"/>
                                          </p:stCondLst>
                                        </p:cTn>
                                        <p:tgtEl>
                                          <p:spTgt spid="193545"/>
                                        </p:tgtEl>
                                        <p:attrNameLst>
                                          <p:attrName>ppt_y</p:attrName>
                                        </p:attrNameLst>
                                      </p:cBhvr>
                                      <p:tavLst>
                                        <p:tav tm="0">
                                          <p:val>
                                            <p:strVal val="ppt_y"/>
                                          </p:val>
                                        </p:tav>
                                        <p:tav tm="100000">
                                          <p:val>
                                            <p:strVal val="ppt_y+1"/>
                                          </p:val>
                                        </p:tav>
                                      </p:tavLst>
                                    </p:anim>
                                    <p:set>
                                      <p:cBhvr>
                                        <p:cTn id="99" dur="1" fill="hold">
                                          <p:stCondLst>
                                            <p:cond delay="999"/>
                                          </p:stCondLst>
                                        </p:cTn>
                                        <p:tgtEl>
                                          <p:spTgt spid="193545"/>
                                        </p:tgtEl>
                                        <p:attrNameLst>
                                          <p:attrName>style.visibility</p:attrName>
                                        </p:attrNameLst>
                                      </p:cBhvr>
                                      <p:to>
                                        <p:strVal val="hidden"/>
                                      </p:to>
                                    </p:set>
                                  </p:childTnLst>
                                </p:cTn>
                              </p:par>
                              <p:par>
                                <p:cTn id="100" presetID="37" presetClass="exit" presetSubtype="0" fill="hold" grpId="7" nodeType="withEffect">
                                  <p:stCondLst>
                                    <p:cond delay="0"/>
                                  </p:stCondLst>
                                  <p:childTnLst>
                                    <p:animEffect transition="out" filter="fade">
                                      <p:cBhvr>
                                        <p:cTn id="101" dur="1000"/>
                                        <p:tgtEl>
                                          <p:spTgt spid="193544"/>
                                        </p:tgtEl>
                                      </p:cBhvr>
                                    </p:animEffect>
                                    <p:anim calcmode="lin" valueType="num">
                                      <p:cBhvr>
                                        <p:cTn id="102" dur="1000"/>
                                        <p:tgtEl>
                                          <p:spTgt spid="193544"/>
                                        </p:tgtEl>
                                        <p:attrNameLst>
                                          <p:attrName>ppt_x</p:attrName>
                                        </p:attrNameLst>
                                      </p:cBhvr>
                                      <p:tavLst>
                                        <p:tav tm="0">
                                          <p:val>
                                            <p:strVal val="ppt_x"/>
                                          </p:val>
                                        </p:tav>
                                        <p:tav tm="100000">
                                          <p:val>
                                            <p:strVal val="ppt_x"/>
                                          </p:val>
                                        </p:tav>
                                      </p:tavLst>
                                    </p:anim>
                                    <p:anim calcmode="lin" valueType="num">
                                      <p:cBhvr>
                                        <p:cTn id="103" dur="100" decel="100000"/>
                                        <p:tgtEl>
                                          <p:spTgt spid="193544"/>
                                        </p:tgtEl>
                                        <p:attrNameLst>
                                          <p:attrName>ppt_y</p:attrName>
                                        </p:attrNameLst>
                                      </p:cBhvr>
                                      <p:tavLst>
                                        <p:tav tm="0">
                                          <p:val>
                                            <p:strVal val="ppt_y"/>
                                          </p:val>
                                        </p:tav>
                                        <p:tav tm="100000">
                                          <p:val>
                                            <p:strVal val="ppt_y-.03"/>
                                          </p:val>
                                        </p:tav>
                                      </p:tavLst>
                                    </p:anim>
                                    <p:anim calcmode="lin" valueType="num">
                                      <p:cBhvr>
                                        <p:cTn id="104" dur="900" accel="100000">
                                          <p:stCondLst>
                                            <p:cond delay="100"/>
                                          </p:stCondLst>
                                        </p:cTn>
                                        <p:tgtEl>
                                          <p:spTgt spid="193544"/>
                                        </p:tgtEl>
                                        <p:attrNameLst>
                                          <p:attrName>ppt_y</p:attrName>
                                        </p:attrNameLst>
                                      </p:cBhvr>
                                      <p:tavLst>
                                        <p:tav tm="0">
                                          <p:val>
                                            <p:strVal val="ppt_y"/>
                                          </p:val>
                                        </p:tav>
                                        <p:tav tm="100000">
                                          <p:val>
                                            <p:strVal val="ppt_y+1"/>
                                          </p:val>
                                        </p:tav>
                                      </p:tavLst>
                                    </p:anim>
                                    <p:set>
                                      <p:cBhvr>
                                        <p:cTn id="105" dur="1" fill="hold">
                                          <p:stCondLst>
                                            <p:cond delay="999"/>
                                          </p:stCondLst>
                                        </p:cTn>
                                        <p:tgtEl>
                                          <p:spTgt spid="193544"/>
                                        </p:tgtEl>
                                        <p:attrNameLst>
                                          <p:attrName>style.visibility</p:attrName>
                                        </p:attrNameLst>
                                      </p:cBhvr>
                                      <p:to>
                                        <p:strVal val="hidden"/>
                                      </p:to>
                                    </p:set>
                                  </p:childTnLst>
                                </p:cTn>
                              </p:par>
                              <p:par>
                                <p:cTn id="106" presetID="37" presetClass="exit" presetSubtype="0" fill="hold" grpId="8" nodeType="withEffect">
                                  <p:stCondLst>
                                    <p:cond delay="0"/>
                                  </p:stCondLst>
                                  <p:childTnLst>
                                    <p:animEffect transition="out" filter="fade">
                                      <p:cBhvr>
                                        <p:cTn id="107" dur="1000"/>
                                        <p:tgtEl>
                                          <p:spTgt spid="193543"/>
                                        </p:tgtEl>
                                      </p:cBhvr>
                                    </p:animEffect>
                                    <p:anim calcmode="lin" valueType="num">
                                      <p:cBhvr>
                                        <p:cTn id="108" dur="1000"/>
                                        <p:tgtEl>
                                          <p:spTgt spid="193543"/>
                                        </p:tgtEl>
                                        <p:attrNameLst>
                                          <p:attrName>ppt_x</p:attrName>
                                        </p:attrNameLst>
                                      </p:cBhvr>
                                      <p:tavLst>
                                        <p:tav tm="0">
                                          <p:val>
                                            <p:strVal val="ppt_x"/>
                                          </p:val>
                                        </p:tav>
                                        <p:tav tm="100000">
                                          <p:val>
                                            <p:strVal val="ppt_x"/>
                                          </p:val>
                                        </p:tav>
                                      </p:tavLst>
                                    </p:anim>
                                    <p:anim calcmode="lin" valueType="num">
                                      <p:cBhvr>
                                        <p:cTn id="109" dur="100" decel="100000"/>
                                        <p:tgtEl>
                                          <p:spTgt spid="193543"/>
                                        </p:tgtEl>
                                        <p:attrNameLst>
                                          <p:attrName>ppt_y</p:attrName>
                                        </p:attrNameLst>
                                      </p:cBhvr>
                                      <p:tavLst>
                                        <p:tav tm="0">
                                          <p:val>
                                            <p:strVal val="ppt_y"/>
                                          </p:val>
                                        </p:tav>
                                        <p:tav tm="100000">
                                          <p:val>
                                            <p:strVal val="ppt_y-.03"/>
                                          </p:val>
                                        </p:tav>
                                      </p:tavLst>
                                    </p:anim>
                                    <p:anim calcmode="lin" valueType="num">
                                      <p:cBhvr>
                                        <p:cTn id="110" dur="900" accel="100000">
                                          <p:stCondLst>
                                            <p:cond delay="100"/>
                                          </p:stCondLst>
                                        </p:cTn>
                                        <p:tgtEl>
                                          <p:spTgt spid="193543"/>
                                        </p:tgtEl>
                                        <p:attrNameLst>
                                          <p:attrName>ppt_y</p:attrName>
                                        </p:attrNameLst>
                                      </p:cBhvr>
                                      <p:tavLst>
                                        <p:tav tm="0">
                                          <p:val>
                                            <p:strVal val="ppt_y"/>
                                          </p:val>
                                        </p:tav>
                                        <p:tav tm="100000">
                                          <p:val>
                                            <p:strVal val="ppt_y+1"/>
                                          </p:val>
                                        </p:tav>
                                      </p:tavLst>
                                    </p:anim>
                                    <p:set>
                                      <p:cBhvr>
                                        <p:cTn id="111" dur="1" fill="hold">
                                          <p:stCondLst>
                                            <p:cond delay="999"/>
                                          </p:stCondLst>
                                        </p:cTn>
                                        <p:tgtEl>
                                          <p:spTgt spid="193543"/>
                                        </p:tgtEl>
                                        <p:attrNameLst>
                                          <p:attrName>style.visibility</p:attrName>
                                        </p:attrNameLst>
                                      </p:cBhvr>
                                      <p:to>
                                        <p:strVal val="hidden"/>
                                      </p:to>
                                    </p:set>
                                  </p:childTnLst>
                                </p:cTn>
                              </p:par>
                              <p:par>
                                <p:cTn id="112" presetID="37" presetClass="exit" presetSubtype="0" fill="hold" grpId="8" nodeType="withEffect">
                                  <p:stCondLst>
                                    <p:cond delay="0"/>
                                  </p:stCondLst>
                                  <p:childTnLst>
                                    <p:animEffect transition="out" filter="fade">
                                      <p:cBhvr>
                                        <p:cTn id="113" dur="1000"/>
                                        <p:tgtEl>
                                          <p:spTgt spid="193542"/>
                                        </p:tgtEl>
                                      </p:cBhvr>
                                    </p:animEffect>
                                    <p:anim calcmode="lin" valueType="num">
                                      <p:cBhvr>
                                        <p:cTn id="114" dur="1000"/>
                                        <p:tgtEl>
                                          <p:spTgt spid="193542"/>
                                        </p:tgtEl>
                                        <p:attrNameLst>
                                          <p:attrName>ppt_x</p:attrName>
                                        </p:attrNameLst>
                                      </p:cBhvr>
                                      <p:tavLst>
                                        <p:tav tm="0">
                                          <p:val>
                                            <p:strVal val="ppt_x"/>
                                          </p:val>
                                        </p:tav>
                                        <p:tav tm="100000">
                                          <p:val>
                                            <p:strVal val="ppt_x"/>
                                          </p:val>
                                        </p:tav>
                                      </p:tavLst>
                                    </p:anim>
                                    <p:anim calcmode="lin" valueType="num">
                                      <p:cBhvr>
                                        <p:cTn id="115" dur="100" decel="100000"/>
                                        <p:tgtEl>
                                          <p:spTgt spid="193542"/>
                                        </p:tgtEl>
                                        <p:attrNameLst>
                                          <p:attrName>ppt_y</p:attrName>
                                        </p:attrNameLst>
                                      </p:cBhvr>
                                      <p:tavLst>
                                        <p:tav tm="0">
                                          <p:val>
                                            <p:strVal val="ppt_y"/>
                                          </p:val>
                                        </p:tav>
                                        <p:tav tm="100000">
                                          <p:val>
                                            <p:strVal val="ppt_y-.03"/>
                                          </p:val>
                                        </p:tav>
                                      </p:tavLst>
                                    </p:anim>
                                    <p:anim calcmode="lin" valueType="num">
                                      <p:cBhvr>
                                        <p:cTn id="116" dur="900" accel="100000">
                                          <p:stCondLst>
                                            <p:cond delay="100"/>
                                          </p:stCondLst>
                                        </p:cTn>
                                        <p:tgtEl>
                                          <p:spTgt spid="193542"/>
                                        </p:tgtEl>
                                        <p:attrNameLst>
                                          <p:attrName>ppt_y</p:attrName>
                                        </p:attrNameLst>
                                      </p:cBhvr>
                                      <p:tavLst>
                                        <p:tav tm="0">
                                          <p:val>
                                            <p:strVal val="ppt_y"/>
                                          </p:val>
                                        </p:tav>
                                        <p:tav tm="100000">
                                          <p:val>
                                            <p:strVal val="ppt_y+1"/>
                                          </p:val>
                                        </p:tav>
                                      </p:tavLst>
                                    </p:anim>
                                    <p:set>
                                      <p:cBhvr>
                                        <p:cTn id="117" dur="1" fill="hold">
                                          <p:stCondLst>
                                            <p:cond delay="999"/>
                                          </p:stCondLst>
                                        </p:cTn>
                                        <p:tgtEl>
                                          <p:spTgt spid="193542"/>
                                        </p:tgtEl>
                                        <p:attrNameLst>
                                          <p:attrName>style.visibility</p:attrName>
                                        </p:attrNameLst>
                                      </p:cBhvr>
                                      <p:to>
                                        <p:strVal val="hidden"/>
                                      </p:to>
                                    </p:set>
                                  </p:childTnLst>
                                </p:cTn>
                              </p:par>
                              <p:par>
                                <p:cTn id="118" presetID="37" presetClass="exit" presetSubtype="0" fill="hold" grpId="7" nodeType="withEffect">
                                  <p:stCondLst>
                                    <p:cond delay="0"/>
                                  </p:stCondLst>
                                  <p:childTnLst>
                                    <p:animEffect transition="out" filter="fade">
                                      <p:cBhvr>
                                        <p:cTn id="119" dur="1000"/>
                                        <p:tgtEl>
                                          <p:spTgt spid="193541"/>
                                        </p:tgtEl>
                                      </p:cBhvr>
                                    </p:animEffect>
                                    <p:anim calcmode="lin" valueType="num">
                                      <p:cBhvr>
                                        <p:cTn id="120" dur="1000"/>
                                        <p:tgtEl>
                                          <p:spTgt spid="193541"/>
                                        </p:tgtEl>
                                        <p:attrNameLst>
                                          <p:attrName>ppt_x</p:attrName>
                                        </p:attrNameLst>
                                      </p:cBhvr>
                                      <p:tavLst>
                                        <p:tav tm="0">
                                          <p:val>
                                            <p:strVal val="ppt_x"/>
                                          </p:val>
                                        </p:tav>
                                        <p:tav tm="100000">
                                          <p:val>
                                            <p:strVal val="ppt_x"/>
                                          </p:val>
                                        </p:tav>
                                      </p:tavLst>
                                    </p:anim>
                                    <p:anim calcmode="lin" valueType="num">
                                      <p:cBhvr>
                                        <p:cTn id="121" dur="100" decel="100000"/>
                                        <p:tgtEl>
                                          <p:spTgt spid="193541"/>
                                        </p:tgtEl>
                                        <p:attrNameLst>
                                          <p:attrName>ppt_y</p:attrName>
                                        </p:attrNameLst>
                                      </p:cBhvr>
                                      <p:tavLst>
                                        <p:tav tm="0">
                                          <p:val>
                                            <p:strVal val="ppt_y"/>
                                          </p:val>
                                        </p:tav>
                                        <p:tav tm="100000">
                                          <p:val>
                                            <p:strVal val="ppt_y-.03"/>
                                          </p:val>
                                        </p:tav>
                                      </p:tavLst>
                                    </p:anim>
                                    <p:anim calcmode="lin" valueType="num">
                                      <p:cBhvr>
                                        <p:cTn id="122" dur="900" accel="100000">
                                          <p:stCondLst>
                                            <p:cond delay="100"/>
                                          </p:stCondLst>
                                        </p:cTn>
                                        <p:tgtEl>
                                          <p:spTgt spid="193541"/>
                                        </p:tgtEl>
                                        <p:attrNameLst>
                                          <p:attrName>ppt_y</p:attrName>
                                        </p:attrNameLst>
                                      </p:cBhvr>
                                      <p:tavLst>
                                        <p:tav tm="0">
                                          <p:val>
                                            <p:strVal val="ppt_y"/>
                                          </p:val>
                                        </p:tav>
                                        <p:tav tm="100000">
                                          <p:val>
                                            <p:strVal val="ppt_y+1"/>
                                          </p:val>
                                        </p:tav>
                                      </p:tavLst>
                                    </p:anim>
                                    <p:set>
                                      <p:cBhvr>
                                        <p:cTn id="123" dur="1" fill="hold">
                                          <p:stCondLst>
                                            <p:cond delay="999"/>
                                          </p:stCondLst>
                                        </p:cTn>
                                        <p:tgtEl>
                                          <p:spTgt spid="193541"/>
                                        </p:tgtEl>
                                        <p:attrNameLst>
                                          <p:attrName>style.visibility</p:attrName>
                                        </p:attrNameLst>
                                      </p:cBhvr>
                                      <p:to>
                                        <p:strVal val="hidden"/>
                                      </p:to>
                                    </p:set>
                                  </p:childTnLst>
                                </p:cTn>
                              </p:par>
                              <p:par>
                                <p:cTn id="124" presetID="37" presetClass="exit" presetSubtype="0" fill="hold" grpId="8" nodeType="withEffect">
                                  <p:stCondLst>
                                    <p:cond delay="0"/>
                                  </p:stCondLst>
                                  <p:childTnLst>
                                    <p:animEffect transition="out" filter="fade">
                                      <p:cBhvr>
                                        <p:cTn id="125" dur="1000"/>
                                        <p:tgtEl>
                                          <p:spTgt spid="193540"/>
                                        </p:tgtEl>
                                      </p:cBhvr>
                                    </p:animEffect>
                                    <p:anim calcmode="lin" valueType="num">
                                      <p:cBhvr>
                                        <p:cTn id="126" dur="1000"/>
                                        <p:tgtEl>
                                          <p:spTgt spid="193540"/>
                                        </p:tgtEl>
                                        <p:attrNameLst>
                                          <p:attrName>ppt_x</p:attrName>
                                        </p:attrNameLst>
                                      </p:cBhvr>
                                      <p:tavLst>
                                        <p:tav tm="0">
                                          <p:val>
                                            <p:strVal val="ppt_x"/>
                                          </p:val>
                                        </p:tav>
                                        <p:tav tm="100000">
                                          <p:val>
                                            <p:strVal val="ppt_x"/>
                                          </p:val>
                                        </p:tav>
                                      </p:tavLst>
                                    </p:anim>
                                    <p:anim calcmode="lin" valueType="num">
                                      <p:cBhvr>
                                        <p:cTn id="127" dur="100" decel="100000"/>
                                        <p:tgtEl>
                                          <p:spTgt spid="193540"/>
                                        </p:tgtEl>
                                        <p:attrNameLst>
                                          <p:attrName>ppt_y</p:attrName>
                                        </p:attrNameLst>
                                      </p:cBhvr>
                                      <p:tavLst>
                                        <p:tav tm="0">
                                          <p:val>
                                            <p:strVal val="ppt_y"/>
                                          </p:val>
                                        </p:tav>
                                        <p:tav tm="100000">
                                          <p:val>
                                            <p:strVal val="ppt_y-.03"/>
                                          </p:val>
                                        </p:tav>
                                      </p:tavLst>
                                    </p:anim>
                                    <p:anim calcmode="lin" valueType="num">
                                      <p:cBhvr>
                                        <p:cTn id="128" dur="900" accel="100000">
                                          <p:stCondLst>
                                            <p:cond delay="100"/>
                                          </p:stCondLst>
                                        </p:cTn>
                                        <p:tgtEl>
                                          <p:spTgt spid="193540"/>
                                        </p:tgtEl>
                                        <p:attrNameLst>
                                          <p:attrName>ppt_y</p:attrName>
                                        </p:attrNameLst>
                                      </p:cBhvr>
                                      <p:tavLst>
                                        <p:tav tm="0">
                                          <p:val>
                                            <p:strVal val="ppt_y"/>
                                          </p:val>
                                        </p:tav>
                                        <p:tav tm="100000">
                                          <p:val>
                                            <p:strVal val="ppt_y+1"/>
                                          </p:val>
                                        </p:tav>
                                      </p:tavLst>
                                    </p:anim>
                                    <p:set>
                                      <p:cBhvr>
                                        <p:cTn id="129" dur="1" fill="hold">
                                          <p:stCondLst>
                                            <p:cond delay="999"/>
                                          </p:stCondLst>
                                        </p:cTn>
                                        <p:tgtEl>
                                          <p:spTgt spid="193540"/>
                                        </p:tgtEl>
                                        <p:attrNameLst>
                                          <p:attrName>style.visibility</p:attrName>
                                        </p:attrNameLst>
                                      </p:cBhvr>
                                      <p:to>
                                        <p:strVal val="hidden"/>
                                      </p:to>
                                    </p:set>
                                  </p:childTnLst>
                                </p:cTn>
                              </p:par>
                              <p:par>
                                <p:cTn id="130" presetID="6" presetClass="emph" presetSubtype="0" fill="hold" grpId="1" nodeType="withEffect">
                                  <p:stCondLst>
                                    <p:cond delay="0"/>
                                  </p:stCondLst>
                                  <p:childTnLst>
                                    <p:animScale>
                                      <p:cBhvr>
                                        <p:cTn id="131" dur="1000" fill="hold"/>
                                        <p:tgtEl>
                                          <p:spTgt spid="193549"/>
                                        </p:tgtEl>
                                      </p:cBhvr>
                                      <p:by x="150000" y="150000"/>
                                    </p:animScale>
                                  </p:childTnLst>
                                </p:cTn>
                              </p:par>
                            </p:childTnLst>
                          </p:cTn>
                        </p:par>
                      </p:childTnLst>
                    </p:cTn>
                  </p:par>
                </p:childTnLst>
              </p:cTn>
              <p:nextCondLst>
                <p:cond evt="onClick" delay="0">
                  <p:tgtEl>
                    <p:spTgt spid="193549"/>
                  </p:tgtEl>
                </p:cond>
              </p:nextCondLst>
            </p:seq>
            <p:seq concurrent="1" nextAc="seek">
              <p:cTn id="132" restart="whenNotActive" fill="hold" evtFilter="cancelBubble" nodeType="interactiveSeq">
                <p:stCondLst>
                  <p:cond evt="onClick" delay="0">
                    <p:tgtEl>
                      <p:spTgt spid="193550"/>
                    </p:tgtEl>
                  </p:cond>
                </p:stCondLst>
                <p:endSync evt="end" delay="0">
                  <p:rtn val="all"/>
                </p:endSync>
                <p:childTnLst>
                  <p:par>
                    <p:cTn id="133" fill="hold" nodeType="clickPar">
                      <p:stCondLst>
                        <p:cond delay="0"/>
                      </p:stCondLst>
                      <p:childTnLst>
                        <p:par>
                          <p:cTn id="134" fill="hold" nodeType="withGroup">
                            <p:stCondLst>
                              <p:cond delay="0"/>
                            </p:stCondLst>
                            <p:childTnLst>
                              <p:par>
                                <p:cTn id="135" presetID="2" presetClass="entr" presetSubtype="2" fill="hold" grpId="0" nodeType="clickEffect">
                                  <p:stCondLst>
                                    <p:cond delay="0"/>
                                  </p:stCondLst>
                                  <p:childTnLst>
                                    <p:set>
                                      <p:cBhvr>
                                        <p:cTn id="136" dur="1" fill="hold">
                                          <p:stCondLst>
                                            <p:cond delay="0"/>
                                          </p:stCondLst>
                                        </p:cTn>
                                        <p:tgtEl>
                                          <p:spTgt spid="193540"/>
                                        </p:tgtEl>
                                        <p:attrNameLst>
                                          <p:attrName>style.visibility</p:attrName>
                                        </p:attrNameLst>
                                      </p:cBhvr>
                                      <p:to>
                                        <p:strVal val="visible"/>
                                      </p:to>
                                    </p:set>
                                    <p:anim calcmode="lin" valueType="num">
                                      <p:cBhvr additive="base">
                                        <p:cTn id="137" dur="500" fill="hold"/>
                                        <p:tgtEl>
                                          <p:spTgt spid="193540"/>
                                        </p:tgtEl>
                                        <p:attrNameLst>
                                          <p:attrName>ppt_x</p:attrName>
                                        </p:attrNameLst>
                                      </p:cBhvr>
                                      <p:tavLst>
                                        <p:tav tm="0">
                                          <p:val>
                                            <p:strVal val="1+#ppt_w/2"/>
                                          </p:val>
                                        </p:tav>
                                        <p:tav tm="100000">
                                          <p:val>
                                            <p:strVal val="#ppt_x"/>
                                          </p:val>
                                        </p:tav>
                                      </p:tavLst>
                                    </p:anim>
                                    <p:anim calcmode="lin" valueType="num">
                                      <p:cBhvr additive="base">
                                        <p:cTn id="138" dur="500" fill="hold"/>
                                        <p:tgtEl>
                                          <p:spTgt spid="193540"/>
                                        </p:tgtEl>
                                        <p:attrNameLst>
                                          <p:attrName>ppt_y</p:attrName>
                                        </p:attrNameLst>
                                      </p:cBhvr>
                                      <p:tavLst>
                                        <p:tav tm="0">
                                          <p:val>
                                            <p:strVal val="#ppt_y"/>
                                          </p:val>
                                        </p:tav>
                                        <p:tav tm="100000">
                                          <p:val>
                                            <p:strVal val="#ppt_y"/>
                                          </p:val>
                                        </p:tav>
                                      </p:tavLst>
                                    </p:anim>
                                  </p:childTnLst>
                                </p:cTn>
                              </p:par>
                              <p:par>
                                <p:cTn id="139" presetID="37" presetClass="exit" presetSubtype="0" fill="hold" grpId="7" nodeType="withEffect">
                                  <p:stCondLst>
                                    <p:cond delay="0"/>
                                  </p:stCondLst>
                                  <p:childTnLst>
                                    <p:animEffect transition="out" filter="fade">
                                      <p:cBhvr>
                                        <p:cTn id="140" dur="1000"/>
                                        <p:tgtEl>
                                          <p:spTgt spid="193538"/>
                                        </p:tgtEl>
                                      </p:cBhvr>
                                    </p:animEffect>
                                    <p:anim calcmode="lin" valueType="num">
                                      <p:cBhvr>
                                        <p:cTn id="141" dur="1000"/>
                                        <p:tgtEl>
                                          <p:spTgt spid="193538"/>
                                        </p:tgtEl>
                                        <p:attrNameLst>
                                          <p:attrName>ppt_x</p:attrName>
                                        </p:attrNameLst>
                                      </p:cBhvr>
                                      <p:tavLst>
                                        <p:tav tm="0">
                                          <p:val>
                                            <p:strVal val="ppt_x"/>
                                          </p:val>
                                        </p:tav>
                                        <p:tav tm="100000">
                                          <p:val>
                                            <p:strVal val="ppt_x"/>
                                          </p:val>
                                        </p:tav>
                                      </p:tavLst>
                                    </p:anim>
                                    <p:anim calcmode="lin" valueType="num">
                                      <p:cBhvr>
                                        <p:cTn id="142" dur="100" decel="100000"/>
                                        <p:tgtEl>
                                          <p:spTgt spid="193538"/>
                                        </p:tgtEl>
                                        <p:attrNameLst>
                                          <p:attrName>ppt_y</p:attrName>
                                        </p:attrNameLst>
                                      </p:cBhvr>
                                      <p:tavLst>
                                        <p:tav tm="0">
                                          <p:val>
                                            <p:strVal val="ppt_y"/>
                                          </p:val>
                                        </p:tav>
                                        <p:tav tm="100000">
                                          <p:val>
                                            <p:strVal val="ppt_y-.03"/>
                                          </p:val>
                                        </p:tav>
                                      </p:tavLst>
                                    </p:anim>
                                    <p:anim calcmode="lin" valueType="num">
                                      <p:cBhvr>
                                        <p:cTn id="143" dur="900" accel="100000">
                                          <p:stCondLst>
                                            <p:cond delay="100"/>
                                          </p:stCondLst>
                                        </p:cTn>
                                        <p:tgtEl>
                                          <p:spTgt spid="193538"/>
                                        </p:tgtEl>
                                        <p:attrNameLst>
                                          <p:attrName>ppt_y</p:attrName>
                                        </p:attrNameLst>
                                      </p:cBhvr>
                                      <p:tavLst>
                                        <p:tav tm="0">
                                          <p:val>
                                            <p:strVal val="ppt_y"/>
                                          </p:val>
                                        </p:tav>
                                        <p:tav tm="100000">
                                          <p:val>
                                            <p:strVal val="ppt_y+1"/>
                                          </p:val>
                                        </p:tav>
                                      </p:tavLst>
                                    </p:anim>
                                    <p:set>
                                      <p:cBhvr>
                                        <p:cTn id="144" dur="1" fill="hold">
                                          <p:stCondLst>
                                            <p:cond delay="999"/>
                                          </p:stCondLst>
                                        </p:cTn>
                                        <p:tgtEl>
                                          <p:spTgt spid="193538"/>
                                        </p:tgtEl>
                                        <p:attrNameLst>
                                          <p:attrName>style.visibility</p:attrName>
                                        </p:attrNameLst>
                                      </p:cBhvr>
                                      <p:to>
                                        <p:strVal val="hidden"/>
                                      </p:to>
                                    </p:set>
                                  </p:childTnLst>
                                </p:cTn>
                              </p:par>
                              <p:par>
                                <p:cTn id="145" presetID="37" presetClass="exit" presetSubtype="0" fill="hold" grpId="7" nodeType="withEffect">
                                  <p:stCondLst>
                                    <p:cond delay="0"/>
                                  </p:stCondLst>
                                  <p:childTnLst>
                                    <p:animEffect transition="out" filter="fade">
                                      <p:cBhvr>
                                        <p:cTn id="146" dur="1000"/>
                                        <p:tgtEl>
                                          <p:spTgt spid="193547"/>
                                        </p:tgtEl>
                                      </p:cBhvr>
                                    </p:animEffect>
                                    <p:anim calcmode="lin" valueType="num">
                                      <p:cBhvr>
                                        <p:cTn id="147" dur="1000"/>
                                        <p:tgtEl>
                                          <p:spTgt spid="193547"/>
                                        </p:tgtEl>
                                        <p:attrNameLst>
                                          <p:attrName>ppt_x</p:attrName>
                                        </p:attrNameLst>
                                      </p:cBhvr>
                                      <p:tavLst>
                                        <p:tav tm="0">
                                          <p:val>
                                            <p:strVal val="ppt_x"/>
                                          </p:val>
                                        </p:tav>
                                        <p:tav tm="100000">
                                          <p:val>
                                            <p:strVal val="ppt_x"/>
                                          </p:val>
                                        </p:tav>
                                      </p:tavLst>
                                    </p:anim>
                                    <p:anim calcmode="lin" valueType="num">
                                      <p:cBhvr>
                                        <p:cTn id="148" dur="100" decel="100000"/>
                                        <p:tgtEl>
                                          <p:spTgt spid="193547"/>
                                        </p:tgtEl>
                                        <p:attrNameLst>
                                          <p:attrName>ppt_y</p:attrName>
                                        </p:attrNameLst>
                                      </p:cBhvr>
                                      <p:tavLst>
                                        <p:tav tm="0">
                                          <p:val>
                                            <p:strVal val="ppt_y"/>
                                          </p:val>
                                        </p:tav>
                                        <p:tav tm="100000">
                                          <p:val>
                                            <p:strVal val="ppt_y-.03"/>
                                          </p:val>
                                        </p:tav>
                                      </p:tavLst>
                                    </p:anim>
                                    <p:anim calcmode="lin" valueType="num">
                                      <p:cBhvr>
                                        <p:cTn id="149" dur="900" accel="100000">
                                          <p:stCondLst>
                                            <p:cond delay="100"/>
                                          </p:stCondLst>
                                        </p:cTn>
                                        <p:tgtEl>
                                          <p:spTgt spid="193547"/>
                                        </p:tgtEl>
                                        <p:attrNameLst>
                                          <p:attrName>ppt_y</p:attrName>
                                        </p:attrNameLst>
                                      </p:cBhvr>
                                      <p:tavLst>
                                        <p:tav tm="0">
                                          <p:val>
                                            <p:strVal val="ppt_y"/>
                                          </p:val>
                                        </p:tav>
                                        <p:tav tm="100000">
                                          <p:val>
                                            <p:strVal val="ppt_y+1"/>
                                          </p:val>
                                        </p:tav>
                                      </p:tavLst>
                                    </p:anim>
                                    <p:set>
                                      <p:cBhvr>
                                        <p:cTn id="150" dur="1" fill="hold">
                                          <p:stCondLst>
                                            <p:cond delay="999"/>
                                          </p:stCondLst>
                                        </p:cTn>
                                        <p:tgtEl>
                                          <p:spTgt spid="193547"/>
                                        </p:tgtEl>
                                        <p:attrNameLst>
                                          <p:attrName>style.visibility</p:attrName>
                                        </p:attrNameLst>
                                      </p:cBhvr>
                                      <p:to>
                                        <p:strVal val="hidden"/>
                                      </p:to>
                                    </p:set>
                                  </p:childTnLst>
                                </p:cTn>
                              </p:par>
                              <p:par>
                                <p:cTn id="151" presetID="37" presetClass="exit" presetSubtype="0" fill="hold" grpId="7" nodeType="withEffect">
                                  <p:stCondLst>
                                    <p:cond delay="0"/>
                                  </p:stCondLst>
                                  <p:childTnLst>
                                    <p:animEffect transition="out" filter="fade">
                                      <p:cBhvr>
                                        <p:cTn id="152" dur="1000"/>
                                        <p:tgtEl>
                                          <p:spTgt spid="193546"/>
                                        </p:tgtEl>
                                      </p:cBhvr>
                                    </p:animEffect>
                                    <p:anim calcmode="lin" valueType="num">
                                      <p:cBhvr>
                                        <p:cTn id="153" dur="1000"/>
                                        <p:tgtEl>
                                          <p:spTgt spid="193546"/>
                                        </p:tgtEl>
                                        <p:attrNameLst>
                                          <p:attrName>ppt_x</p:attrName>
                                        </p:attrNameLst>
                                      </p:cBhvr>
                                      <p:tavLst>
                                        <p:tav tm="0">
                                          <p:val>
                                            <p:strVal val="ppt_x"/>
                                          </p:val>
                                        </p:tav>
                                        <p:tav tm="100000">
                                          <p:val>
                                            <p:strVal val="ppt_x"/>
                                          </p:val>
                                        </p:tav>
                                      </p:tavLst>
                                    </p:anim>
                                    <p:anim calcmode="lin" valueType="num">
                                      <p:cBhvr>
                                        <p:cTn id="154" dur="100" decel="100000"/>
                                        <p:tgtEl>
                                          <p:spTgt spid="193546"/>
                                        </p:tgtEl>
                                        <p:attrNameLst>
                                          <p:attrName>ppt_y</p:attrName>
                                        </p:attrNameLst>
                                      </p:cBhvr>
                                      <p:tavLst>
                                        <p:tav tm="0">
                                          <p:val>
                                            <p:strVal val="ppt_y"/>
                                          </p:val>
                                        </p:tav>
                                        <p:tav tm="100000">
                                          <p:val>
                                            <p:strVal val="ppt_y-.03"/>
                                          </p:val>
                                        </p:tav>
                                      </p:tavLst>
                                    </p:anim>
                                    <p:anim calcmode="lin" valueType="num">
                                      <p:cBhvr>
                                        <p:cTn id="155" dur="900" accel="100000">
                                          <p:stCondLst>
                                            <p:cond delay="100"/>
                                          </p:stCondLst>
                                        </p:cTn>
                                        <p:tgtEl>
                                          <p:spTgt spid="193546"/>
                                        </p:tgtEl>
                                        <p:attrNameLst>
                                          <p:attrName>ppt_y</p:attrName>
                                        </p:attrNameLst>
                                      </p:cBhvr>
                                      <p:tavLst>
                                        <p:tav tm="0">
                                          <p:val>
                                            <p:strVal val="ppt_y"/>
                                          </p:val>
                                        </p:tav>
                                        <p:tav tm="100000">
                                          <p:val>
                                            <p:strVal val="ppt_y+1"/>
                                          </p:val>
                                        </p:tav>
                                      </p:tavLst>
                                    </p:anim>
                                    <p:set>
                                      <p:cBhvr>
                                        <p:cTn id="156" dur="1" fill="hold">
                                          <p:stCondLst>
                                            <p:cond delay="999"/>
                                          </p:stCondLst>
                                        </p:cTn>
                                        <p:tgtEl>
                                          <p:spTgt spid="193546"/>
                                        </p:tgtEl>
                                        <p:attrNameLst>
                                          <p:attrName>style.visibility</p:attrName>
                                        </p:attrNameLst>
                                      </p:cBhvr>
                                      <p:to>
                                        <p:strVal val="hidden"/>
                                      </p:to>
                                    </p:set>
                                  </p:childTnLst>
                                </p:cTn>
                              </p:par>
                              <p:par>
                                <p:cTn id="157" presetID="37" presetClass="exit" presetSubtype="0" fill="hold" grpId="7" nodeType="withEffect">
                                  <p:stCondLst>
                                    <p:cond delay="0"/>
                                  </p:stCondLst>
                                  <p:childTnLst>
                                    <p:animEffect transition="out" filter="fade">
                                      <p:cBhvr>
                                        <p:cTn id="158" dur="1000"/>
                                        <p:tgtEl>
                                          <p:spTgt spid="193545"/>
                                        </p:tgtEl>
                                      </p:cBhvr>
                                    </p:animEffect>
                                    <p:anim calcmode="lin" valueType="num">
                                      <p:cBhvr>
                                        <p:cTn id="159" dur="1000"/>
                                        <p:tgtEl>
                                          <p:spTgt spid="193545"/>
                                        </p:tgtEl>
                                        <p:attrNameLst>
                                          <p:attrName>ppt_x</p:attrName>
                                        </p:attrNameLst>
                                      </p:cBhvr>
                                      <p:tavLst>
                                        <p:tav tm="0">
                                          <p:val>
                                            <p:strVal val="ppt_x"/>
                                          </p:val>
                                        </p:tav>
                                        <p:tav tm="100000">
                                          <p:val>
                                            <p:strVal val="ppt_x"/>
                                          </p:val>
                                        </p:tav>
                                      </p:tavLst>
                                    </p:anim>
                                    <p:anim calcmode="lin" valueType="num">
                                      <p:cBhvr>
                                        <p:cTn id="160" dur="100" decel="100000"/>
                                        <p:tgtEl>
                                          <p:spTgt spid="193545"/>
                                        </p:tgtEl>
                                        <p:attrNameLst>
                                          <p:attrName>ppt_y</p:attrName>
                                        </p:attrNameLst>
                                      </p:cBhvr>
                                      <p:tavLst>
                                        <p:tav tm="0">
                                          <p:val>
                                            <p:strVal val="ppt_y"/>
                                          </p:val>
                                        </p:tav>
                                        <p:tav tm="100000">
                                          <p:val>
                                            <p:strVal val="ppt_y-.03"/>
                                          </p:val>
                                        </p:tav>
                                      </p:tavLst>
                                    </p:anim>
                                    <p:anim calcmode="lin" valueType="num">
                                      <p:cBhvr>
                                        <p:cTn id="161" dur="900" accel="100000">
                                          <p:stCondLst>
                                            <p:cond delay="100"/>
                                          </p:stCondLst>
                                        </p:cTn>
                                        <p:tgtEl>
                                          <p:spTgt spid="193545"/>
                                        </p:tgtEl>
                                        <p:attrNameLst>
                                          <p:attrName>ppt_y</p:attrName>
                                        </p:attrNameLst>
                                      </p:cBhvr>
                                      <p:tavLst>
                                        <p:tav tm="0">
                                          <p:val>
                                            <p:strVal val="ppt_y"/>
                                          </p:val>
                                        </p:tav>
                                        <p:tav tm="100000">
                                          <p:val>
                                            <p:strVal val="ppt_y+1"/>
                                          </p:val>
                                        </p:tav>
                                      </p:tavLst>
                                    </p:anim>
                                    <p:set>
                                      <p:cBhvr>
                                        <p:cTn id="162" dur="1" fill="hold">
                                          <p:stCondLst>
                                            <p:cond delay="999"/>
                                          </p:stCondLst>
                                        </p:cTn>
                                        <p:tgtEl>
                                          <p:spTgt spid="193545"/>
                                        </p:tgtEl>
                                        <p:attrNameLst>
                                          <p:attrName>style.visibility</p:attrName>
                                        </p:attrNameLst>
                                      </p:cBhvr>
                                      <p:to>
                                        <p:strVal val="hidden"/>
                                      </p:to>
                                    </p:set>
                                  </p:childTnLst>
                                </p:cTn>
                              </p:par>
                              <p:par>
                                <p:cTn id="163" presetID="37" presetClass="exit" presetSubtype="0" fill="hold" grpId="6" nodeType="withEffect">
                                  <p:stCondLst>
                                    <p:cond delay="0"/>
                                  </p:stCondLst>
                                  <p:childTnLst>
                                    <p:animEffect transition="out" filter="fade">
                                      <p:cBhvr>
                                        <p:cTn id="164" dur="1000"/>
                                        <p:tgtEl>
                                          <p:spTgt spid="193544"/>
                                        </p:tgtEl>
                                      </p:cBhvr>
                                    </p:animEffect>
                                    <p:anim calcmode="lin" valueType="num">
                                      <p:cBhvr>
                                        <p:cTn id="165" dur="1000"/>
                                        <p:tgtEl>
                                          <p:spTgt spid="193544"/>
                                        </p:tgtEl>
                                        <p:attrNameLst>
                                          <p:attrName>ppt_x</p:attrName>
                                        </p:attrNameLst>
                                      </p:cBhvr>
                                      <p:tavLst>
                                        <p:tav tm="0">
                                          <p:val>
                                            <p:strVal val="ppt_x"/>
                                          </p:val>
                                        </p:tav>
                                        <p:tav tm="100000">
                                          <p:val>
                                            <p:strVal val="ppt_x"/>
                                          </p:val>
                                        </p:tav>
                                      </p:tavLst>
                                    </p:anim>
                                    <p:anim calcmode="lin" valueType="num">
                                      <p:cBhvr>
                                        <p:cTn id="166" dur="100" decel="100000"/>
                                        <p:tgtEl>
                                          <p:spTgt spid="193544"/>
                                        </p:tgtEl>
                                        <p:attrNameLst>
                                          <p:attrName>ppt_y</p:attrName>
                                        </p:attrNameLst>
                                      </p:cBhvr>
                                      <p:tavLst>
                                        <p:tav tm="0">
                                          <p:val>
                                            <p:strVal val="ppt_y"/>
                                          </p:val>
                                        </p:tav>
                                        <p:tav tm="100000">
                                          <p:val>
                                            <p:strVal val="ppt_y-.03"/>
                                          </p:val>
                                        </p:tav>
                                      </p:tavLst>
                                    </p:anim>
                                    <p:anim calcmode="lin" valueType="num">
                                      <p:cBhvr>
                                        <p:cTn id="167" dur="900" accel="100000">
                                          <p:stCondLst>
                                            <p:cond delay="100"/>
                                          </p:stCondLst>
                                        </p:cTn>
                                        <p:tgtEl>
                                          <p:spTgt spid="193544"/>
                                        </p:tgtEl>
                                        <p:attrNameLst>
                                          <p:attrName>ppt_y</p:attrName>
                                        </p:attrNameLst>
                                      </p:cBhvr>
                                      <p:tavLst>
                                        <p:tav tm="0">
                                          <p:val>
                                            <p:strVal val="ppt_y"/>
                                          </p:val>
                                        </p:tav>
                                        <p:tav tm="100000">
                                          <p:val>
                                            <p:strVal val="ppt_y+1"/>
                                          </p:val>
                                        </p:tav>
                                      </p:tavLst>
                                    </p:anim>
                                    <p:set>
                                      <p:cBhvr>
                                        <p:cTn id="168" dur="1" fill="hold">
                                          <p:stCondLst>
                                            <p:cond delay="999"/>
                                          </p:stCondLst>
                                        </p:cTn>
                                        <p:tgtEl>
                                          <p:spTgt spid="193544"/>
                                        </p:tgtEl>
                                        <p:attrNameLst>
                                          <p:attrName>style.visibility</p:attrName>
                                        </p:attrNameLst>
                                      </p:cBhvr>
                                      <p:to>
                                        <p:strVal val="hidden"/>
                                      </p:to>
                                    </p:set>
                                  </p:childTnLst>
                                </p:cTn>
                              </p:par>
                              <p:par>
                                <p:cTn id="169" presetID="37" presetClass="exit" presetSubtype="0" fill="hold" grpId="7" nodeType="withEffect">
                                  <p:stCondLst>
                                    <p:cond delay="0"/>
                                  </p:stCondLst>
                                  <p:childTnLst>
                                    <p:animEffect transition="out" filter="fade">
                                      <p:cBhvr>
                                        <p:cTn id="170" dur="1000"/>
                                        <p:tgtEl>
                                          <p:spTgt spid="193543"/>
                                        </p:tgtEl>
                                      </p:cBhvr>
                                    </p:animEffect>
                                    <p:anim calcmode="lin" valueType="num">
                                      <p:cBhvr>
                                        <p:cTn id="171" dur="1000"/>
                                        <p:tgtEl>
                                          <p:spTgt spid="193543"/>
                                        </p:tgtEl>
                                        <p:attrNameLst>
                                          <p:attrName>ppt_x</p:attrName>
                                        </p:attrNameLst>
                                      </p:cBhvr>
                                      <p:tavLst>
                                        <p:tav tm="0">
                                          <p:val>
                                            <p:strVal val="ppt_x"/>
                                          </p:val>
                                        </p:tav>
                                        <p:tav tm="100000">
                                          <p:val>
                                            <p:strVal val="ppt_x"/>
                                          </p:val>
                                        </p:tav>
                                      </p:tavLst>
                                    </p:anim>
                                    <p:anim calcmode="lin" valueType="num">
                                      <p:cBhvr>
                                        <p:cTn id="172" dur="100" decel="100000"/>
                                        <p:tgtEl>
                                          <p:spTgt spid="193543"/>
                                        </p:tgtEl>
                                        <p:attrNameLst>
                                          <p:attrName>ppt_y</p:attrName>
                                        </p:attrNameLst>
                                      </p:cBhvr>
                                      <p:tavLst>
                                        <p:tav tm="0">
                                          <p:val>
                                            <p:strVal val="ppt_y"/>
                                          </p:val>
                                        </p:tav>
                                        <p:tav tm="100000">
                                          <p:val>
                                            <p:strVal val="ppt_y-.03"/>
                                          </p:val>
                                        </p:tav>
                                      </p:tavLst>
                                    </p:anim>
                                    <p:anim calcmode="lin" valueType="num">
                                      <p:cBhvr>
                                        <p:cTn id="173" dur="900" accel="100000">
                                          <p:stCondLst>
                                            <p:cond delay="100"/>
                                          </p:stCondLst>
                                        </p:cTn>
                                        <p:tgtEl>
                                          <p:spTgt spid="193543"/>
                                        </p:tgtEl>
                                        <p:attrNameLst>
                                          <p:attrName>ppt_y</p:attrName>
                                        </p:attrNameLst>
                                      </p:cBhvr>
                                      <p:tavLst>
                                        <p:tav tm="0">
                                          <p:val>
                                            <p:strVal val="ppt_y"/>
                                          </p:val>
                                        </p:tav>
                                        <p:tav tm="100000">
                                          <p:val>
                                            <p:strVal val="ppt_y+1"/>
                                          </p:val>
                                        </p:tav>
                                      </p:tavLst>
                                    </p:anim>
                                    <p:set>
                                      <p:cBhvr>
                                        <p:cTn id="174" dur="1" fill="hold">
                                          <p:stCondLst>
                                            <p:cond delay="999"/>
                                          </p:stCondLst>
                                        </p:cTn>
                                        <p:tgtEl>
                                          <p:spTgt spid="193543"/>
                                        </p:tgtEl>
                                        <p:attrNameLst>
                                          <p:attrName>style.visibility</p:attrName>
                                        </p:attrNameLst>
                                      </p:cBhvr>
                                      <p:to>
                                        <p:strVal val="hidden"/>
                                      </p:to>
                                    </p:set>
                                  </p:childTnLst>
                                </p:cTn>
                              </p:par>
                              <p:par>
                                <p:cTn id="175" presetID="37" presetClass="exit" presetSubtype="0" fill="hold" grpId="7" nodeType="withEffect">
                                  <p:stCondLst>
                                    <p:cond delay="0"/>
                                  </p:stCondLst>
                                  <p:childTnLst>
                                    <p:animEffect transition="out" filter="fade">
                                      <p:cBhvr>
                                        <p:cTn id="176" dur="1000"/>
                                        <p:tgtEl>
                                          <p:spTgt spid="193542"/>
                                        </p:tgtEl>
                                      </p:cBhvr>
                                    </p:animEffect>
                                    <p:anim calcmode="lin" valueType="num">
                                      <p:cBhvr>
                                        <p:cTn id="177" dur="1000"/>
                                        <p:tgtEl>
                                          <p:spTgt spid="193542"/>
                                        </p:tgtEl>
                                        <p:attrNameLst>
                                          <p:attrName>ppt_x</p:attrName>
                                        </p:attrNameLst>
                                      </p:cBhvr>
                                      <p:tavLst>
                                        <p:tav tm="0">
                                          <p:val>
                                            <p:strVal val="ppt_x"/>
                                          </p:val>
                                        </p:tav>
                                        <p:tav tm="100000">
                                          <p:val>
                                            <p:strVal val="ppt_x"/>
                                          </p:val>
                                        </p:tav>
                                      </p:tavLst>
                                    </p:anim>
                                    <p:anim calcmode="lin" valueType="num">
                                      <p:cBhvr>
                                        <p:cTn id="178" dur="100" decel="100000"/>
                                        <p:tgtEl>
                                          <p:spTgt spid="193542"/>
                                        </p:tgtEl>
                                        <p:attrNameLst>
                                          <p:attrName>ppt_y</p:attrName>
                                        </p:attrNameLst>
                                      </p:cBhvr>
                                      <p:tavLst>
                                        <p:tav tm="0">
                                          <p:val>
                                            <p:strVal val="ppt_y"/>
                                          </p:val>
                                        </p:tav>
                                        <p:tav tm="100000">
                                          <p:val>
                                            <p:strVal val="ppt_y-.03"/>
                                          </p:val>
                                        </p:tav>
                                      </p:tavLst>
                                    </p:anim>
                                    <p:anim calcmode="lin" valueType="num">
                                      <p:cBhvr>
                                        <p:cTn id="179" dur="900" accel="100000">
                                          <p:stCondLst>
                                            <p:cond delay="100"/>
                                          </p:stCondLst>
                                        </p:cTn>
                                        <p:tgtEl>
                                          <p:spTgt spid="193542"/>
                                        </p:tgtEl>
                                        <p:attrNameLst>
                                          <p:attrName>ppt_y</p:attrName>
                                        </p:attrNameLst>
                                      </p:cBhvr>
                                      <p:tavLst>
                                        <p:tav tm="0">
                                          <p:val>
                                            <p:strVal val="ppt_y"/>
                                          </p:val>
                                        </p:tav>
                                        <p:tav tm="100000">
                                          <p:val>
                                            <p:strVal val="ppt_y+1"/>
                                          </p:val>
                                        </p:tav>
                                      </p:tavLst>
                                    </p:anim>
                                    <p:set>
                                      <p:cBhvr>
                                        <p:cTn id="180" dur="1" fill="hold">
                                          <p:stCondLst>
                                            <p:cond delay="999"/>
                                          </p:stCondLst>
                                        </p:cTn>
                                        <p:tgtEl>
                                          <p:spTgt spid="193542"/>
                                        </p:tgtEl>
                                        <p:attrNameLst>
                                          <p:attrName>style.visibility</p:attrName>
                                        </p:attrNameLst>
                                      </p:cBhvr>
                                      <p:to>
                                        <p:strVal val="hidden"/>
                                      </p:to>
                                    </p:set>
                                  </p:childTnLst>
                                </p:cTn>
                              </p:par>
                              <p:par>
                                <p:cTn id="181" presetID="37" presetClass="exit" presetSubtype="0" fill="hold" grpId="8" nodeType="withEffect">
                                  <p:stCondLst>
                                    <p:cond delay="0"/>
                                  </p:stCondLst>
                                  <p:childTnLst>
                                    <p:animEffect transition="out" filter="fade">
                                      <p:cBhvr>
                                        <p:cTn id="182" dur="1000"/>
                                        <p:tgtEl>
                                          <p:spTgt spid="193539"/>
                                        </p:tgtEl>
                                      </p:cBhvr>
                                    </p:animEffect>
                                    <p:anim calcmode="lin" valueType="num">
                                      <p:cBhvr>
                                        <p:cTn id="183" dur="1000"/>
                                        <p:tgtEl>
                                          <p:spTgt spid="193539"/>
                                        </p:tgtEl>
                                        <p:attrNameLst>
                                          <p:attrName>ppt_x</p:attrName>
                                        </p:attrNameLst>
                                      </p:cBhvr>
                                      <p:tavLst>
                                        <p:tav tm="0">
                                          <p:val>
                                            <p:strVal val="ppt_x"/>
                                          </p:val>
                                        </p:tav>
                                        <p:tav tm="100000">
                                          <p:val>
                                            <p:strVal val="ppt_x"/>
                                          </p:val>
                                        </p:tav>
                                      </p:tavLst>
                                    </p:anim>
                                    <p:anim calcmode="lin" valueType="num">
                                      <p:cBhvr>
                                        <p:cTn id="184" dur="100" decel="100000"/>
                                        <p:tgtEl>
                                          <p:spTgt spid="193539"/>
                                        </p:tgtEl>
                                        <p:attrNameLst>
                                          <p:attrName>ppt_y</p:attrName>
                                        </p:attrNameLst>
                                      </p:cBhvr>
                                      <p:tavLst>
                                        <p:tav tm="0">
                                          <p:val>
                                            <p:strVal val="ppt_y"/>
                                          </p:val>
                                        </p:tav>
                                        <p:tav tm="100000">
                                          <p:val>
                                            <p:strVal val="ppt_y-.03"/>
                                          </p:val>
                                        </p:tav>
                                      </p:tavLst>
                                    </p:anim>
                                    <p:anim calcmode="lin" valueType="num">
                                      <p:cBhvr>
                                        <p:cTn id="185" dur="900" accel="100000">
                                          <p:stCondLst>
                                            <p:cond delay="100"/>
                                          </p:stCondLst>
                                        </p:cTn>
                                        <p:tgtEl>
                                          <p:spTgt spid="193539"/>
                                        </p:tgtEl>
                                        <p:attrNameLst>
                                          <p:attrName>ppt_y</p:attrName>
                                        </p:attrNameLst>
                                      </p:cBhvr>
                                      <p:tavLst>
                                        <p:tav tm="0">
                                          <p:val>
                                            <p:strVal val="ppt_y"/>
                                          </p:val>
                                        </p:tav>
                                        <p:tav tm="100000">
                                          <p:val>
                                            <p:strVal val="ppt_y+1"/>
                                          </p:val>
                                        </p:tav>
                                      </p:tavLst>
                                    </p:anim>
                                    <p:set>
                                      <p:cBhvr>
                                        <p:cTn id="186" dur="1" fill="hold">
                                          <p:stCondLst>
                                            <p:cond delay="999"/>
                                          </p:stCondLst>
                                        </p:cTn>
                                        <p:tgtEl>
                                          <p:spTgt spid="193539"/>
                                        </p:tgtEl>
                                        <p:attrNameLst>
                                          <p:attrName>style.visibility</p:attrName>
                                        </p:attrNameLst>
                                      </p:cBhvr>
                                      <p:to>
                                        <p:strVal val="hidden"/>
                                      </p:to>
                                    </p:set>
                                  </p:childTnLst>
                                </p:cTn>
                              </p:par>
                              <p:par>
                                <p:cTn id="187" presetID="37" presetClass="exit" presetSubtype="0" fill="hold" grpId="6" nodeType="withEffect">
                                  <p:stCondLst>
                                    <p:cond delay="0"/>
                                  </p:stCondLst>
                                  <p:childTnLst>
                                    <p:animEffect transition="out" filter="fade">
                                      <p:cBhvr>
                                        <p:cTn id="188" dur="1000"/>
                                        <p:tgtEl>
                                          <p:spTgt spid="193541"/>
                                        </p:tgtEl>
                                      </p:cBhvr>
                                    </p:animEffect>
                                    <p:anim calcmode="lin" valueType="num">
                                      <p:cBhvr>
                                        <p:cTn id="189" dur="1000"/>
                                        <p:tgtEl>
                                          <p:spTgt spid="193541"/>
                                        </p:tgtEl>
                                        <p:attrNameLst>
                                          <p:attrName>ppt_x</p:attrName>
                                        </p:attrNameLst>
                                      </p:cBhvr>
                                      <p:tavLst>
                                        <p:tav tm="0">
                                          <p:val>
                                            <p:strVal val="ppt_x"/>
                                          </p:val>
                                        </p:tav>
                                        <p:tav tm="100000">
                                          <p:val>
                                            <p:strVal val="ppt_x"/>
                                          </p:val>
                                        </p:tav>
                                      </p:tavLst>
                                    </p:anim>
                                    <p:anim calcmode="lin" valueType="num">
                                      <p:cBhvr>
                                        <p:cTn id="190" dur="100" decel="100000"/>
                                        <p:tgtEl>
                                          <p:spTgt spid="193541"/>
                                        </p:tgtEl>
                                        <p:attrNameLst>
                                          <p:attrName>ppt_y</p:attrName>
                                        </p:attrNameLst>
                                      </p:cBhvr>
                                      <p:tavLst>
                                        <p:tav tm="0">
                                          <p:val>
                                            <p:strVal val="ppt_y"/>
                                          </p:val>
                                        </p:tav>
                                        <p:tav tm="100000">
                                          <p:val>
                                            <p:strVal val="ppt_y-.03"/>
                                          </p:val>
                                        </p:tav>
                                      </p:tavLst>
                                    </p:anim>
                                    <p:anim calcmode="lin" valueType="num">
                                      <p:cBhvr>
                                        <p:cTn id="191" dur="900" accel="100000">
                                          <p:stCondLst>
                                            <p:cond delay="100"/>
                                          </p:stCondLst>
                                        </p:cTn>
                                        <p:tgtEl>
                                          <p:spTgt spid="193541"/>
                                        </p:tgtEl>
                                        <p:attrNameLst>
                                          <p:attrName>ppt_y</p:attrName>
                                        </p:attrNameLst>
                                      </p:cBhvr>
                                      <p:tavLst>
                                        <p:tav tm="0">
                                          <p:val>
                                            <p:strVal val="ppt_y"/>
                                          </p:val>
                                        </p:tav>
                                        <p:tav tm="100000">
                                          <p:val>
                                            <p:strVal val="ppt_y+1"/>
                                          </p:val>
                                        </p:tav>
                                      </p:tavLst>
                                    </p:anim>
                                    <p:set>
                                      <p:cBhvr>
                                        <p:cTn id="192" dur="1" fill="hold">
                                          <p:stCondLst>
                                            <p:cond delay="999"/>
                                          </p:stCondLst>
                                        </p:cTn>
                                        <p:tgtEl>
                                          <p:spTgt spid="193541"/>
                                        </p:tgtEl>
                                        <p:attrNameLst>
                                          <p:attrName>style.visibility</p:attrName>
                                        </p:attrNameLst>
                                      </p:cBhvr>
                                      <p:to>
                                        <p:strVal val="hidden"/>
                                      </p:to>
                                    </p:set>
                                  </p:childTnLst>
                                </p:cTn>
                              </p:par>
                              <p:par>
                                <p:cTn id="193" presetID="6" presetClass="emph" presetSubtype="0" fill="hold" grpId="1" nodeType="withEffect">
                                  <p:stCondLst>
                                    <p:cond delay="0"/>
                                  </p:stCondLst>
                                  <p:childTnLst>
                                    <p:animScale>
                                      <p:cBhvr>
                                        <p:cTn id="194" dur="1000" fill="hold"/>
                                        <p:tgtEl>
                                          <p:spTgt spid="193550"/>
                                        </p:tgtEl>
                                      </p:cBhvr>
                                      <p:by x="150000" y="150000"/>
                                    </p:animScale>
                                  </p:childTnLst>
                                </p:cTn>
                              </p:par>
                            </p:childTnLst>
                          </p:cTn>
                        </p:par>
                      </p:childTnLst>
                    </p:cTn>
                  </p:par>
                </p:childTnLst>
              </p:cTn>
              <p:nextCondLst>
                <p:cond evt="onClick" delay="0">
                  <p:tgtEl>
                    <p:spTgt spid="193550"/>
                  </p:tgtEl>
                </p:cond>
              </p:nextCondLst>
            </p:seq>
            <p:seq concurrent="1" nextAc="seek">
              <p:cTn id="195" restart="whenNotActive" fill="hold" evtFilter="cancelBubble" nodeType="interactiveSeq">
                <p:stCondLst>
                  <p:cond evt="onClick" delay="0">
                    <p:tgtEl>
                      <p:spTgt spid="193551"/>
                    </p:tgtEl>
                  </p:cond>
                </p:stCondLst>
                <p:endSync evt="end" delay="0">
                  <p:rtn val="all"/>
                </p:endSync>
                <p:childTnLst>
                  <p:par>
                    <p:cTn id="196" fill="hold" nodeType="clickPar">
                      <p:stCondLst>
                        <p:cond delay="0"/>
                      </p:stCondLst>
                      <p:childTnLst>
                        <p:par>
                          <p:cTn id="197" fill="hold" nodeType="withGroup">
                            <p:stCondLst>
                              <p:cond delay="0"/>
                            </p:stCondLst>
                            <p:childTnLst>
                              <p:par>
                                <p:cTn id="198" presetID="2" presetClass="entr" presetSubtype="2" fill="hold" nodeType="clickEffect">
                                  <p:stCondLst>
                                    <p:cond delay="0"/>
                                  </p:stCondLst>
                                  <p:childTnLst>
                                    <p:set>
                                      <p:cBhvr>
                                        <p:cTn id="199" dur="1" fill="hold">
                                          <p:stCondLst>
                                            <p:cond delay="0"/>
                                          </p:stCondLst>
                                        </p:cTn>
                                        <p:tgtEl>
                                          <p:spTgt spid="193541"/>
                                        </p:tgtEl>
                                        <p:attrNameLst>
                                          <p:attrName>style.visibility</p:attrName>
                                        </p:attrNameLst>
                                      </p:cBhvr>
                                      <p:to>
                                        <p:strVal val="visible"/>
                                      </p:to>
                                    </p:set>
                                    <p:anim calcmode="lin" valueType="num">
                                      <p:cBhvr additive="base">
                                        <p:cTn id="200" dur="500" fill="hold"/>
                                        <p:tgtEl>
                                          <p:spTgt spid="193541"/>
                                        </p:tgtEl>
                                        <p:attrNameLst>
                                          <p:attrName>ppt_x</p:attrName>
                                        </p:attrNameLst>
                                      </p:cBhvr>
                                      <p:tavLst>
                                        <p:tav tm="0">
                                          <p:val>
                                            <p:strVal val="1+#ppt_w/2"/>
                                          </p:val>
                                        </p:tav>
                                        <p:tav tm="100000">
                                          <p:val>
                                            <p:strVal val="#ppt_x"/>
                                          </p:val>
                                        </p:tav>
                                      </p:tavLst>
                                    </p:anim>
                                    <p:anim calcmode="lin" valueType="num">
                                      <p:cBhvr additive="base">
                                        <p:cTn id="201" dur="500" fill="hold"/>
                                        <p:tgtEl>
                                          <p:spTgt spid="193541"/>
                                        </p:tgtEl>
                                        <p:attrNameLst>
                                          <p:attrName>ppt_y</p:attrName>
                                        </p:attrNameLst>
                                      </p:cBhvr>
                                      <p:tavLst>
                                        <p:tav tm="0">
                                          <p:val>
                                            <p:strVal val="#ppt_y"/>
                                          </p:val>
                                        </p:tav>
                                        <p:tav tm="100000">
                                          <p:val>
                                            <p:strVal val="#ppt_y"/>
                                          </p:val>
                                        </p:tav>
                                      </p:tavLst>
                                    </p:anim>
                                  </p:childTnLst>
                                </p:cTn>
                              </p:par>
                              <p:par>
                                <p:cTn id="202" presetID="37" presetClass="exit" presetSubtype="0" fill="hold" grpId="1" nodeType="withEffect">
                                  <p:stCondLst>
                                    <p:cond delay="0"/>
                                  </p:stCondLst>
                                  <p:childTnLst>
                                    <p:animEffect transition="out" filter="fade">
                                      <p:cBhvr>
                                        <p:cTn id="203" dur="1000"/>
                                        <p:tgtEl>
                                          <p:spTgt spid="193538"/>
                                        </p:tgtEl>
                                      </p:cBhvr>
                                    </p:animEffect>
                                    <p:anim calcmode="lin" valueType="num">
                                      <p:cBhvr>
                                        <p:cTn id="204" dur="1000"/>
                                        <p:tgtEl>
                                          <p:spTgt spid="193538"/>
                                        </p:tgtEl>
                                        <p:attrNameLst>
                                          <p:attrName>ppt_x</p:attrName>
                                        </p:attrNameLst>
                                      </p:cBhvr>
                                      <p:tavLst>
                                        <p:tav tm="0">
                                          <p:val>
                                            <p:strVal val="ppt_x"/>
                                          </p:val>
                                        </p:tav>
                                        <p:tav tm="100000">
                                          <p:val>
                                            <p:strVal val="ppt_x"/>
                                          </p:val>
                                        </p:tav>
                                      </p:tavLst>
                                    </p:anim>
                                    <p:anim calcmode="lin" valueType="num">
                                      <p:cBhvr>
                                        <p:cTn id="205" dur="100" decel="100000"/>
                                        <p:tgtEl>
                                          <p:spTgt spid="193538"/>
                                        </p:tgtEl>
                                        <p:attrNameLst>
                                          <p:attrName>ppt_y</p:attrName>
                                        </p:attrNameLst>
                                      </p:cBhvr>
                                      <p:tavLst>
                                        <p:tav tm="0">
                                          <p:val>
                                            <p:strVal val="ppt_y"/>
                                          </p:val>
                                        </p:tav>
                                        <p:tav tm="100000">
                                          <p:val>
                                            <p:strVal val="ppt_y-.03"/>
                                          </p:val>
                                        </p:tav>
                                      </p:tavLst>
                                    </p:anim>
                                    <p:anim calcmode="lin" valueType="num">
                                      <p:cBhvr>
                                        <p:cTn id="206" dur="900" accel="100000">
                                          <p:stCondLst>
                                            <p:cond delay="100"/>
                                          </p:stCondLst>
                                        </p:cTn>
                                        <p:tgtEl>
                                          <p:spTgt spid="193538"/>
                                        </p:tgtEl>
                                        <p:attrNameLst>
                                          <p:attrName>ppt_y</p:attrName>
                                        </p:attrNameLst>
                                      </p:cBhvr>
                                      <p:tavLst>
                                        <p:tav tm="0">
                                          <p:val>
                                            <p:strVal val="ppt_y"/>
                                          </p:val>
                                        </p:tav>
                                        <p:tav tm="100000">
                                          <p:val>
                                            <p:strVal val="ppt_y+1"/>
                                          </p:val>
                                        </p:tav>
                                      </p:tavLst>
                                    </p:anim>
                                    <p:set>
                                      <p:cBhvr>
                                        <p:cTn id="207" dur="1" fill="hold">
                                          <p:stCondLst>
                                            <p:cond delay="999"/>
                                          </p:stCondLst>
                                        </p:cTn>
                                        <p:tgtEl>
                                          <p:spTgt spid="193538"/>
                                        </p:tgtEl>
                                        <p:attrNameLst>
                                          <p:attrName>style.visibility</p:attrName>
                                        </p:attrNameLst>
                                      </p:cBhvr>
                                      <p:to>
                                        <p:strVal val="hidden"/>
                                      </p:to>
                                    </p:set>
                                  </p:childTnLst>
                                </p:cTn>
                              </p:par>
                              <p:par>
                                <p:cTn id="208" presetID="37" presetClass="exit" presetSubtype="0" fill="hold" grpId="3" nodeType="withEffect">
                                  <p:stCondLst>
                                    <p:cond delay="0"/>
                                  </p:stCondLst>
                                  <p:childTnLst>
                                    <p:animEffect transition="out" filter="fade">
                                      <p:cBhvr>
                                        <p:cTn id="209" dur="1000"/>
                                        <p:tgtEl>
                                          <p:spTgt spid="193547"/>
                                        </p:tgtEl>
                                      </p:cBhvr>
                                    </p:animEffect>
                                    <p:anim calcmode="lin" valueType="num">
                                      <p:cBhvr>
                                        <p:cTn id="210" dur="1000"/>
                                        <p:tgtEl>
                                          <p:spTgt spid="193547"/>
                                        </p:tgtEl>
                                        <p:attrNameLst>
                                          <p:attrName>ppt_x</p:attrName>
                                        </p:attrNameLst>
                                      </p:cBhvr>
                                      <p:tavLst>
                                        <p:tav tm="0">
                                          <p:val>
                                            <p:strVal val="ppt_x"/>
                                          </p:val>
                                        </p:tav>
                                        <p:tav tm="100000">
                                          <p:val>
                                            <p:strVal val="ppt_x"/>
                                          </p:val>
                                        </p:tav>
                                      </p:tavLst>
                                    </p:anim>
                                    <p:anim calcmode="lin" valueType="num">
                                      <p:cBhvr>
                                        <p:cTn id="211" dur="100" decel="100000"/>
                                        <p:tgtEl>
                                          <p:spTgt spid="193547"/>
                                        </p:tgtEl>
                                        <p:attrNameLst>
                                          <p:attrName>ppt_y</p:attrName>
                                        </p:attrNameLst>
                                      </p:cBhvr>
                                      <p:tavLst>
                                        <p:tav tm="0">
                                          <p:val>
                                            <p:strVal val="ppt_y"/>
                                          </p:val>
                                        </p:tav>
                                        <p:tav tm="100000">
                                          <p:val>
                                            <p:strVal val="ppt_y-.03"/>
                                          </p:val>
                                        </p:tav>
                                      </p:tavLst>
                                    </p:anim>
                                    <p:anim calcmode="lin" valueType="num">
                                      <p:cBhvr>
                                        <p:cTn id="212" dur="900" accel="100000">
                                          <p:stCondLst>
                                            <p:cond delay="100"/>
                                          </p:stCondLst>
                                        </p:cTn>
                                        <p:tgtEl>
                                          <p:spTgt spid="193547"/>
                                        </p:tgtEl>
                                        <p:attrNameLst>
                                          <p:attrName>ppt_y</p:attrName>
                                        </p:attrNameLst>
                                      </p:cBhvr>
                                      <p:tavLst>
                                        <p:tav tm="0">
                                          <p:val>
                                            <p:strVal val="ppt_y"/>
                                          </p:val>
                                        </p:tav>
                                        <p:tav tm="100000">
                                          <p:val>
                                            <p:strVal val="ppt_y+1"/>
                                          </p:val>
                                        </p:tav>
                                      </p:tavLst>
                                    </p:anim>
                                    <p:set>
                                      <p:cBhvr>
                                        <p:cTn id="213" dur="1" fill="hold">
                                          <p:stCondLst>
                                            <p:cond delay="999"/>
                                          </p:stCondLst>
                                        </p:cTn>
                                        <p:tgtEl>
                                          <p:spTgt spid="193547"/>
                                        </p:tgtEl>
                                        <p:attrNameLst>
                                          <p:attrName>style.visibility</p:attrName>
                                        </p:attrNameLst>
                                      </p:cBhvr>
                                      <p:to>
                                        <p:strVal val="hidden"/>
                                      </p:to>
                                    </p:set>
                                  </p:childTnLst>
                                </p:cTn>
                              </p:par>
                              <p:par>
                                <p:cTn id="214" presetID="37" presetClass="exit" presetSubtype="0" fill="hold" grpId="2" nodeType="withEffect">
                                  <p:stCondLst>
                                    <p:cond delay="0"/>
                                  </p:stCondLst>
                                  <p:childTnLst>
                                    <p:animEffect transition="out" filter="fade">
                                      <p:cBhvr>
                                        <p:cTn id="215" dur="1000"/>
                                        <p:tgtEl>
                                          <p:spTgt spid="193546"/>
                                        </p:tgtEl>
                                      </p:cBhvr>
                                    </p:animEffect>
                                    <p:anim calcmode="lin" valueType="num">
                                      <p:cBhvr>
                                        <p:cTn id="216" dur="1000"/>
                                        <p:tgtEl>
                                          <p:spTgt spid="193546"/>
                                        </p:tgtEl>
                                        <p:attrNameLst>
                                          <p:attrName>ppt_x</p:attrName>
                                        </p:attrNameLst>
                                      </p:cBhvr>
                                      <p:tavLst>
                                        <p:tav tm="0">
                                          <p:val>
                                            <p:strVal val="ppt_x"/>
                                          </p:val>
                                        </p:tav>
                                        <p:tav tm="100000">
                                          <p:val>
                                            <p:strVal val="ppt_x"/>
                                          </p:val>
                                        </p:tav>
                                      </p:tavLst>
                                    </p:anim>
                                    <p:anim calcmode="lin" valueType="num">
                                      <p:cBhvr>
                                        <p:cTn id="217" dur="100" decel="100000"/>
                                        <p:tgtEl>
                                          <p:spTgt spid="193546"/>
                                        </p:tgtEl>
                                        <p:attrNameLst>
                                          <p:attrName>ppt_y</p:attrName>
                                        </p:attrNameLst>
                                      </p:cBhvr>
                                      <p:tavLst>
                                        <p:tav tm="0">
                                          <p:val>
                                            <p:strVal val="ppt_y"/>
                                          </p:val>
                                        </p:tav>
                                        <p:tav tm="100000">
                                          <p:val>
                                            <p:strVal val="ppt_y-.03"/>
                                          </p:val>
                                        </p:tav>
                                      </p:tavLst>
                                    </p:anim>
                                    <p:anim calcmode="lin" valueType="num">
                                      <p:cBhvr>
                                        <p:cTn id="218" dur="900" accel="100000">
                                          <p:stCondLst>
                                            <p:cond delay="100"/>
                                          </p:stCondLst>
                                        </p:cTn>
                                        <p:tgtEl>
                                          <p:spTgt spid="193546"/>
                                        </p:tgtEl>
                                        <p:attrNameLst>
                                          <p:attrName>ppt_y</p:attrName>
                                        </p:attrNameLst>
                                      </p:cBhvr>
                                      <p:tavLst>
                                        <p:tav tm="0">
                                          <p:val>
                                            <p:strVal val="ppt_y"/>
                                          </p:val>
                                        </p:tav>
                                        <p:tav tm="100000">
                                          <p:val>
                                            <p:strVal val="ppt_y+1"/>
                                          </p:val>
                                        </p:tav>
                                      </p:tavLst>
                                    </p:anim>
                                    <p:set>
                                      <p:cBhvr>
                                        <p:cTn id="219" dur="1" fill="hold">
                                          <p:stCondLst>
                                            <p:cond delay="999"/>
                                          </p:stCondLst>
                                        </p:cTn>
                                        <p:tgtEl>
                                          <p:spTgt spid="193546"/>
                                        </p:tgtEl>
                                        <p:attrNameLst>
                                          <p:attrName>style.visibility</p:attrName>
                                        </p:attrNameLst>
                                      </p:cBhvr>
                                      <p:to>
                                        <p:strVal val="hidden"/>
                                      </p:to>
                                    </p:set>
                                  </p:childTnLst>
                                </p:cTn>
                              </p:par>
                              <p:par>
                                <p:cTn id="220" presetID="37" presetClass="exit" presetSubtype="0" fill="hold" grpId="2" nodeType="withEffect">
                                  <p:stCondLst>
                                    <p:cond delay="0"/>
                                  </p:stCondLst>
                                  <p:childTnLst>
                                    <p:animEffect transition="out" filter="fade">
                                      <p:cBhvr>
                                        <p:cTn id="221" dur="1000"/>
                                        <p:tgtEl>
                                          <p:spTgt spid="193545"/>
                                        </p:tgtEl>
                                      </p:cBhvr>
                                    </p:animEffect>
                                    <p:anim calcmode="lin" valueType="num">
                                      <p:cBhvr>
                                        <p:cTn id="222" dur="1000"/>
                                        <p:tgtEl>
                                          <p:spTgt spid="193545"/>
                                        </p:tgtEl>
                                        <p:attrNameLst>
                                          <p:attrName>ppt_x</p:attrName>
                                        </p:attrNameLst>
                                      </p:cBhvr>
                                      <p:tavLst>
                                        <p:tav tm="0">
                                          <p:val>
                                            <p:strVal val="ppt_x"/>
                                          </p:val>
                                        </p:tav>
                                        <p:tav tm="100000">
                                          <p:val>
                                            <p:strVal val="ppt_x"/>
                                          </p:val>
                                        </p:tav>
                                      </p:tavLst>
                                    </p:anim>
                                    <p:anim calcmode="lin" valueType="num">
                                      <p:cBhvr>
                                        <p:cTn id="223" dur="100" decel="100000"/>
                                        <p:tgtEl>
                                          <p:spTgt spid="193545"/>
                                        </p:tgtEl>
                                        <p:attrNameLst>
                                          <p:attrName>ppt_y</p:attrName>
                                        </p:attrNameLst>
                                      </p:cBhvr>
                                      <p:tavLst>
                                        <p:tav tm="0">
                                          <p:val>
                                            <p:strVal val="ppt_y"/>
                                          </p:val>
                                        </p:tav>
                                        <p:tav tm="100000">
                                          <p:val>
                                            <p:strVal val="ppt_y-.03"/>
                                          </p:val>
                                        </p:tav>
                                      </p:tavLst>
                                    </p:anim>
                                    <p:anim calcmode="lin" valueType="num">
                                      <p:cBhvr>
                                        <p:cTn id="224" dur="900" accel="100000">
                                          <p:stCondLst>
                                            <p:cond delay="100"/>
                                          </p:stCondLst>
                                        </p:cTn>
                                        <p:tgtEl>
                                          <p:spTgt spid="193545"/>
                                        </p:tgtEl>
                                        <p:attrNameLst>
                                          <p:attrName>ppt_y</p:attrName>
                                        </p:attrNameLst>
                                      </p:cBhvr>
                                      <p:tavLst>
                                        <p:tav tm="0">
                                          <p:val>
                                            <p:strVal val="ppt_y"/>
                                          </p:val>
                                        </p:tav>
                                        <p:tav tm="100000">
                                          <p:val>
                                            <p:strVal val="ppt_y+1"/>
                                          </p:val>
                                        </p:tav>
                                      </p:tavLst>
                                    </p:anim>
                                    <p:set>
                                      <p:cBhvr>
                                        <p:cTn id="225" dur="1" fill="hold">
                                          <p:stCondLst>
                                            <p:cond delay="999"/>
                                          </p:stCondLst>
                                        </p:cTn>
                                        <p:tgtEl>
                                          <p:spTgt spid="193545"/>
                                        </p:tgtEl>
                                        <p:attrNameLst>
                                          <p:attrName>style.visibility</p:attrName>
                                        </p:attrNameLst>
                                      </p:cBhvr>
                                      <p:to>
                                        <p:strVal val="hidden"/>
                                      </p:to>
                                    </p:set>
                                  </p:childTnLst>
                                </p:cTn>
                              </p:par>
                              <p:par>
                                <p:cTn id="226" presetID="37" presetClass="exit" presetSubtype="0" fill="hold" grpId="2" nodeType="withEffect">
                                  <p:stCondLst>
                                    <p:cond delay="0"/>
                                  </p:stCondLst>
                                  <p:childTnLst>
                                    <p:animEffect transition="out" filter="fade">
                                      <p:cBhvr>
                                        <p:cTn id="227" dur="1000"/>
                                        <p:tgtEl>
                                          <p:spTgt spid="193544"/>
                                        </p:tgtEl>
                                      </p:cBhvr>
                                    </p:animEffect>
                                    <p:anim calcmode="lin" valueType="num">
                                      <p:cBhvr>
                                        <p:cTn id="228" dur="1000"/>
                                        <p:tgtEl>
                                          <p:spTgt spid="193544"/>
                                        </p:tgtEl>
                                        <p:attrNameLst>
                                          <p:attrName>ppt_x</p:attrName>
                                        </p:attrNameLst>
                                      </p:cBhvr>
                                      <p:tavLst>
                                        <p:tav tm="0">
                                          <p:val>
                                            <p:strVal val="ppt_x"/>
                                          </p:val>
                                        </p:tav>
                                        <p:tav tm="100000">
                                          <p:val>
                                            <p:strVal val="ppt_x"/>
                                          </p:val>
                                        </p:tav>
                                      </p:tavLst>
                                    </p:anim>
                                    <p:anim calcmode="lin" valueType="num">
                                      <p:cBhvr>
                                        <p:cTn id="229" dur="100" decel="100000"/>
                                        <p:tgtEl>
                                          <p:spTgt spid="193544"/>
                                        </p:tgtEl>
                                        <p:attrNameLst>
                                          <p:attrName>ppt_y</p:attrName>
                                        </p:attrNameLst>
                                      </p:cBhvr>
                                      <p:tavLst>
                                        <p:tav tm="0">
                                          <p:val>
                                            <p:strVal val="ppt_y"/>
                                          </p:val>
                                        </p:tav>
                                        <p:tav tm="100000">
                                          <p:val>
                                            <p:strVal val="ppt_y-.03"/>
                                          </p:val>
                                        </p:tav>
                                      </p:tavLst>
                                    </p:anim>
                                    <p:anim calcmode="lin" valueType="num">
                                      <p:cBhvr>
                                        <p:cTn id="230" dur="900" accel="100000">
                                          <p:stCondLst>
                                            <p:cond delay="100"/>
                                          </p:stCondLst>
                                        </p:cTn>
                                        <p:tgtEl>
                                          <p:spTgt spid="193544"/>
                                        </p:tgtEl>
                                        <p:attrNameLst>
                                          <p:attrName>ppt_y</p:attrName>
                                        </p:attrNameLst>
                                      </p:cBhvr>
                                      <p:tavLst>
                                        <p:tav tm="0">
                                          <p:val>
                                            <p:strVal val="ppt_y"/>
                                          </p:val>
                                        </p:tav>
                                        <p:tav tm="100000">
                                          <p:val>
                                            <p:strVal val="ppt_y+1"/>
                                          </p:val>
                                        </p:tav>
                                      </p:tavLst>
                                    </p:anim>
                                    <p:set>
                                      <p:cBhvr>
                                        <p:cTn id="231" dur="1" fill="hold">
                                          <p:stCondLst>
                                            <p:cond delay="999"/>
                                          </p:stCondLst>
                                        </p:cTn>
                                        <p:tgtEl>
                                          <p:spTgt spid="193544"/>
                                        </p:tgtEl>
                                        <p:attrNameLst>
                                          <p:attrName>style.visibility</p:attrName>
                                        </p:attrNameLst>
                                      </p:cBhvr>
                                      <p:to>
                                        <p:strVal val="hidden"/>
                                      </p:to>
                                    </p:set>
                                  </p:childTnLst>
                                </p:cTn>
                              </p:par>
                              <p:par>
                                <p:cTn id="232" presetID="37" presetClass="exit" presetSubtype="0" fill="hold" grpId="3" nodeType="withEffect">
                                  <p:stCondLst>
                                    <p:cond delay="0"/>
                                  </p:stCondLst>
                                  <p:childTnLst>
                                    <p:animEffect transition="out" filter="fade">
                                      <p:cBhvr>
                                        <p:cTn id="233" dur="1000"/>
                                        <p:tgtEl>
                                          <p:spTgt spid="193543"/>
                                        </p:tgtEl>
                                      </p:cBhvr>
                                    </p:animEffect>
                                    <p:anim calcmode="lin" valueType="num">
                                      <p:cBhvr>
                                        <p:cTn id="234" dur="1000"/>
                                        <p:tgtEl>
                                          <p:spTgt spid="193543"/>
                                        </p:tgtEl>
                                        <p:attrNameLst>
                                          <p:attrName>ppt_x</p:attrName>
                                        </p:attrNameLst>
                                      </p:cBhvr>
                                      <p:tavLst>
                                        <p:tav tm="0">
                                          <p:val>
                                            <p:strVal val="ppt_x"/>
                                          </p:val>
                                        </p:tav>
                                        <p:tav tm="100000">
                                          <p:val>
                                            <p:strVal val="ppt_x"/>
                                          </p:val>
                                        </p:tav>
                                      </p:tavLst>
                                    </p:anim>
                                    <p:anim calcmode="lin" valueType="num">
                                      <p:cBhvr>
                                        <p:cTn id="235" dur="100" decel="100000"/>
                                        <p:tgtEl>
                                          <p:spTgt spid="193543"/>
                                        </p:tgtEl>
                                        <p:attrNameLst>
                                          <p:attrName>ppt_y</p:attrName>
                                        </p:attrNameLst>
                                      </p:cBhvr>
                                      <p:tavLst>
                                        <p:tav tm="0">
                                          <p:val>
                                            <p:strVal val="ppt_y"/>
                                          </p:val>
                                        </p:tav>
                                        <p:tav tm="100000">
                                          <p:val>
                                            <p:strVal val="ppt_y-.03"/>
                                          </p:val>
                                        </p:tav>
                                      </p:tavLst>
                                    </p:anim>
                                    <p:anim calcmode="lin" valueType="num">
                                      <p:cBhvr>
                                        <p:cTn id="236" dur="900" accel="100000">
                                          <p:stCondLst>
                                            <p:cond delay="100"/>
                                          </p:stCondLst>
                                        </p:cTn>
                                        <p:tgtEl>
                                          <p:spTgt spid="193543"/>
                                        </p:tgtEl>
                                        <p:attrNameLst>
                                          <p:attrName>ppt_y</p:attrName>
                                        </p:attrNameLst>
                                      </p:cBhvr>
                                      <p:tavLst>
                                        <p:tav tm="0">
                                          <p:val>
                                            <p:strVal val="ppt_y"/>
                                          </p:val>
                                        </p:tav>
                                        <p:tav tm="100000">
                                          <p:val>
                                            <p:strVal val="ppt_y+1"/>
                                          </p:val>
                                        </p:tav>
                                      </p:tavLst>
                                    </p:anim>
                                    <p:set>
                                      <p:cBhvr>
                                        <p:cTn id="237" dur="1" fill="hold">
                                          <p:stCondLst>
                                            <p:cond delay="999"/>
                                          </p:stCondLst>
                                        </p:cTn>
                                        <p:tgtEl>
                                          <p:spTgt spid="193543"/>
                                        </p:tgtEl>
                                        <p:attrNameLst>
                                          <p:attrName>style.visibility</p:attrName>
                                        </p:attrNameLst>
                                      </p:cBhvr>
                                      <p:to>
                                        <p:strVal val="hidden"/>
                                      </p:to>
                                    </p:set>
                                  </p:childTnLst>
                                </p:cTn>
                              </p:par>
                              <p:par>
                                <p:cTn id="238" presetID="37" presetClass="exit" presetSubtype="0" fill="hold" grpId="3" nodeType="withEffect">
                                  <p:stCondLst>
                                    <p:cond delay="0"/>
                                  </p:stCondLst>
                                  <p:childTnLst>
                                    <p:animEffect transition="out" filter="fade">
                                      <p:cBhvr>
                                        <p:cTn id="239" dur="1000"/>
                                        <p:tgtEl>
                                          <p:spTgt spid="193542"/>
                                        </p:tgtEl>
                                      </p:cBhvr>
                                    </p:animEffect>
                                    <p:anim calcmode="lin" valueType="num">
                                      <p:cBhvr>
                                        <p:cTn id="240" dur="1000"/>
                                        <p:tgtEl>
                                          <p:spTgt spid="193542"/>
                                        </p:tgtEl>
                                        <p:attrNameLst>
                                          <p:attrName>ppt_x</p:attrName>
                                        </p:attrNameLst>
                                      </p:cBhvr>
                                      <p:tavLst>
                                        <p:tav tm="0">
                                          <p:val>
                                            <p:strVal val="ppt_x"/>
                                          </p:val>
                                        </p:tav>
                                        <p:tav tm="100000">
                                          <p:val>
                                            <p:strVal val="ppt_x"/>
                                          </p:val>
                                        </p:tav>
                                      </p:tavLst>
                                    </p:anim>
                                    <p:anim calcmode="lin" valueType="num">
                                      <p:cBhvr>
                                        <p:cTn id="241" dur="100" decel="100000"/>
                                        <p:tgtEl>
                                          <p:spTgt spid="193542"/>
                                        </p:tgtEl>
                                        <p:attrNameLst>
                                          <p:attrName>ppt_y</p:attrName>
                                        </p:attrNameLst>
                                      </p:cBhvr>
                                      <p:tavLst>
                                        <p:tav tm="0">
                                          <p:val>
                                            <p:strVal val="ppt_y"/>
                                          </p:val>
                                        </p:tav>
                                        <p:tav tm="100000">
                                          <p:val>
                                            <p:strVal val="ppt_y-.03"/>
                                          </p:val>
                                        </p:tav>
                                      </p:tavLst>
                                    </p:anim>
                                    <p:anim calcmode="lin" valueType="num">
                                      <p:cBhvr>
                                        <p:cTn id="242" dur="900" accel="100000">
                                          <p:stCondLst>
                                            <p:cond delay="100"/>
                                          </p:stCondLst>
                                        </p:cTn>
                                        <p:tgtEl>
                                          <p:spTgt spid="193542"/>
                                        </p:tgtEl>
                                        <p:attrNameLst>
                                          <p:attrName>ppt_y</p:attrName>
                                        </p:attrNameLst>
                                      </p:cBhvr>
                                      <p:tavLst>
                                        <p:tav tm="0">
                                          <p:val>
                                            <p:strVal val="ppt_y"/>
                                          </p:val>
                                        </p:tav>
                                        <p:tav tm="100000">
                                          <p:val>
                                            <p:strVal val="ppt_y+1"/>
                                          </p:val>
                                        </p:tav>
                                      </p:tavLst>
                                    </p:anim>
                                    <p:set>
                                      <p:cBhvr>
                                        <p:cTn id="243" dur="1" fill="hold">
                                          <p:stCondLst>
                                            <p:cond delay="999"/>
                                          </p:stCondLst>
                                        </p:cTn>
                                        <p:tgtEl>
                                          <p:spTgt spid="193542"/>
                                        </p:tgtEl>
                                        <p:attrNameLst>
                                          <p:attrName>style.visibility</p:attrName>
                                        </p:attrNameLst>
                                      </p:cBhvr>
                                      <p:to>
                                        <p:strVal val="hidden"/>
                                      </p:to>
                                    </p:set>
                                  </p:childTnLst>
                                </p:cTn>
                              </p:par>
                              <p:par>
                                <p:cTn id="244" presetID="37" presetClass="exit" presetSubtype="0" fill="hold" grpId="3" nodeType="withEffect">
                                  <p:stCondLst>
                                    <p:cond delay="0"/>
                                  </p:stCondLst>
                                  <p:childTnLst>
                                    <p:animEffect transition="out" filter="fade">
                                      <p:cBhvr>
                                        <p:cTn id="245" dur="1000"/>
                                        <p:tgtEl>
                                          <p:spTgt spid="193539"/>
                                        </p:tgtEl>
                                      </p:cBhvr>
                                    </p:animEffect>
                                    <p:anim calcmode="lin" valueType="num">
                                      <p:cBhvr>
                                        <p:cTn id="246" dur="1000"/>
                                        <p:tgtEl>
                                          <p:spTgt spid="193539"/>
                                        </p:tgtEl>
                                        <p:attrNameLst>
                                          <p:attrName>ppt_x</p:attrName>
                                        </p:attrNameLst>
                                      </p:cBhvr>
                                      <p:tavLst>
                                        <p:tav tm="0">
                                          <p:val>
                                            <p:strVal val="ppt_x"/>
                                          </p:val>
                                        </p:tav>
                                        <p:tav tm="100000">
                                          <p:val>
                                            <p:strVal val="ppt_x"/>
                                          </p:val>
                                        </p:tav>
                                      </p:tavLst>
                                    </p:anim>
                                    <p:anim calcmode="lin" valueType="num">
                                      <p:cBhvr>
                                        <p:cTn id="247" dur="100" decel="100000"/>
                                        <p:tgtEl>
                                          <p:spTgt spid="193539"/>
                                        </p:tgtEl>
                                        <p:attrNameLst>
                                          <p:attrName>ppt_y</p:attrName>
                                        </p:attrNameLst>
                                      </p:cBhvr>
                                      <p:tavLst>
                                        <p:tav tm="0">
                                          <p:val>
                                            <p:strVal val="ppt_y"/>
                                          </p:val>
                                        </p:tav>
                                        <p:tav tm="100000">
                                          <p:val>
                                            <p:strVal val="ppt_y-.03"/>
                                          </p:val>
                                        </p:tav>
                                      </p:tavLst>
                                    </p:anim>
                                    <p:anim calcmode="lin" valueType="num">
                                      <p:cBhvr>
                                        <p:cTn id="248" dur="900" accel="100000">
                                          <p:stCondLst>
                                            <p:cond delay="100"/>
                                          </p:stCondLst>
                                        </p:cTn>
                                        <p:tgtEl>
                                          <p:spTgt spid="193539"/>
                                        </p:tgtEl>
                                        <p:attrNameLst>
                                          <p:attrName>ppt_y</p:attrName>
                                        </p:attrNameLst>
                                      </p:cBhvr>
                                      <p:tavLst>
                                        <p:tav tm="0">
                                          <p:val>
                                            <p:strVal val="ppt_y"/>
                                          </p:val>
                                        </p:tav>
                                        <p:tav tm="100000">
                                          <p:val>
                                            <p:strVal val="ppt_y+1"/>
                                          </p:val>
                                        </p:tav>
                                      </p:tavLst>
                                    </p:anim>
                                    <p:set>
                                      <p:cBhvr>
                                        <p:cTn id="249" dur="1" fill="hold">
                                          <p:stCondLst>
                                            <p:cond delay="999"/>
                                          </p:stCondLst>
                                        </p:cTn>
                                        <p:tgtEl>
                                          <p:spTgt spid="193539"/>
                                        </p:tgtEl>
                                        <p:attrNameLst>
                                          <p:attrName>style.visibility</p:attrName>
                                        </p:attrNameLst>
                                      </p:cBhvr>
                                      <p:to>
                                        <p:strVal val="hidden"/>
                                      </p:to>
                                    </p:set>
                                  </p:childTnLst>
                                </p:cTn>
                              </p:par>
                              <p:par>
                                <p:cTn id="250" presetID="37" presetClass="exit" presetSubtype="0" fill="hold" grpId="3" nodeType="withEffect">
                                  <p:stCondLst>
                                    <p:cond delay="0"/>
                                  </p:stCondLst>
                                  <p:childTnLst>
                                    <p:animEffect transition="out" filter="fade">
                                      <p:cBhvr>
                                        <p:cTn id="251" dur="1000"/>
                                        <p:tgtEl>
                                          <p:spTgt spid="193540"/>
                                        </p:tgtEl>
                                      </p:cBhvr>
                                    </p:animEffect>
                                    <p:anim calcmode="lin" valueType="num">
                                      <p:cBhvr>
                                        <p:cTn id="252" dur="1000"/>
                                        <p:tgtEl>
                                          <p:spTgt spid="193540"/>
                                        </p:tgtEl>
                                        <p:attrNameLst>
                                          <p:attrName>ppt_x</p:attrName>
                                        </p:attrNameLst>
                                      </p:cBhvr>
                                      <p:tavLst>
                                        <p:tav tm="0">
                                          <p:val>
                                            <p:strVal val="ppt_x"/>
                                          </p:val>
                                        </p:tav>
                                        <p:tav tm="100000">
                                          <p:val>
                                            <p:strVal val="ppt_x"/>
                                          </p:val>
                                        </p:tav>
                                      </p:tavLst>
                                    </p:anim>
                                    <p:anim calcmode="lin" valueType="num">
                                      <p:cBhvr>
                                        <p:cTn id="253" dur="100" decel="100000"/>
                                        <p:tgtEl>
                                          <p:spTgt spid="193540"/>
                                        </p:tgtEl>
                                        <p:attrNameLst>
                                          <p:attrName>ppt_y</p:attrName>
                                        </p:attrNameLst>
                                      </p:cBhvr>
                                      <p:tavLst>
                                        <p:tav tm="0">
                                          <p:val>
                                            <p:strVal val="ppt_y"/>
                                          </p:val>
                                        </p:tav>
                                        <p:tav tm="100000">
                                          <p:val>
                                            <p:strVal val="ppt_y-.03"/>
                                          </p:val>
                                        </p:tav>
                                      </p:tavLst>
                                    </p:anim>
                                    <p:anim calcmode="lin" valueType="num">
                                      <p:cBhvr>
                                        <p:cTn id="254" dur="900" accel="100000">
                                          <p:stCondLst>
                                            <p:cond delay="100"/>
                                          </p:stCondLst>
                                        </p:cTn>
                                        <p:tgtEl>
                                          <p:spTgt spid="193540"/>
                                        </p:tgtEl>
                                        <p:attrNameLst>
                                          <p:attrName>ppt_y</p:attrName>
                                        </p:attrNameLst>
                                      </p:cBhvr>
                                      <p:tavLst>
                                        <p:tav tm="0">
                                          <p:val>
                                            <p:strVal val="ppt_y"/>
                                          </p:val>
                                        </p:tav>
                                        <p:tav tm="100000">
                                          <p:val>
                                            <p:strVal val="ppt_y+1"/>
                                          </p:val>
                                        </p:tav>
                                      </p:tavLst>
                                    </p:anim>
                                    <p:set>
                                      <p:cBhvr>
                                        <p:cTn id="255" dur="1" fill="hold">
                                          <p:stCondLst>
                                            <p:cond delay="999"/>
                                          </p:stCondLst>
                                        </p:cTn>
                                        <p:tgtEl>
                                          <p:spTgt spid="193540"/>
                                        </p:tgtEl>
                                        <p:attrNameLst>
                                          <p:attrName>style.visibility</p:attrName>
                                        </p:attrNameLst>
                                      </p:cBhvr>
                                      <p:to>
                                        <p:strVal val="hidden"/>
                                      </p:to>
                                    </p:set>
                                  </p:childTnLst>
                                </p:cTn>
                              </p:par>
                              <p:par>
                                <p:cTn id="256" presetID="6" presetClass="emph" presetSubtype="0" fill="hold" grpId="1" nodeType="withEffect">
                                  <p:stCondLst>
                                    <p:cond delay="0"/>
                                  </p:stCondLst>
                                  <p:childTnLst>
                                    <p:animScale>
                                      <p:cBhvr>
                                        <p:cTn id="257" dur="1000" fill="hold"/>
                                        <p:tgtEl>
                                          <p:spTgt spid="193551"/>
                                        </p:tgtEl>
                                      </p:cBhvr>
                                      <p:by x="150000" y="150000"/>
                                    </p:animScale>
                                  </p:childTnLst>
                                </p:cTn>
                              </p:par>
                            </p:childTnLst>
                          </p:cTn>
                        </p:par>
                      </p:childTnLst>
                    </p:cTn>
                  </p:par>
                </p:childTnLst>
              </p:cTn>
              <p:nextCondLst>
                <p:cond evt="onClick" delay="0">
                  <p:tgtEl>
                    <p:spTgt spid="193551"/>
                  </p:tgtEl>
                </p:cond>
              </p:nextCondLst>
            </p:seq>
            <p:seq concurrent="1" nextAc="seek">
              <p:cTn id="258" restart="whenNotActive" fill="hold" evtFilter="cancelBubble" nodeType="interactiveSeq">
                <p:stCondLst>
                  <p:cond evt="onClick" delay="0">
                    <p:tgtEl>
                      <p:spTgt spid="193552"/>
                    </p:tgtEl>
                  </p:cond>
                </p:stCondLst>
                <p:endSync evt="end" delay="0">
                  <p:rtn val="all"/>
                </p:endSync>
                <p:childTnLst>
                  <p:par>
                    <p:cTn id="259" fill="hold" nodeType="clickPar">
                      <p:stCondLst>
                        <p:cond delay="0"/>
                      </p:stCondLst>
                      <p:childTnLst>
                        <p:par>
                          <p:cTn id="260" fill="hold" nodeType="withGroup">
                            <p:stCondLst>
                              <p:cond delay="0"/>
                            </p:stCondLst>
                            <p:childTnLst>
                              <p:par>
                                <p:cTn id="261" presetID="2" presetClass="entr" presetSubtype="2" fill="hold" grpId="0" nodeType="clickEffect">
                                  <p:stCondLst>
                                    <p:cond delay="0"/>
                                  </p:stCondLst>
                                  <p:childTnLst>
                                    <p:set>
                                      <p:cBhvr>
                                        <p:cTn id="262" dur="1" fill="hold">
                                          <p:stCondLst>
                                            <p:cond delay="0"/>
                                          </p:stCondLst>
                                        </p:cTn>
                                        <p:tgtEl>
                                          <p:spTgt spid="193542"/>
                                        </p:tgtEl>
                                        <p:attrNameLst>
                                          <p:attrName>style.visibility</p:attrName>
                                        </p:attrNameLst>
                                      </p:cBhvr>
                                      <p:to>
                                        <p:strVal val="visible"/>
                                      </p:to>
                                    </p:set>
                                    <p:anim calcmode="lin" valueType="num">
                                      <p:cBhvr additive="base">
                                        <p:cTn id="263" dur="500" fill="hold"/>
                                        <p:tgtEl>
                                          <p:spTgt spid="193542"/>
                                        </p:tgtEl>
                                        <p:attrNameLst>
                                          <p:attrName>ppt_x</p:attrName>
                                        </p:attrNameLst>
                                      </p:cBhvr>
                                      <p:tavLst>
                                        <p:tav tm="0">
                                          <p:val>
                                            <p:strVal val="1+#ppt_w/2"/>
                                          </p:val>
                                        </p:tav>
                                        <p:tav tm="100000">
                                          <p:val>
                                            <p:strVal val="#ppt_x"/>
                                          </p:val>
                                        </p:tav>
                                      </p:tavLst>
                                    </p:anim>
                                    <p:anim calcmode="lin" valueType="num">
                                      <p:cBhvr additive="base">
                                        <p:cTn id="264" dur="500" fill="hold"/>
                                        <p:tgtEl>
                                          <p:spTgt spid="193542"/>
                                        </p:tgtEl>
                                        <p:attrNameLst>
                                          <p:attrName>ppt_y</p:attrName>
                                        </p:attrNameLst>
                                      </p:cBhvr>
                                      <p:tavLst>
                                        <p:tav tm="0">
                                          <p:val>
                                            <p:strVal val="#ppt_y"/>
                                          </p:val>
                                        </p:tav>
                                        <p:tav tm="100000">
                                          <p:val>
                                            <p:strVal val="#ppt_y"/>
                                          </p:val>
                                        </p:tav>
                                      </p:tavLst>
                                    </p:anim>
                                  </p:childTnLst>
                                </p:cTn>
                              </p:par>
                              <p:par>
                                <p:cTn id="265" presetID="37" presetClass="exit" presetSubtype="0" fill="hold" grpId="6" nodeType="withEffect">
                                  <p:stCondLst>
                                    <p:cond delay="0"/>
                                  </p:stCondLst>
                                  <p:childTnLst>
                                    <p:animEffect transition="out" filter="fade">
                                      <p:cBhvr>
                                        <p:cTn id="266" dur="1000"/>
                                        <p:tgtEl>
                                          <p:spTgt spid="193538"/>
                                        </p:tgtEl>
                                      </p:cBhvr>
                                    </p:animEffect>
                                    <p:anim calcmode="lin" valueType="num">
                                      <p:cBhvr>
                                        <p:cTn id="267" dur="1000"/>
                                        <p:tgtEl>
                                          <p:spTgt spid="193538"/>
                                        </p:tgtEl>
                                        <p:attrNameLst>
                                          <p:attrName>ppt_x</p:attrName>
                                        </p:attrNameLst>
                                      </p:cBhvr>
                                      <p:tavLst>
                                        <p:tav tm="0">
                                          <p:val>
                                            <p:strVal val="ppt_x"/>
                                          </p:val>
                                        </p:tav>
                                        <p:tav tm="100000">
                                          <p:val>
                                            <p:strVal val="ppt_x"/>
                                          </p:val>
                                        </p:tav>
                                      </p:tavLst>
                                    </p:anim>
                                    <p:anim calcmode="lin" valueType="num">
                                      <p:cBhvr>
                                        <p:cTn id="268" dur="100" decel="100000"/>
                                        <p:tgtEl>
                                          <p:spTgt spid="193538"/>
                                        </p:tgtEl>
                                        <p:attrNameLst>
                                          <p:attrName>ppt_y</p:attrName>
                                        </p:attrNameLst>
                                      </p:cBhvr>
                                      <p:tavLst>
                                        <p:tav tm="0">
                                          <p:val>
                                            <p:strVal val="ppt_y"/>
                                          </p:val>
                                        </p:tav>
                                        <p:tav tm="100000">
                                          <p:val>
                                            <p:strVal val="ppt_y-.03"/>
                                          </p:val>
                                        </p:tav>
                                      </p:tavLst>
                                    </p:anim>
                                    <p:anim calcmode="lin" valueType="num">
                                      <p:cBhvr>
                                        <p:cTn id="269" dur="900" accel="100000">
                                          <p:stCondLst>
                                            <p:cond delay="100"/>
                                          </p:stCondLst>
                                        </p:cTn>
                                        <p:tgtEl>
                                          <p:spTgt spid="193538"/>
                                        </p:tgtEl>
                                        <p:attrNameLst>
                                          <p:attrName>ppt_y</p:attrName>
                                        </p:attrNameLst>
                                      </p:cBhvr>
                                      <p:tavLst>
                                        <p:tav tm="0">
                                          <p:val>
                                            <p:strVal val="ppt_y"/>
                                          </p:val>
                                        </p:tav>
                                        <p:tav tm="100000">
                                          <p:val>
                                            <p:strVal val="ppt_y+1"/>
                                          </p:val>
                                        </p:tav>
                                      </p:tavLst>
                                    </p:anim>
                                    <p:set>
                                      <p:cBhvr>
                                        <p:cTn id="270" dur="1" fill="hold">
                                          <p:stCondLst>
                                            <p:cond delay="999"/>
                                          </p:stCondLst>
                                        </p:cTn>
                                        <p:tgtEl>
                                          <p:spTgt spid="193538"/>
                                        </p:tgtEl>
                                        <p:attrNameLst>
                                          <p:attrName>style.visibility</p:attrName>
                                        </p:attrNameLst>
                                      </p:cBhvr>
                                      <p:to>
                                        <p:strVal val="hidden"/>
                                      </p:to>
                                    </p:set>
                                  </p:childTnLst>
                                </p:cTn>
                              </p:par>
                              <p:par>
                                <p:cTn id="271" presetID="37" presetClass="exit" presetSubtype="0" fill="hold" grpId="6" nodeType="withEffect">
                                  <p:stCondLst>
                                    <p:cond delay="0"/>
                                  </p:stCondLst>
                                  <p:childTnLst>
                                    <p:animEffect transition="out" filter="fade">
                                      <p:cBhvr>
                                        <p:cTn id="272" dur="1000"/>
                                        <p:tgtEl>
                                          <p:spTgt spid="193547"/>
                                        </p:tgtEl>
                                      </p:cBhvr>
                                    </p:animEffect>
                                    <p:anim calcmode="lin" valueType="num">
                                      <p:cBhvr>
                                        <p:cTn id="273" dur="1000"/>
                                        <p:tgtEl>
                                          <p:spTgt spid="193547"/>
                                        </p:tgtEl>
                                        <p:attrNameLst>
                                          <p:attrName>ppt_x</p:attrName>
                                        </p:attrNameLst>
                                      </p:cBhvr>
                                      <p:tavLst>
                                        <p:tav tm="0">
                                          <p:val>
                                            <p:strVal val="ppt_x"/>
                                          </p:val>
                                        </p:tav>
                                        <p:tav tm="100000">
                                          <p:val>
                                            <p:strVal val="ppt_x"/>
                                          </p:val>
                                        </p:tav>
                                      </p:tavLst>
                                    </p:anim>
                                    <p:anim calcmode="lin" valueType="num">
                                      <p:cBhvr>
                                        <p:cTn id="274" dur="100" decel="100000"/>
                                        <p:tgtEl>
                                          <p:spTgt spid="193547"/>
                                        </p:tgtEl>
                                        <p:attrNameLst>
                                          <p:attrName>ppt_y</p:attrName>
                                        </p:attrNameLst>
                                      </p:cBhvr>
                                      <p:tavLst>
                                        <p:tav tm="0">
                                          <p:val>
                                            <p:strVal val="ppt_y"/>
                                          </p:val>
                                        </p:tav>
                                        <p:tav tm="100000">
                                          <p:val>
                                            <p:strVal val="ppt_y-.03"/>
                                          </p:val>
                                        </p:tav>
                                      </p:tavLst>
                                    </p:anim>
                                    <p:anim calcmode="lin" valueType="num">
                                      <p:cBhvr>
                                        <p:cTn id="275" dur="900" accel="100000">
                                          <p:stCondLst>
                                            <p:cond delay="100"/>
                                          </p:stCondLst>
                                        </p:cTn>
                                        <p:tgtEl>
                                          <p:spTgt spid="193547"/>
                                        </p:tgtEl>
                                        <p:attrNameLst>
                                          <p:attrName>ppt_y</p:attrName>
                                        </p:attrNameLst>
                                      </p:cBhvr>
                                      <p:tavLst>
                                        <p:tav tm="0">
                                          <p:val>
                                            <p:strVal val="ppt_y"/>
                                          </p:val>
                                        </p:tav>
                                        <p:tav tm="100000">
                                          <p:val>
                                            <p:strVal val="ppt_y+1"/>
                                          </p:val>
                                        </p:tav>
                                      </p:tavLst>
                                    </p:anim>
                                    <p:set>
                                      <p:cBhvr>
                                        <p:cTn id="276" dur="1" fill="hold">
                                          <p:stCondLst>
                                            <p:cond delay="999"/>
                                          </p:stCondLst>
                                        </p:cTn>
                                        <p:tgtEl>
                                          <p:spTgt spid="193547"/>
                                        </p:tgtEl>
                                        <p:attrNameLst>
                                          <p:attrName>style.visibility</p:attrName>
                                        </p:attrNameLst>
                                      </p:cBhvr>
                                      <p:to>
                                        <p:strVal val="hidden"/>
                                      </p:to>
                                    </p:set>
                                  </p:childTnLst>
                                </p:cTn>
                              </p:par>
                              <p:par>
                                <p:cTn id="277" presetID="37" presetClass="exit" presetSubtype="0" fill="hold" grpId="6" nodeType="withEffect">
                                  <p:stCondLst>
                                    <p:cond delay="0"/>
                                  </p:stCondLst>
                                  <p:childTnLst>
                                    <p:animEffect transition="out" filter="fade">
                                      <p:cBhvr>
                                        <p:cTn id="278" dur="1000"/>
                                        <p:tgtEl>
                                          <p:spTgt spid="193546"/>
                                        </p:tgtEl>
                                      </p:cBhvr>
                                    </p:animEffect>
                                    <p:anim calcmode="lin" valueType="num">
                                      <p:cBhvr>
                                        <p:cTn id="279" dur="1000"/>
                                        <p:tgtEl>
                                          <p:spTgt spid="193546"/>
                                        </p:tgtEl>
                                        <p:attrNameLst>
                                          <p:attrName>ppt_x</p:attrName>
                                        </p:attrNameLst>
                                      </p:cBhvr>
                                      <p:tavLst>
                                        <p:tav tm="0">
                                          <p:val>
                                            <p:strVal val="ppt_x"/>
                                          </p:val>
                                        </p:tav>
                                        <p:tav tm="100000">
                                          <p:val>
                                            <p:strVal val="ppt_x"/>
                                          </p:val>
                                        </p:tav>
                                      </p:tavLst>
                                    </p:anim>
                                    <p:anim calcmode="lin" valueType="num">
                                      <p:cBhvr>
                                        <p:cTn id="280" dur="100" decel="100000"/>
                                        <p:tgtEl>
                                          <p:spTgt spid="193546"/>
                                        </p:tgtEl>
                                        <p:attrNameLst>
                                          <p:attrName>ppt_y</p:attrName>
                                        </p:attrNameLst>
                                      </p:cBhvr>
                                      <p:tavLst>
                                        <p:tav tm="0">
                                          <p:val>
                                            <p:strVal val="ppt_y"/>
                                          </p:val>
                                        </p:tav>
                                        <p:tav tm="100000">
                                          <p:val>
                                            <p:strVal val="ppt_y-.03"/>
                                          </p:val>
                                        </p:tav>
                                      </p:tavLst>
                                    </p:anim>
                                    <p:anim calcmode="lin" valueType="num">
                                      <p:cBhvr>
                                        <p:cTn id="281" dur="900" accel="100000">
                                          <p:stCondLst>
                                            <p:cond delay="100"/>
                                          </p:stCondLst>
                                        </p:cTn>
                                        <p:tgtEl>
                                          <p:spTgt spid="193546"/>
                                        </p:tgtEl>
                                        <p:attrNameLst>
                                          <p:attrName>ppt_y</p:attrName>
                                        </p:attrNameLst>
                                      </p:cBhvr>
                                      <p:tavLst>
                                        <p:tav tm="0">
                                          <p:val>
                                            <p:strVal val="ppt_y"/>
                                          </p:val>
                                        </p:tav>
                                        <p:tav tm="100000">
                                          <p:val>
                                            <p:strVal val="ppt_y+1"/>
                                          </p:val>
                                        </p:tav>
                                      </p:tavLst>
                                    </p:anim>
                                    <p:set>
                                      <p:cBhvr>
                                        <p:cTn id="282" dur="1" fill="hold">
                                          <p:stCondLst>
                                            <p:cond delay="999"/>
                                          </p:stCondLst>
                                        </p:cTn>
                                        <p:tgtEl>
                                          <p:spTgt spid="193546"/>
                                        </p:tgtEl>
                                        <p:attrNameLst>
                                          <p:attrName>style.visibility</p:attrName>
                                        </p:attrNameLst>
                                      </p:cBhvr>
                                      <p:to>
                                        <p:strVal val="hidden"/>
                                      </p:to>
                                    </p:set>
                                  </p:childTnLst>
                                </p:cTn>
                              </p:par>
                              <p:par>
                                <p:cTn id="283" presetID="37" presetClass="exit" presetSubtype="0" fill="hold" grpId="6" nodeType="withEffect">
                                  <p:stCondLst>
                                    <p:cond delay="0"/>
                                  </p:stCondLst>
                                  <p:childTnLst>
                                    <p:animEffect transition="out" filter="fade">
                                      <p:cBhvr>
                                        <p:cTn id="284" dur="1000"/>
                                        <p:tgtEl>
                                          <p:spTgt spid="193545"/>
                                        </p:tgtEl>
                                      </p:cBhvr>
                                    </p:animEffect>
                                    <p:anim calcmode="lin" valueType="num">
                                      <p:cBhvr>
                                        <p:cTn id="285" dur="1000"/>
                                        <p:tgtEl>
                                          <p:spTgt spid="193545"/>
                                        </p:tgtEl>
                                        <p:attrNameLst>
                                          <p:attrName>ppt_x</p:attrName>
                                        </p:attrNameLst>
                                      </p:cBhvr>
                                      <p:tavLst>
                                        <p:tav tm="0">
                                          <p:val>
                                            <p:strVal val="ppt_x"/>
                                          </p:val>
                                        </p:tav>
                                        <p:tav tm="100000">
                                          <p:val>
                                            <p:strVal val="ppt_x"/>
                                          </p:val>
                                        </p:tav>
                                      </p:tavLst>
                                    </p:anim>
                                    <p:anim calcmode="lin" valueType="num">
                                      <p:cBhvr>
                                        <p:cTn id="286" dur="100" decel="100000"/>
                                        <p:tgtEl>
                                          <p:spTgt spid="193545"/>
                                        </p:tgtEl>
                                        <p:attrNameLst>
                                          <p:attrName>ppt_y</p:attrName>
                                        </p:attrNameLst>
                                      </p:cBhvr>
                                      <p:tavLst>
                                        <p:tav tm="0">
                                          <p:val>
                                            <p:strVal val="ppt_y"/>
                                          </p:val>
                                        </p:tav>
                                        <p:tav tm="100000">
                                          <p:val>
                                            <p:strVal val="ppt_y-.03"/>
                                          </p:val>
                                        </p:tav>
                                      </p:tavLst>
                                    </p:anim>
                                    <p:anim calcmode="lin" valueType="num">
                                      <p:cBhvr>
                                        <p:cTn id="287" dur="900" accel="100000">
                                          <p:stCondLst>
                                            <p:cond delay="100"/>
                                          </p:stCondLst>
                                        </p:cTn>
                                        <p:tgtEl>
                                          <p:spTgt spid="193545"/>
                                        </p:tgtEl>
                                        <p:attrNameLst>
                                          <p:attrName>ppt_y</p:attrName>
                                        </p:attrNameLst>
                                      </p:cBhvr>
                                      <p:tavLst>
                                        <p:tav tm="0">
                                          <p:val>
                                            <p:strVal val="ppt_y"/>
                                          </p:val>
                                        </p:tav>
                                        <p:tav tm="100000">
                                          <p:val>
                                            <p:strVal val="ppt_y+1"/>
                                          </p:val>
                                        </p:tav>
                                      </p:tavLst>
                                    </p:anim>
                                    <p:set>
                                      <p:cBhvr>
                                        <p:cTn id="288" dur="1" fill="hold">
                                          <p:stCondLst>
                                            <p:cond delay="999"/>
                                          </p:stCondLst>
                                        </p:cTn>
                                        <p:tgtEl>
                                          <p:spTgt spid="193545"/>
                                        </p:tgtEl>
                                        <p:attrNameLst>
                                          <p:attrName>style.visibility</p:attrName>
                                        </p:attrNameLst>
                                      </p:cBhvr>
                                      <p:to>
                                        <p:strVal val="hidden"/>
                                      </p:to>
                                    </p:set>
                                  </p:childTnLst>
                                </p:cTn>
                              </p:par>
                              <p:par>
                                <p:cTn id="289" presetID="37" presetClass="exit" presetSubtype="0" fill="hold" grpId="5" nodeType="withEffect">
                                  <p:stCondLst>
                                    <p:cond delay="0"/>
                                  </p:stCondLst>
                                  <p:childTnLst>
                                    <p:animEffect transition="out" filter="fade">
                                      <p:cBhvr>
                                        <p:cTn id="290" dur="1000"/>
                                        <p:tgtEl>
                                          <p:spTgt spid="193544"/>
                                        </p:tgtEl>
                                      </p:cBhvr>
                                    </p:animEffect>
                                    <p:anim calcmode="lin" valueType="num">
                                      <p:cBhvr>
                                        <p:cTn id="291" dur="1000"/>
                                        <p:tgtEl>
                                          <p:spTgt spid="193544"/>
                                        </p:tgtEl>
                                        <p:attrNameLst>
                                          <p:attrName>ppt_x</p:attrName>
                                        </p:attrNameLst>
                                      </p:cBhvr>
                                      <p:tavLst>
                                        <p:tav tm="0">
                                          <p:val>
                                            <p:strVal val="ppt_x"/>
                                          </p:val>
                                        </p:tav>
                                        <p:tav tm="100000">
                                          <p:val>
                                            <p:strVal val="ppt_x"/>
                                          </p:val>
                                        </p:tav>
                                      </p:tavLst>
                                    </p:anim>
                                    <p:anim calcmode="lin" valueType="num">
                                      <p:cBhvr>
                                        <p:cTn id="292" dur="100" decel="100000"/>
                                        <p:tgtEl>
                                          <p:spTgt spid="193544"/>
                                        </p:tgtEl>
                                        <p:attrNameLst>
                                          <p:attrName>ppt_y</p:attrName>
                                        </p:attrNameLst>
                                      </p:cBhvr>
                                      <p:tavLst>
                                        <p:tav tm="0">
                                          <p:val>
                                            <p:strVal val="ppt_y"/>
                                          </p:val>
                                        </p:tav>
                                        <p:tav tm="100000">
                                          <p:val>
                                            <p:strVal val="ppt_y-.03"/>
                                          </p:val>
                                        </p:tav>
                                      </p:tavLst>
                                    </p:anim>
                                    <p:anim calcmode="lin" valueType="num">
                                      <p:cBhvr>
                                        <p:cTn id="293" dur="900" accel="100000">
                                          <p:stCondLst>
                                            <p:cond delay="100"/>
                                          </p:stCondLst>
                                        </p:cTn>
                                        <p:tgtEl>
                                          <p:spTgt spid="193544"/>
                                        </p:tgtEl>
                                        <p:attrNameLst>
                                          <p:attrName>ppt_y</p:attrName>
                                        </p:attrNameLst>
                                      </p:cBhvr>
                                      <p:tavLst>
                                        <p:tav tm="0">
                                          <p:val>
                                            <p:strVal val="ppt_y"/>
                                          </p:val>
                                        </p:tav>
                                        <p:tav tm="100000">
                                          <p:val>
                                            <p:strVal val="ppt_y+1"/>
                                          </p:val>
                                        </p:tav>
                                      </p:tavLst>
                                    </p:anim>
                                    <p:set>
                                      <p:cBhvr>
                                        <p:cTn id="294" dur="1" fill="hold">
                                          <p:stCondLst>
                                            <p:cond delay="999"/>
                                          </p:stCondLst>
                                        </p:cTn>
                                        <p:tgtEl>
                                          <p:spTgt spid="193544"/>
                                        </p:tgtEl>
                                        <p:attrNameLst>
                                          <p:attrName>style.visibility</p:attrName>
                                        </p:attrNameLst>
                                      </p:cBhvr>
                                      <p:to>
                                        <p:strVal val="hidden"/>
                                      </p:to>
                                    </p:set>
                                  </p:childTnLst>
                                </p:cTn>
                              </p:par>
                              <p:par>
                                <p:cTn id="295" presetID="37" presetClass="exit" presetSubtype="0" fill="hold" grpId="6" nodeType="withEffect">
                                  <p:stCondLst>
                                    <p:cond delay="0"/>
                                  </p:stCondLst>
                                  <p:childTnLst>
                                    <p:animEffect transition="out" filter="fade">
                                      <p:cBhvr>
                                        <p:cTn id="296" dur="1000"/>
                                        <p:tgtEl>
                                          <p:spTgt spid="193543"/>
                                        </p:tgtEl>
                                      </p:cBhvr>
                                    </p:animEffect>
                                    <p:anim calcmode="lin" valueType="num">
                                      <p:cBhvr>
                                        <p:cTn id="297" dur="1000"/>
                                        <p:tgtEl>
                                          <p:spTgt spid="193543"/>
                                        </p:tgtEl>
                                        <p:attrNameLst>
                                          <p:attrName>ppt_x</p:attrName>
                                        </p:attrNameLst>
                                      </p:cBhvr>
                                      <p:tavLst>
                                        <p:tav tm="0">
                                          <p:val>
                                            <p:strVal val="ppt_x"/>
                                          </p:val>
                                        </p:tav>
                                        <p:tav tm="100000">
                                          <p:val>
                                            <p:strVal val="ppt_x"/>
                                          </p:val>
                                        </p:tav>
                                      </p:tavLst>
                                    </p:anim>
                                    <p:anim calcmode="lin" valueType="num">
                                      <p:cBhvr>
                                        <p:cTn id="298" dur="100" decel="100000"/>
                                        <p:tgtEl>
                                          <p:spTgt spid="193543"/>
                                        </p:tgtEl>
                                        <p:attrNameLst>
                                          <p:attrName>ppt_y</p:attrName>
                                        </p:attrNameLst>
                                      </p:cBhvr>
                                      <p:tavLst>
                                        <p:tav tm="0">
                                          <p:val>
                                            <p:strVal val="ppt_y"/>
                                          </p:val>
                                        </p:tav>
                                        <p:tav tm="100000">
                                          <p:val>
                                            <p:strVal val="ppt_y-.03"/>
                                          </p:val>
                                        </p:tav>
                                      </p:tavLst>
                                    </p:anim>
                                    <p:anim calcmode="lin" valueType="num">
                                      <p:cBhvr>
                                        <p:cTn id="299" dur="900" accel="100000">
                                          <p:stCondLst>
                                            <p:cond delay="100"/>
                                          </p:stCondLst>
                                        </p:cTn>
                                        <p:tgtEl>
                                          <p:spTgt spid="193543"/>
                                        </p:tgtEl>
                                        <p:attrNameLst>
                                          <p:attrName>ppt_y</p:attrName>
                                        </p:attrNameLst>
                                      </p:cBhvr>
                                      <p:tavLst>
                                        <p:tav tm="0">
                                          <p:val>
                                            <p:strVal val="ppt_y"/>
                                          </p:val>
                                        </p:tav>
                                        <p:tav tm="100000">
                                          <p:val>
                                            <p:strVal val="ppt_y+1"/>
                                          </p:val>
                                        </p:tav>
                                      </p:tavLst>
                                    </p:anim>
                                    <p:set>
                                      <p:cBhvr>
                                        <p:cTn id="300" dur="1" fill="hold">
                                          <p:stCondLst>
                                            <p:cond delay="999"/>
                                          </p:stCondLst>
                                        </p:cTn>
                                        <p:tgtEl>
                                          <p:spTgt spid="193543"/>
                                        </p:tgtEl>
                                        <p:attrNameLst>
                                          <p:attrName>style.visibility</p:attrName>
                                        </p:attrNameLst>
                                      </p:cBhvr>
                                      <p:to>
                                        <p:strVal val="hidden"/>
                                      </p:to>
                                    </p:set>
                                  </p:childTnLst>
                                </p:cTn>
                              </p:par>
                              <p:par>
                                <p:cTn id="301" presetID="37" presetClass="exit" presetSubtype="0" fill="hold" grpId="7" nodeType="withEffect">
                                  <p:stCondLst>
                                    <p:cond delay="0"/>
                                  </p:stCondLst>
                                  <p:childTnLst>
                                    <p:animEffect transition="out" filter="fade">
                                      <p:cBhvr>
                                        <p:cTn id="302" dur="1000"/>
                                        <p:tgtEl>
                                          <p:spTgt spid="193539"/>
                                        </p:tgtEl>
                                      </p:cBhvr>
                                    </p:animEffect>
                                    <p:anim calcmode="lin" valueType="num">
                                      <p:cBhvr>
                                        <p:cTn id="303" dur="1000"/>
                                        <p:tgtEl>
                                          <p:spTgt spid="193539"/>
                                        </p:tgtEl>
                                        <p:attrNameLst>
                                          <p:attrName>ppt_x</p:attrName>
                                        </p:attrNameLst>
                                      </p:cBhvr>
                                      <p:tavLst>
                                        <p:tav tm="0">
                                          <p:val>
                                            <p:strVal val="ppt_x"/>
                                          </p:val>
                                        </p:tav>
                                        <p:tav tm="100000">
                                          <p:val>
                                            <p:strVal val="ppt_x"/>
                                          </p:val>
                                        </p:tav>
                                      </p:tavLst>
                                    </p:anim>
                                    <p:anim calcmode="lin" valueType="num">
                                      <p:cBhvr>
                                        <p:cTn id="304" dur="100" decel="100000"/>
                                        <p:tgtEl>
                                          <p:spTgt spid="193539"/>
                                        </p:tgtEl>
                                        <p:attrNameLst>
                                          <p:attrName>ppt_y</p:attrName>
                                        </p:attrNameLst>
                                      </p:cBhvr>
                                      <p:tavLst>
                                        <p:tav tm="0">
                                          <p:val>
                                            <p:strVal val="ppt_y"/>
                                          </p:val>
                                        </p:tav>
                                        <p:tav tm="100000">
                                          <p:val>
                                            <p:strVal val="ppt_y-.03"/>
                                          </p:val>
                                        </p:tav>
                                      </p:tavLst>
                                    </p:anim>
                                    <p:anim calcmode="lin" valueType="num">
                                      <p:cBhvr>
                                        <p:cTn id="305" dur="900" accel="100000">
                                          <p:stCondLst>
                                            <p:cond delay="100"/>
                                          </p:stCondLst>
                                        </p:cTn>
                                        <p:tgtEl>
                                          <p:spTgt spid="193539"/>
                                        </p:tgtEl>
                                        <p:attrNameLst>
                                          <p:attrName>ppt_y</p:attrName>
                                        </p:attrNameLst>
                                      </p:cBhvr>
                                      <p:tavLst>
                                        <p:tav tm="0">
                                          <p:val>
                                            <p:strVal val="ppt_y"/>
                                          </p:val>
                                        </p:tav>
                                        <p:tav tm="100000">
                                          <p:val>
                                            <p:strVal val="ppt_y+1"/>
                                          </p:val>
                                        </p:tav>
                                      </p:tavLst>
                                    </p:anim>
                                    <p:set>
                                      <p:cBhvr>
                                        <p:cTn id="306" dur="1" fill="hold">
                                          <p:stCondLst>
                                            <p:cond delay="999"/>
                                          </p:stCondLst>
                                        </p:cTn>
                                        <p:tgtEl>
                                          <p:spTgt spid="193539"/>
                                        </p:tgtEl>
                                        <p:attrNameLst>
                                          <p:attrName>style.visibility</p:attrName>
                                        </p:attrNameLst>
                                      </p:cBhvr>
                                      <p:to>
                                        <p:strVal val="hidden"/>
                                      </p:to>
                                    </p:set>
                                  </p:childTnLst>
                                </p:cTn>
                              </p:par>
                              <p:par>
                                <p:cTn id="307" presetID="37" presetClass="exit" presetSubtype="0" fill="hold" grpId="7" nodeType="withEffect">
                                  <p:stCondLst>
                                    <p:cond delay="0"/>
                                  </p:stCondLst>
                                  <p:childTnLst>
                                    <p:animEffect transition="out" filter="fade">
                                      <p:cBhvr>
                                        <p:cTn id="308" dur="1000"/>
                                        <p:tgtEl>
                                          <p:spTgt spid="193540"/>
                                        </p:tgtEl>
                                      </p:cBhvr>
                                    </p:animEffect>
                                    <p:anim calcmode="lin" valueType="num">
                                      <p:cBhvr>
                                        <p:cTn id="309" dur="1000"/>
                                        <p:tgtEl>
                                          <p:spTgt spid="193540"/>
                                        </p:tgtEl>
                                        <p:attrNameLst>
                                          <p:attrName>ppt_x</p:attrName>
                                        </p:attrNameLst>
                                      </p:cBhvr>
                                      <p:tavLst>
                                        <p:tav tm="0">
                                          <p:val>
                                            <p:strVal val="ppt_x"/>
                                          </p:val>
                                        </p:tav>
                                        <p:tav tm="100000">
                                          <p:val>
                                            <p:strVal val="ppt_x"/>
                                          </p:val>
                                        </p:tav>
                                      </p:tavLst>
                                    </p:anim>
                                    <p:anim calcmode="lin" valueType="num">
                                      <p:cBhvr>
                                        <p:cTn id="310" dur="100" decel="100000"/>
                                        <p:tgtEl>
                                          <p:spTgt spid="193540"/>
                                        </p:tgtEl>
                                        <p:attrNameLst>
                                          <p:attrName>ppt_y</p:attrName>
                                        </p:attrNameLst>
                                      </p:cBhvr>
                                      <p:tavLst>
                                        <p:tav tm="0">
                                          <p:val>
                                            <p:strVal val="ppt_y"/>
                                          </p:val>
                                        </p:tav>
                                        <p:tav tm="100000">
                                          <p:val>
                                            <p:strVal val="ppt_y-.03"/>
                                          </p:val>
                                        </p:tav>
                                      </p:tavLst>
                                    </p:anim>
                                    <p:anim calcmode="lin" valueType="num">
                                      <p:cBhvr>
                                        <p:cTn id="311" dur="900" accel="100000">
                                          <p:stCondLst>
                                            <p:cond delay="100"/>
                                          </p:stCondLst>
                                        </p:cTn>
                                        <p:tgtEl>
                                          <p:spTgt spid="193540"/>
                                        </p:tgtEl>
                                        <p:attrNameLst>
                                          <p:attrName>ppt_y</p:attrName>
                                        </p:attrNameLst>
                                      </p:cBhvr>
                                      <p:tavLst>
                                        <p:tav tm="0">
                                          <p:val>
                                            <p:strVal val="ppt_y"/>
                                          </p:val>
                                        </p:tav>
                                        <p:tav tm="100000">
                                          <p:val>
                                            <p:strVal val="ppt_y+1"/>
                                          </p:val>
                                        </p:tav>
                                      </p:tavLst>
                                    </p:anim>
                                    <p:set>
                                      <p:cBhvr>
                                        <p:cTn id="312" dur="1" fill="hold">
                                          <p:stCondLst>
                                            <p:cond delay="999"/>
                                          </p:stCondLst>
                                        </p:cTn>
                                        <p:tgtEl>
                                          <p:spTgt spid="193540"/>
                                        </p:tgtEl>
                                        <p:attrNameLst>
                                          <p:attrName>style.visibility</p:attrName>
                                        </p:attrNameLst>
                                      </p:cBhvr>
                                      <p:to>
                                        <p:strVal val="hidden"/>
                                      </p:to>
                                    </p:set>
                                  </p:childTnLst>
                                </p:cTn>
                              </p:par>
                              <p:par>
                                <p:cTn id="313" presetID="37" presetClass="exit" presetSubtype="0" fill="hold" grpId="5" nodeType="withEffect">
                                  <p:stCondLst>
                                    <p:cond delay="0"/>
                                  </p:stCondLst>
                                  <p:childTnLst>
                                    <p:animEffect transition="out" filter="fade">
                                      <p:cBhvr>
                                        <p:cTn id="314" dur="1000"/>
                                        <p:tgtEl>
                                          <p:spTgt spid="193541"/>
                                        </p:tgtEl>
                                      </p:cBhvr>
                                    </p:animEffect>
                                    <p:anim calcmode="lin" valueType="num">
                                      <p:cBhvr>
                                        <p:cTn id="315" dur="1000"/>
                                        <p:tgtEl>
                                          <p:spTgt spid="193541"/>
                                        </p:tgtEl>
                                        <p:attrNameLst>
                                          <p:attrName>ppt_x</p:attrName>
                                        </p:attrNameLst>
                                      </p:cBhvr>
                                      <p:tavLst>
                                        <p:tav tm="0">
                                          <p:val>
                                            <p:strVal val="ppt_x"/>
                                          </p:val>
                                        </p:tav>
                                        <p:tav tm="100000">
                                          <p:val>
                                            <p:strVal val="ppt_x"/>
                                          </p:val>
                                        </p:tav>
                                      </p:tavLst>
                                    </p:anim>
                                    <p:anim calcmode="lin" valueType="num">
                                      <p:cBhvr>
                                        <p:cTn id="316" dur="100" decel="100000"/>
                                        <p:tgtEl>
                                          <p:spTgt spid="193541"/>
                                        </p:tgtEl>
                                        <p:attrNameLst>
                                          <p:attrName>ppt_y</p:attrName>
                                        </p:attrNameLst>
                                      </p:cBhvr>
                                      <p:tavLst>
                                        <p:tav tm="0">
                                          <p:val>
                                            <p:strVal val="ppt_y"/>
                                          </p:val>
                                        </p:tav>
                                        <p:tav tm="100000">
                                          <p:val>
                                            <p:strVal val="ppt_y-.03"/>
                                          </p:val>
                                        </p:tav>
                                      </p:tavLst>
                                    </p:anim>
                                    <p:anim calcmode="lin" valueType="num">
                                      <p:cBhvr>
                                        <p:cTn id="317" dur="900" accel="100000">
                                          <p:stCondLst>
                                            <p:cond delay="100"/>
                                          </p:stCondLst>
                                        </p:cTn>
                                        <p:tgtEl>
                                          <p:spTgt spid="193541"/>
                                        </p:tgtEl>
                                        <p:attrNameLst>
                                          <p:attrName>ppt_y</p:attrName>
                                        </p:attrNameLst>
                                      </p:cBhvr>
                                      <p:tavLst>
                                        <p:tav tm="0">
                                          <p:val>
                                            <p:strVal val="ppt_y"/>
                                          </p:val>
                                        </p:tav>
                                        <p:tav tm="100000">
                                          <p:val>
                                            <p:strVal val="ppt_y+1"/>
                                          </p:val>
                                        </p:tav>
                                      </p:tavLst>
                                    </p:anim>
                                    <p:set>
                                      <p:cBhvr>
                                        <p:cTn id="318" dur="1" fill="hold">
                                          <p:stCondLst>
                                            <p:cond delay="999"/>
                                          </p:stCondLst>
                                        </p:cTn>
                                        <p:tgtEl>
                                          <p:spTgt spid="193541"/>
                                        </p:tgtEl>
                                        <p:attrNameLst>
                                          <p:attrName>style.visibility</p:attrName>
                                        </p:attrNameLst>
                                      </p:cBhvr>
                                      <p:to>
                                        <p:strVal val="hidden"/>
                                      </p:to>
                                    </p:set>
                                  </p:childTnLst>
                                </p:cTn>
                              </p:par>
                              <p:par>
                                <p:cTn id="319" presetID="6" presetClass="emph" presetSubtype="0" fill="hold" grpId="1" nodeType="withEffect">
                                  <p:stCondLst>
                                    <p:cond delay="0"/>
                                  </p:stCondLst>
                                  <p:childTnLst>
                                    <p:animScale>
                                      <p:cBhvr>
                                        <p:cTn id="320" dur="1000" fill="hold"/>
                                        <p:tgtEl>
                                          <p:spTgt spid="193552"/>
                                        </p:tgtEl>
                                      </p:cBhvr>
                                      <p:by x="150000" y="150000"/>
                                    </p:animScale>
                                  </p:childTnLst>
                                </p:cTn>
                              </p:par>
                            </p:childTnLst>
                          </p:cTn>
                        </p:par>
                      </p:childTnLst>
                    </p:cTn>
                  </p:par>
                </p:childTnLst>
              </p:cTn>
              <p:nextCondLst>
                <p:cond evt="onClick" delay="0">
                  <p:tgtEl>
                    <p:spTgt spid="193552"/>
                  </p:tgtEl>
                </p:cond>
              </p:nextCondLst>
            </p:seq>
            <p:seq concurrent="1" nextAc="seek">
              <p:cTn id="321" restart="whenNotActive" fill="hold" evtFilter="cancelBubble" nodeType="interactiveSeq">
                <p:stCondLst>
                  <p:cond evt="onClick" delay="0">
                    <p:tgtEl>
                      <p:spTgt spid="193554"/>
                    </p:tgtEl>
                  </p:cond>
                </p:stCondLst>
                <p:endSync evt="end" delay="0">
                  <p:rtn val="all"/>
                </p:endSync>
                <p:childTnLst>
                  <p:par>
                    <p:cTn id="322" fill="hold" nodeType="clickPar">
                      <p:stCondLst>
                        <p:cond delay="0"/>
                      </p:stCondLst>
                      <p:childTnLst>
                        <p:par>
                          <p:cTn id="323" fill="hold" nodeType="withGroup">
                            <p:stCondLst>
                              <p:cond delay="0"/>
                            </p:stCondLst>
                            <p:childTnLst>
                              <p:par>
                                <p:cTn id="324" presetID="2" presetClass="entr" presetSubtype="2" fill="hold" nodeType="clickEffect">
                                  <p:stCondLst>
                                    <p:cond delay="0"/>
                                  </p:stCondLst>
                                  <p:childTnLst>
                                    <p:set>
                                      <p:cBhvr>
                                        <p:cTn id="325" dur="1" fill="hold">
                                          <p:stCondLst>
                                            <p:cond delay="0"/>
                                          </p:stCondLst>
                                        </p:cTn>
                                        <p:tgtEl>
                                          <p:spTgt spid="193544"/>
                                        </p:tgtEl>
                                        <p:attrNameLst>
                                          <p:attrName>style.visibility</p:attrName>
                                        </p:attrNameLst>
                                      </p:cBhvr>
                                      <p:to>
                                        <p:strVal val="visible"/>
                                      </p:to>
                                    </p:set>
                                    <p:anim calcmode="lin" valueType="num">
                                      <p:cBhvr additive="base">
                                        <p:cTn id="326" dur="500" fill="hold"/>
                                        <p:tgtEl>
                                          <p:spTgt spid="193544"/>
                                        </p:tgtEl>
                                        <p:attrNameLst>
                                          <p:attrName>ppt_x</p:attrName>
                                        </p:attrNameLst>
                                      </p:cBhvr>
                                      <p:tavLst>
                                        <p:tav tm="0">
                                          <p:val>
                                            <p:strVal val="1+#ppt_w/2"/>
                                          </p:val>
                                        </p:tav>
                                        <p:tav tm="100000">
                                          <p:val>
                                            <p:strVal val="#ppt_x"/>
                                          </p:val>
                                        </p:tav>
                                      </p:tavLst>
                                    </p:anim>
                                    <p:anim calcmode="lin" valueType="num">
                                      <p:cBhvr additive="base">
                                        <p:cTn id="327" dur="500" fill="hold"/>
                                        <p:tgtEl>
                                          <p:spTgt spid="193544"/>
                                        </p:tgtEl>
                                        <p:attrNameLst>
                                          <p:attrName>ppt_y</p:attrName>
                                        </p:attrNameLst>
                                      </p:cBhvr>
                                      <p:tavLst>
                                        <p:tav tm="0">
                                          <p:val>
                                            <p:strVal val="#ppt_y"/>
                                          </p:val>
                                        </p:tav>
                                        <p:tav tm="100000">
                                          <p:val>
                                            <p:strVal val="#ppt_y"/>
                                          </p:val>
                                        </p:tav>
                                      </p:tavLst>
                                    </p:anim>
                                  </p:childTnLst>
                                </p:cTn>
                              </p:par>
                              <p:par>
                                <p:cTn id="328" presetID="37" presetClass="exit" presetSubtype="0" fill="hold" grpId="0" nodeType="withEffect">
                                  <p:stCondLst>
                                    <p:cond delay="0"/>
                                  </p:stCondLst>
                                  <p:childTnLst>
                                    <p:animEffect transition="out" filter="fade">
                                      <p:cBhvr>
                                        <p:cTn id="329" dur="1000"/>
                                        <p:tgtEl>
                                          <p:spTgt spid="193538"/>
                                        </p:tgtEl>
                                      </p:cBhvr>
                                    </p:animEffect>
                                    <p:anim calcmode="lin" valueType="num">
                                      <p:cBhvr>
                                        <p:cTn id="330" dur="1000"/>
                                        <p:tgtEl>
                                          <p:spTgt spid="193538"/>
                                        </p:tgtEl>
                                        <p:attrNameLst>
                                          <p:attrName>ppt_x</p:attrName>
                                        </p:attrNameLst>
                                      </p:cBhvr>
                                      <p:tavLst>
                                        <p:tav tm="0">
                                          <p:val>
                                            <p:strVal val="ppt_x"/>
                                          </p:val>
                                        </p:tav>
                                        <p:tav tm="100000">
                                          <p:val>
                                            <p:strVal val="ppt_x"/>
                                          </p:val>
                                        </p:tav>
                                      </p:tavLst>
                                    </p:anim>
                                    <p:anim calcmode="lin" valueType="num">
                                      <p:cBhvr>
                                        <p:cTn id="331" dur="100" decel="100000"/>
                                        <p:tgtEl>
                                          <p:spTgt spid="193538"/>
                                        </p:tgtEl>
                                        <p:attrNameLst>
                                          <p:attrName>ppt_y</p:attrName>
                                        </p:attrNameLst>
                                      </p:cBhvr>
                                      <p:tavLst>
                                        <p:tav tm="0">
                                          <p:val>
                                            <p:strVal val="ppt_y"/>
                                          </p:val>
                                        </p:tav>
                                        <p:tav tm="100000">
                                          <p:val>
                                            <p:strVal val="ppt_y-.03"/>
                                          </p:val>
                                        </p:tav>
                                      </p:tavLst>
                                    </p:anim>
                                    <p:anim calcmode="lin" valueType="num">
                                      <p:cBhvr>
                                        <p:cTn id="332" dur="900" accel="100000">
                                          <p:stCondLst>
                                            <p:cond delay="100"/>
                                          </p:stCondLst>
                                        </p:cTn>
                                        <p:tgtEl>
                                          <p:spTgt spid="193538"/>
                                        </p:tgtEl>
                                        <p:attrNameLst>
                                          <p:attrName>ppt_y</p:attrName>
                                        </p:attrNameLst>
                                      </p:cBhvr>
                                      <p:tavLst>
                                        <p:tav tm="0">
                                          <p:val>
                                            <p:strVal val="ppt_y"/>
                                          </p:val>
                                        </p:tav>
                                        <p:tav tm="100000">
                                          <p:val>
                                            <p:strVal val="ppt_y+1"/>
                                          </p:val>
                                        </p:tav>
                                      </p:tavLst>
                                    </p:anim>
                                    <p:set>
                                      <p:cBhvr>
                                        <p:cTn id="333" dur="1" fill="hold">
                                          <p:stCondLst>
                                            <p:cond delay="999"/>
                                          </p:stCondLst>
                                        </p:cTn>
                                        <p:tgtEl>
                                          <p:spTgt spid="193538"/>
                                        </p:tgtEl>
                                        <p:attrNameLst>
                                          <p:attrName>style.visibility</p:attrName>
                                        </p:attrNameLst>
                                      </p:cBhvr>
                                      <p:to>
                                        <p:strVal val="hidden"/>
                                      </p:to>
                                    </p:set>
                                  </p:childTnLst>
                                </p:cTn>
                              </p:par>
                              <p:par>
                                <p:cTn id="334" presetID="37" presetClass="exit" presetSubtype="0" fill="hold" grpId="4" nodeType="withEffect">
                                  <p:stCondLst>
                                    <p:cond delay="0"/>
                                  </p:stCondLst>
                                  <p:childTnLst>
                                    <p:animEffect transition="out" filter="fade">
                                      <p:cBhvr>
                                        <p:cTn id="335" dur="1000"/>
                                        <p:tgtEl>
                                          <p:spTgt spid="193547"/>
                                        </p:tgtEl>
                                      </p:cBhvr>
                                    </p:animEffect>
                                    <p:anim calcmode="lin" valueType="num">
                                      <p:cBhvr>
                                        <p:cTn id="336" dur="1000"/>
                                        <p:tgtEl>
                                          <p:spTgt spid="193547"/>
                                        </p:tgtEl>
                                        <p:attrNameLst>
                                          <p:attrName>ppt_x</p:attrName>
                                        </p:attrNameLst>
                                      </p:cBhvr>
                                      <p:tavLst>
                                        <p:tav tm="0">
                                          <p:val>
                                            <p:strVal val="ppt_x"/>
                                          </p:val>
                                        </p:tav>
                                        <p:tav tm="100000">
                                          <p:val>
                                            <p:strVal val="ppt_x"/>
                                          </p:val>
                                        </p:tav>
                                      </p:tavLst>
                                    </p:anim>
                                    <p:anim calcmode="lin" valueType="num">
                                      <p:cBhvr>
                                        <p:cTn id="337" dur="100" decel="100000"/>
                                        <p:tgtEl>
                                          <p:spTgt spid="193547"/>
                                        </p:tgtEl>
                                        <p:attrNameLst>
                                          <p:attrName>ppt_y</p:attrName>
                                        </p:attrNameLst>
                                      </p:cBhvr>
                                      <p:tavLst>
                                        <p:tav tm="0">
                                          <p:val>
                                            <p:strVal val="ppt_y"/>
                                          </p:val>
                                        </p:tav>
                                        <p:tav tm="100000">
                                          <p:val>
                                            <p:strVal val="ppt_y-.03"/>
                                          </p:val>
                                        </p:tav>
                                      </p:tavLst>
                                    </p:anim>
                                    <p:anim calcmode="lin" valueType="num">
                                      <p:cBhvr>
                                        <p:cTn id="338" dur="900" accel="100000">
                                          <p:stCondLst>
                                            <p:cond delay="100"/>
                                          </p:stCondLst>
                                        </p:cTn>
                                        <p:tgtEl>
                                          <p:spTgt spid="193547"/>
                                        </p:tgtEl>
                                        <p:attrNameLst>
                                          <p:attrName>ppt_y</p:attrName>
                                        </p:attrNameLst>
                                      </p:cBhvr>
                                      <p:tavLst>
                                        <p:tav tm="0">
                                          <p:val>
                                            <p:strVal val="ppt_y"/>
                                          </p:val>
                                        </p:tav>
                                        <p:tav tm="100000">
                                          <p:val>
                                            <p:strVal val="ppt_y+1"/>
                                          </p:val>
                                        </p:tav>
                                      </p:tavLst>
                                    </p:anim>
                                    <p:set>
                                      <p:cBhvr>
                                        <p:cTn id="339" dur="1" fill="hold">
                                          <p:stCondLst>
                                            <p:cond delay="999"/>
                                          </p:stCondLst>
                                        </p:cTn>
                                        <p:tgtEl>
                                          <p:spTgt spid="193547"/>
                                        </p:tgtEl>
                                        <p:attrNameLst>
                                          <p:attrName>style.visibility</p:attrName>
                                        </p:attrNameLst>
                                      </p:cBhvr>
                                      <p:to>
                                        <p:strVal val="hidden"/>
                                      </p:to>
                                    </p:set>
                                  </p:childTnLst>
                                </p:cTn>
                              </p:par>
                              <p:par>
                                <p:cTn id="340" presetID="37" presetClass="exit" presetSubtype="0" fill="hold" grpId="3" nodeType="withEffect">
                                  <p:stCondLst>
                                    <p:cond delay="0"/>
                                  </p:stCondLst>
                                  <p:childTnLst>
                                    <p:animEffect transition="out" filter="fade">
                                      <p:cBhvr>
                                        <p:cTn id="341" dur="1000"/>
                                        <p:tgtEl>
                                          <p:spTgt spid="193546"/>
                                        </p:tgtEl>
                                      </p:cBhvr>
                                    </p:animEffect>
                                    <p:anim calcmode="lin" valueType="num">
                                      <p:cBhvr>
                                        <p:cTn id="342" dur="1000"/>
                                        <p:tgtEl>
                                          <p:spTgt spid="193546"/>
                                        </p:tgtEl>
                                        <p:attrNameLst>
                                          <p:attrName>ppt_x</p:attrName>
                                        </p:attrNameLst>
                                      </p:cBhvr>
                                      <p:tavLst>
                                        <p:tav tm="0">
                                          <p:val>
                                            <p:strVal val="ppt_x"/>
                                          </p:val>
                                        </p:tav>
                                        <p:tav tm="100000">
                                          <p:val>
                                            <p:strVal val="ppt_x"/>
                                          </p:val>
                                        </p:tav>
                                      </p:tavLst>
                                    </p:anim>
                                    <p:anim calcmode="lin" valueType="num">
                                      <p:cBhvr>
                                        <p:cTn id="343" dur="100" decel="100000"/>
                                        <p:tgtEl>
                                          <p:spTgt spid="193546"/>
                                        </p:tgtEl>
                                        <p:attrNameLst>
                                          <p:attrName>ppt_y</p:attrName>
                                        </p:attrNameLst>
                                      </p:cBhvr>
                                      <p:tavLst>
                                        <p:tav tm="0">
                                          <p:val>
                                            <p:strVal val="ppt_y"/>
                                          </p:val>
                                        </p:tav>
                                        <p:tav tm="100000">
                                          <p:val>
                                            <p:strVal val="ppt_y-.03"/>
                                          </p:val>
                                        </p:tav>
                                      </p:tavLst>
                                    </p:anim>
                                    <p:anim calcmode="lin" valueType="num">
                                      <p:cBhvr>
                                        <p:cTn id="344" dur="900" accel="100000">
                                          <p:stCondLst>
                                            <p:cond delay="100"/>
                                          </p:stCondLst>
                                        </p:cTn>
                                        <p:tgtEl>
                                          <p:spTgt spid="193546"/>
                                        </p:tgtEl>
                                        <p:attrNameLst>
                                          <p:attrName>ppt_y</p:attrName>
                                        </p:attrNameLst>
                                      </p:cBhvr>
                                      <p:tavLst>
                                        <p:tav tm="0">
                                          <p:val>
                                            <p:strVal val="ppt_y"/>
                                          </p:val>
                                        </p:tav>
                                        <p:tav tm="100000">
                                          <p:val>
                                            <p:strVal val="ppt_y+1"/>
                                          </p:val>
                                        </p:tav>
                                      </p:tavLst>
                                    </p:anim>
                                    <p:set>
                                      <p:cBhvr>
                                        <p:cTn id="345" dur="1" fill="hold">
                                          <p:stCondLst>
                                            <p:cond delay="999"/>
                                          </p:stCondLst>
                                        </p:cTn>
                                        <p:tgtEl>
                                          <p:spTgt spid="193546"/>
                                        </p:tgtEl>
                                        <p:attrNameLst>
                                          <p:attrName>style.visibility</p:attrName>
                                        </p:attrNameLst>
                                      </p:cBhvr>
                                      <p:to>
                                        <p:strVal val="hidden"/>
                                      </p:to>
                                    </p:set>
                                  </p:childTnLst>
                                </p:cTn>
                              </p:par>
                              <p:par>
                                <p:cTn id="346" presetID="37" presetClass="exit" presetSubtype="0" fill="hold" grpId="3" nodeType="withEffect">
                                  <p:stCondLst>
                                    <p:cond delay="0"/>
                                  </p:stCondLst>
                                  <p:childTnLst>
                                    <p:animEffect transition="out" filter="fade">
                                      <p:cBhvr>
                                        <p:cTn id="347" dur="1000"/>
                                        <p:tgtEl>
                                          <p:spTgt spid="193545"/>
                                        </p:tgtEl>
                                      </p:cBhvr>
                                    </p:animEffect>
                                    <p:anim calcmode="lin" valueType="num">
                                      <p:cBhvr>
                                        <p:cTn id="348" dur="1000"/>
                                        <p:tgtEl>
                                          <p:spTgt spid="193545"/>
                                        </p:tgtEl>
                                        <p:attrNameLst>
                                          <p:attrName>ppt_x</p:attrName>
                                        </p:attrNameLst>
                                      </p:cBhvr>
                                      <p:tavLst>
                                        <p:tav tm="0">
                                          <p:val>
                                            <p:strVal val="ppt_x"/>
                                          </p:val>
                                        </p:tav>
                                        <p:tav tm="100000">
                                          <p:val>
                                            <p:strVal val="ppt_x"/>
                                          </p:val>
                                        </p:tav>
                                      </p:tavLst>
                                    </p:anim>
                                    <p:anim calcmode="lin" valueType="num">
                                      <p:cBhvr>
                                        <p:cTn id="349" dur="100" decel="100000"/>
                                        <p:tgtEl>
                                          <p:spTgt spid="193545"/>
                                        </p:tgtEl>
                                        <p:attrNameLst>
                                          <p:attrName>ppt_y</p:attrName>
                                        </p:attrNameLst>
                                      </p:cBhvr>
                                      <p:tavLst>
                                        <p:tav tm="0">
                                          <p:val>
                                            <p:strVal val="ppt_y"/>
                                          </p:val>
                                        </p:tav>
                                        <p:tav tm="100000">
                                          <p:val>
                                            <p:strVal val="ppt_y-.03"/>
                                          </p:val>
                                        </p:tav>
                                      </p:tavLst>
                                    </p:anim>
                                    <p:anim calcmode="lin" valueType="num">
                                      <p:cBhvr>
                                        <p:cTn id="350" dur="900" accel="100000">
                                          <p:stCondLst>
                                            <p:cond delay="100"/>
                                          </p:stCondLst>
                                        </p:cTn>
                                        <p:tgtEl>
                                          <p:spTgt spid="193545"/>
                                        </p:tgtEl>
                                        <p:attrNameLst>
                                          <p:attrName>ppt_y</p:attrName>
                                        </p:attrNameLst>
                                      </p:cBhvr>
                                      <p:tavLst>
                                        <p:tav tm="0">
                                          <p:val>
                                            <p:strVal val="ppt_y"/>
                                          </p:val>
                                        </p:tav>
                                        <p:tav tm="100000">
                                          <p:val>
                                            <p:strVal val="ppt_y+1"/>
                                          </p:val>
                                        </p:tav>
                                      </p:tavLst>
                                    </p:anim>
                                    <p:set>
                                      <p:cBhvr>
                                        <p:cTn id="351" dur="1" fill="hold">
                                          <p:stCondLst>
                                            <p:cond delay="999"/>
                                          </p:stCondLst>
                                        </p:cTn>
                                        <p:tgtEl>
                                          <p:spTgt spid="193545"/>
                                        </p:tgtEl>
                                        <p:attrNameLst>
                                          <p:attrName>style.visibility</p:attrName>
                                        </p:attrNameLst>
                                      </p:cBhvr>
                                      <p:to>
                                        <p:strVal val="hidden"/>
                                      </p:to>
                                    </p:set>
                                  </p:childTnLst>
                                </p:cTn>
                              </p:par>
                              <p:par>
                                <p:cTn id="352" presetID="37" presetClass="exit" presetSubtype="0" fill="hold" grpId="4" nodeType="withEffect">
                                  <p:stCondLst>
                                    <p:cond delay="0"/>
                                  </p:stCondLst>
                                  <p:childTnLst>
                                    <p:animEffect transition="out" filter="fade">
                                      <p:cBhvr>
                                        <p:cTn id="353" dur="1000"/>
                                        <p:tgtEl>
                                          <p:spTgt spid="193543"/>
                                        </p:tgtEl>
                                      </p:cBhvr>
                                    </p:animEffect>
                                    <p:anim calcmode="lin" valueType="num">
                                      <p:cBhvr>
                                        <p:cTn id="354" dur="1000"/>
                                        <p:tgtEl>
                                          <p:spTgt spid="193543"/>
                                        </p:tgtEl>
                                        <p:attrNameLst>
                                          <p:attrName>ppt_x</p:attrName>
                                        </p:attrNameLst>
                                      </p:cBhvr>
                                      <p:tavLst>
                                        <p:tav tm="0">
                                          <p:val>
                                            <p:strVal val="ppt_x"/>
                                          </p:val>
                                        </p:tav>
                                        <p:tav tm="100000">
                                          <p:val>
                                            <p:strVal val="ppt_x"/>
                                          </p:val>
                                        </p:tav>
                                      </p:tavLst>
                                    </p:anim>
                                    <p:anim calcmode="lin" valueType="num">
                                      <p:cBhvr>
                                        <p:cTn id="355" dur="100" decel="100000"/>
                                        <p:tgtEl>
                                          <p:spTgt spid="193543"/>
                                        </p:tgtEl>
                                        <p:attrNameLst>
                                          <p:attrName>ppt_y</p:attrName>
                                        </p:attrNameLst>
                                      </p:cBhvr>
                                      <p:tavLst>
                                        <p:tav tm="0">
                                          <p:val>
                                            <p:strVal val="ppt_y"/>
                                          </p:val>
                                        </p:tav>
                                        <p:tav tm="100000">
                                          <p:val>
                                            <p:strVal val="ppt_y-.03"/>
                                          </p:val>
                                        </p:tav>
                                      </p:tavLst>
                                    </p:anim>
                                    <p:anim calcmode="lin" valueType="num">
                                      <p:cBhvr>
                                        <p:cTn id="356" dur="900" accel="100000">
                                          <p:stCondLst>
                                            <p:cond delay="100"/>
                                          </p:stCondLst>
                                        </p:cTn>
                                        <p:tgtEl>
                                          <p:spTgt spid="193543"/>
                                        </p:tgtEl>
                                        <p:attrNameLst>
                                          <p:attrName>ppt_y</p:attrName>
                                        </p:attrNameLst>
                                      </p:cBhvr>
                                      <p:tavLst>
                                        <p:tav tm="0">
                                          <p:val>
                                            <p:strVal val="ppt_y"/>
                                          </p:val>
                                        </p:tav>
                                        <p:tav tm="100000">
                                          <p:val>
                                            <p:strVal val="ppt_y+1"/>
                                          </p:val>
                                        </p:tav>
                                      </p:tavLst>
                                    </p:anim>
                                    <p:set>
                                      <p:cBhvr>
                                        <p:cTn id="357" dur="1" fill="hold">
                                          <p:stCondLst>
                                            <p:cond delay="999"/>
                                          </p:stCondLst>
                                        </p:cTn>
                                        <p:tgtEl>
                                          <p:spTgt spid="193543"/>
                                        </p:tgtEl>
                                        <p:attrNameLst>
                                          <p:attrName>style.visibility</p:attrName>
                                        </p:attrNameLst>
                                      </p:cBhvr>
                                      <p:to>
                                        <p:strVal val="hidden"/>
                                      </p:to>
                                    </p:set>
                                  </p:childTnLst>
                                </p:cTn>
                              </p:par>
                              <p:par>
                                <p:cTn id="358" presetID="37" presetClass="exit" presetSubtype="0" fill="hold" grpId="4" nodeType="withEffect">
                                  <p:stCondLst>
                                    <p:cond delay="0"/>
                                  </p:stCondLst>
                                  <p:childTnLst>
                                    <p:animEffect transition="out" filter="fade">
                                      <p:cBhvr>
                                        <p:cTn id="359" dur="1000"/>
                                        <p:tgtEl>
                                          <p:spTgt spid="193542"/>
                                        </p:tgtEl>
                                      </p:cBhvr>
                                    </p:animEffect>
                                    <p:anim calcmode="lin" valueType="num">
                                      <p:cBhvr>
                                        <p:cTn id="360" dur="1000"/>
                                        <p:tgtEl>
                                          <p:spTgt spid="193542"/>
                                        </p:tgtEl>
                                        <p:attrNameLst>
                                          <p:attrName>ppt_x</p:attrName>
                                        </p:attrNameLst>
                                      </p:cBhvr>
                                      <p:tavLst>
                                        <p:tav tm="0">
                                          <p:val>
                                            <p:strVal val="ppt_x"/>
                                          </p:val>
                                        </p:tav>
                                        <p:tav tm="100000">
                                          <p:val>
                                            <p:strVal val="ppt_x"/>
                                          </p:val>
                                        </p:tav>
                                      </p:tavLst>
                                    </p:anim>
                                    <p:anim calcmode="lin" valueType="num">
                                      <p:cBhvr>
                                        <p:cTn id="361" dur="100" decel="100000"/>
                                        <p:tgtEl>
                                          <p:spTgt spid="193542"/>
                                        </p:tgtEl>
                                        <p:attrNameLst>
                                          <p:attrName>ppt_y</p:attrName>
                                        </p:attrNameLst>
                                      </p:cBhvr>
                                      <p:tavLst>
                                        <p:tav tm="0">
                                          <p:val>
                                            <p:strVal val="ppt_y"/>
                                          </p:val>
                                        </p:tav>
                                        <p:tav tm="100000">
                                          <p:val>
                                            <p:strVal val="ppt_y-.03"/>
                                          </p:val>
                                        </p:tav>
                                      </p:tavLst>
                                    </p:anim>
                                    <p:anim calcmode="lin" valueType="num">
                                      <p:cBhvr>
                                        <p:cTn id="362" dur="900" accel="100000">
                                          <p:stCondLst>
                                            <p:cond delay="100"/>
                                          </p:stCondLst>
                                        </p:cTn>
                                        <p:tgtEl>
                                          <p:spTgt spid="193542"/>
                                        </p:tgtEl>
                                        <p:attrNameLst>
                                          <p:attrName>ppt_y</p:attrName>
                                        </p:attrNameLst>
                                      </p:cBhvr>
                                      <p:tavLst>
                                        <p:tav tm="0">
                                          <p:val>
                                            <p:strVal val="ppt_y"/>
                                          </p:val>
                                        </p:tav>
                                        <p:tav tm="100000">
                                          <p:val>
                                            <p:strVal val="ppt_y+1"/>
                                          </p:val>
                                        </p:tav>
                                      </p:tavLst>
                                    </p:anim>
                                    <p:set>
                                      <p:cBhvr>
                                        <p:cTn id="363" dur="1" fill="hold">
                                          <p:stCondLst>
                                            <p:cond delay="999"/>
                                          </p:stCondLst>
                                        </p:cTn>
                                        <p:tgtEl>
                                          <p:spTgt spid="193542"/>
                                        </p:tgtEl>
                                        <p:attrNameLst>
                                          <p:attrName>style.visibility</p:attrName>
                                        </p:attrNameLst>
                                      </p:cBhvr>
                                      <p:to>
                                        <p:strVal val="hidden"/>
                                      </p:to>
                                    </p:set>
                                  </p:childTnLst>
                                </p:cTn>
                              </p:par>
                              <p:par>
                                <p:cTn id="364" presetID="37" presetClass="exit" presetSubtype="0" fill="hold" grpId="4" nodeType="withEffect">
                                  <p:stCondLst>
                                    <p:cond delay="0"/>
                                  </p:stCondLst>
                                  <p:childTnLst>
                                    <p:animEffect transition="out" filter="fade">
                                      <p:cBhvr>
                                        <p:cTn id="365" dur="1000"/>
                                        <p:tgtEl>
                                          <p:spTgt spid="193539"/>
                                        </p:tgtEl>
                                      </p:cBhvr>
                                    </p:animEffect>
                                    <p:anim calcmode="lin" valueType="num">
                                      <p:cBhvr>
                                        <p:cTn id="366" dur="1000"/>
                                        <p:tgtEl>
                                          <p:spTgt spid="193539"/>
                                        </p:tgtEl>
                                        <p:attrNameLst>
                                          <p:attrName>ppt_x</p:attrName>
                                        </p:attrNameLst>
                                      </p:cBhvr>
                                      <p:tavLst>
                                        <p:tav tm="0">
                                          <p:val>
                                            <p:strVal val="ppt_x"/>
                                          </p:val>
                                        </p:tav>
                                        <p:tav tm="100000">
                                          <p:val>
                                            <p:strVal val="ppt_x"/>
                                          </p:val>
                                        </p:tav>
                                      </p:tavLst>
                                    </p:anim>
                                    <p:anim calcmode="lin" valueType="num">
                                      <p:cBhvr>
                                        <p:cTn id="367" dur="100" decel="100000"/>
                                        <p:tgtEl>
                                          <p:spTgt spid="193539"/>
                                        </p:tgtEl>
                                        <p:attrNameLst>
                                          <p:attrName>ppt_y</p:attrName>
                                        </p:attrNameLst>
                                      </p:cBhvr>
                                      <p:tavLst>
                                        <p:tav tm="0">
                                          <p:val>
                                            <p:strVal val="ppt_y"/>
                                          </p:val>
                                        </p:tav>
                                        <p:tav tm="100000">
                                          <p:val>
                                            <p:strVal val="ppt_y-.03"/>
                                          </p:val>
                                        </p:tav>
                                      </p:tavLst>
                                    </p:anim>
                                    <p:anim calcmode="lin" valueType="num">
                                      <p:cBhvr>
                                        <p:cTn id="368" dur="900" accel="100000">
                                          <p:stCondLst>
                                            <p:cond delay="100"/>
                                          </p:stCondLst>
                                        </p:cTn>
                                        <p:tgtEl>
                                          <p:spTgt spid="193539"/>
                                        </p:tgtEl>
                                        <p:attrNameLst>
                                          <p:attrName>ppt_y</p:attrName>
                                        </p:attrNameLst>
                                      </p:cBhvr>
                                      <p:tavLst>
                                        <p:tav tm="0">
                                          <p:val>
                                            <p:strVal val="ppt_y"/>
                                          </p:val>
                                        </p:tav>
                                        <p:tav tm="100000">
                                          <p:val>
                                            <p:strVal val="ppt_y+1"/>
                                          </p:val>
                                        </p:tav>
                                      </p:tavLst>
                                    </p:anim>
                                    <p:set>
                                      <p:cBhvr>
                                        <p:cTn id="369" dur="1" fill="hold">
                                          <p:stCondLst>
                                            <p:cond delay="999"/>
                                          </p:stCondLst>
                                        </p:cTn>
                                        <p:tgtEl>
                                          <p:spTgt spid="193539"/>
                                        </p:tgtEl>
                                        <p:attrNameLst>
                                          <p:attrName>style.visibility</p:attrName>
                                        </p:attrNameLst>
                                      </p:cBhvr>
                                      <p:to>
                                        <p:strVal val="hidden"/>
                                      </p:to>
                                    </p:set>
                                  </p:childTnLst>
                                </p:cTn>
                              </p:par>
                              <p:par>
                                <p:cTn id="370" presetID="37" presetClass="exit" presetSubtype="0" fill="hold" grpId="4" nodeType="withEffect">
                                  <p:stCondLst>
                                    <p:cond delay="0"/>
                                  </p:stCondLst>
                                  <p:childTnLst>
                                    <p:animEffect transition="out" filter="fade">
                                      <p:cBhvr>
                                        <p:cTn id="371" dur="1000"/>
                                        <p:tgtEl>
                                          <p:spTgt spid="193540"/>
                                        </p:tgtEl>
                                      </p:cBhvr>
                                    </p:animEffect>
                                    <p:anim calcmode="lin" valueType="num">
                                      <p:cBhvr>
                                        <p:cTn id="372" dur="1000"/>
                                        <p:tgtEl>
                                          <p:spTgt spid="193540"/>
                                        </p:tgtEl>
                                        <p:attrNameLst>
                                          <p:attrName>ppt_x</p:attrName>
                                        </p:attrNameLst>
                                      </p:cBhvr>
                                      <p:tavLst>
                                        <p:tav tm="0">
                                          <p:val>
                                            <p:strVal val="ppt_x"/>
                                          </p:val>
                                        </p:tav>
                                        <p:tav tm="100000">
                                          <p:val>
                                            <p:strVal val="ppt_x"/>
                                          </p:val>
                                        </p:tav>
                                      </p:tavLst>
                                    </p:anim>
                                    <p:anim calcmode="lin" valueType="num">
                                      <p:cBhvr>
                                        <p:cTn id="373" dur="100" decel="100000"/>
                                        <p:tgtEl>
                                          <p:spTgt spid="193540"/>
                                        </p:tgtEl>
                                        <p:attrNameLst>
                                          <p:attrName>ppt_y</p:attrName>
                                        </p:attrNameLst>
                                      </p:cBhvr>
                                      <p:tavLst>
                                        <p:tav tm="0">
                                          <p:val>
                                            <p:strVal val="ppt_y"/>
                                          </p:val>
                                        </p:tav>
                                        <p:tav tm="100000">
                                          <p:val>
                                            <p:strVal val="ppt_y-.03"/>
                                          </p:val>
                                        </p:tav>
                                      </p:tavLst>
                                    </p:anim>
                                    <p:anim calcmode="lin" valueType="num">
                                      <p:cBhvr>
                                        <p:cTn id="374" dur="900" accel="100000">
                                          <p:stCondLst>
                                            <p:cond delay="100"/>
                                          </p:stCondLst>
                                        </p:cTn>
                                        <p:tgtEl>
                                          <p:spTgt spid="193540"/>
                                        </p:tgtEl>
                                        <p:attrNameLst>
                                          <p:attrName>ppt_y</p:attrName>
                                        </p:attrNameLst>
                                      </p:cBhvr>
                                      <p:tavLst>
                                        <p:tav tm="0">
                                          <p:val>
                                            <p:strVal val="ppt_y"/>
                                          </p:val>
                                        </p:tav>
                                        <p:tav tm="100000">
                                          <p:val>
                                            <p:strVal val="ppt_y+1"/>
                                          </p:val>
                                        </p:tav>
                                      </p:tavLst>
                                    </p:anim>
                                    <p:set>
                                      <p:cBhvr>
                                        <p:cTn id="375" dur="1" fill="hold">
                                          <p:stCondLst>
                                            <p:cond delay="999"/>
                                          </p:stCondLst>
                                        </p:cTn>
                                        <p:tgtEl>
                                          <p:spTgt spid="193540"/>
                                        </p:tgtEl>
                                        <p:attrNameLst>
                                          <p:attrName>style.visibility</p:attrName>
                                        </p:attrNameLst>
                                      </p:cBhvr>
                                      <p:to>
                                        <p:strVal val="hidden"/>
                                      </p:to>
                                    </p:set>
                                  </p:childTnLst>
                                </p:cTn>
                              </p:par>
                              <p:par>
                                <p:cTn id="376" presetID="37" presetClass="exit" presetSubtype="0" fill="hold" grpId="2" nodeType="withEffect">
                                  <p:stCondLst>
                                    <p:cond delay="0"/>
                                  </p:stCondLst>
                                  <p:childTnLst>
                                    <p:animEffect transition="out" filter="fade">
                                      <p:cBhvr>
                                        <p:cTn id="377" dur="1000"/>
                                        <p:tgtEl>
                                          <p:spTgt spid="193541"/>
                                        </p:tgtEl>
                                      </p:cBhvr>
                                    </p:animEffect>
                                    <p:anim calcmode="lin" valueType="num">
                                      <p:cBhvr>
                                        <p:cTn id="378" dur="1000"/>
                                        <p:tgtEl>
                                          <p:spTgt spid="193541"/>
                                        </p:tgtEl>
                                        <p:attrNameLst>
                                          <p:attrName>ppt_x</p:attrName>
                                        </p:attrNameLst>
                                      </p:cBhvr>
                                      <p:tavLst>
                                        <p:tav tm="0">
                                          <p:val>
                                            <p:strVal val="ppt_x"/>
                                          </p:val>
                                        </p:tav>
                                        <p:tav tm="100000">
                                          <p:val>
                                            <p:strVal val="ppt_x"/>
                                          </p:val>
                                        </p:tav>
                                      </p:tavLst>
                                    </p:anim>
                                    <p:anim calcmode="lin" valueType="num">
                                      <p:cBhvr>
                                        <p:cTn id="379" dur="100" decel="100000"/>
                                        <p:tgtEl>
                                          <p:spTgt spid="193541"/>
                                        </p:tgtEl>
                                        <p:attrNameLst>
                                          <p:attrName>ppt_y</p:attrName>
                                        </p:attrNameLst>
                                      </p:cBhvr>
                                      <p:tavLst>
                                        <p:tav tm="0">
                                          <p:val>
                                            <p:strVal val="ppt_y"/>
                                          </p:val>
                                        </p:tav>
                                        <p:tav tm="100000">
                                          <p:val>
                                            <p:strVal val="ppt_y-.03"/>
                                          </p:val>
                                        </p:tav>
                                      </p:tavLst>
                                    </p:anim>
                                    <p:anim calcmode="lin" valueType="num">
                                      <p:cBhvr>
                                        <p:cTn id="380" dur="900" accel="100000">
                                          <p:stCondLst>
                                            <p:cond delay="100"/>
                                          </p:stCondLst>
                                        </p:cTn>
                                        <p:tgtEl>
                                          <p:spTgt spid="193541"/>
                                        </p:tgtEl>
                                        <p:attrNameLst>
                                          <p:attrName>ppt_y</p:attrName>
                                        </p:attrNameLst>
                                      </p:cBhvr>
                                      <p:tavLst>
                                        <p:tav tm="0">
                                          <p:val>
                                            <p:strVal val="ppt_y"/>
                                          </p:val>
                                        </p:tav>
                                        <p:tav tm="100000">
                                          <p:val>
                                            <p:strVal val="ppt_y+1"/>
                                          </p:val>
                                        </p:tav>
                                      </p:tavLst>
                                    </p:anim>
                                    <p:set>
                                      <p:cBhvr>
                                        <p:cTn id="381" dur="1" fill="hold">
                                          <p:stCondLst>
                                            <p:cond delay="999"/>
                                          </p:stCondLst>
                                        </p:cTn>
                                        <p:tgtEl>
                                          <p:spTgt spid="193541"/>
                                        </p:tgtEl>
                                        <p:attrNameLst>
                                          <p:attrName>style.visibility</p:attrName>
                                        </p:attrNameLst>
                                      </p:cBhvr>
                                      <p:to>
                                        <p:strVal val="hidden"/>
                                      </p:to>
                                    </p:set>
                                  </p:childTnLst>
                                </p:cTn>
                              </p:par>
                              <p:par>
                                <p:cTn id="382" presetID="6" presetClass="emph" presetSubtype="0" fill="hold" grpId="1" nodeType="withEffect">
                                  <p:stCondLst>
                                    <p:cond delay="0"/>
                                  </p:stCondLst>
                                  <p:childTnLst>
                                    <p:animScale>
                                      <p:cBhvr>
                                        <p:cTn id="383" dur="1000" fill="hold"/>
                                        <p:tgtEl>
                                          <p:spTgt spid="193554"/>
                                        </p:tgtEl>
                                      </p:cBhvr>
                                      <p:by x="150000" y="150000"/>
                                    </p:animScale>
                                  </p:childTnLst>
                                </p:cTn>
                              </p:par>
                            </p:childTnLst>
                          </p:cTn>
                        </p:par>
                      </p:childTnLst>
                    </p:cTn>
                  </p:par>
                </p:childTnLst>
              </p:cTn>
              <p:nextCondLst>
                <p:cond evt="onClick" delay="0">
                  <p:tgtEl>
                    <p:spTgt spid="193554"/>
                  </p:tgtEl>
                </p:cond>
              </p:nextCondLst>
            </p:seq>
            <p:seq concurrent="1" nextAc="seek">
              <p:cTn id="384" restart="whenNotActive" fill="hold" evtFilter="cancelBubble" nodeType="interactiveSeq">
                <p:stCondLst>
                  <p:cond evt="onClick" delay="0">
                    <p:tgtEl>
                      <p:spTgt spid="193555"/>
                    </p:tgtEl>
                  </p:cond>
                </p:stCondLst>
                <p:endSync evt="end" delay="0">
                  <p:rtn val="all"/>
                </p:endSync>
                <p:childTnLst>
                  <p:par>
                    <p:cTn id="385" fill="hold" nodeType="clickPar">
                      <p:stCondLst>
                        <p:cond delay="0"/>
                      </p:stCondLst>
                      <p:childTnLst>
                        <p:par>
                          <p:cTn id="386" fill="hold" nodeType="withGroup">
                            <p:stCondLst>
                              <p:cond delay="0"/>
                            </p:stCondLst>
                            <p:childTnLst>
                              <p:par>
                                <p:cTn id="387" presetID="2" presetClass="entr" presetSubtype="2" fill="hold" nodeType="clickEffect">
                                  <p:stCondLst>
                                    <p:cond delay="0"/>
                                  </p:stCondLst>
                                  <p:childTnLst>
                                    <p:set>
                                      <p:cBhvr>
                                        <p:cTn id="388" dur="1" fill="hold">
                                          <p:stCondLst>
                                            <p:cond delay="0"/>
                                          </p:stCondLst>
                                        </p:cTn>
                                        <p:tgtEl>
                                          <p:spTgt spid="193545"/>
                                        </p:tgtEl>
                                        <p:attrNameLst>
                                          <p:attrName>style.visibility</p:attrName>
                                        </p:attrNameLst>
                                      </p:cBhvr>
                                      <p:to>
                                        <p:strVal val="visible"/>
                                      </p:to>
                                    </p:set>
                                    <p:anim calcmode="lin" valueType="num">
                                      <p:cBhvr additive="base">
                                        <p:cTn id="389" dur="500" fill="hold"/>
                                        <p:tgtEl>
                                          <p:spTgt spid="193545"/>
                                        </p:tgtEl>
                                        <p:attrNameLst>
                                          <p:attrName>ppt_x</p:attrName>
                                        </p:attrNameLst>
                                      </p:cBhvr>
                                      <p:tavLst>
                                        <p:tav tm="0">
                                          <p:val>
                                            <p:strVal val="1+#ppt_w/2"/>
                                          </p:val>
                                        </p:tav>
                                        <p:tav tm="100000">
                                          <p:val>
                                            <p:strVal val="#ppt_x"/>
                                          </p:val>
                                        </p:tav>
                                      </p:tavLst>
                                    </p:anim>
                                    <p:anim calcmode="lin" valueType="num">
                                      <p:cBhvr additive="base">
                                        <p:cTn id="390" dur="500" fill="hold"/>
                                        <p:tgtEl>
                                          <p:spTgt spid="193545"/>
                                        </p:tgtEl>
                                        <p:attrNameLst>
                                          <p:attrName>ppt_y</p:attrName>
                                        </p:attrNameLst>
                                      </p:cBhvr>
                                      <p:tavLst>
                                        <p:tav tm="0">
                                          <p:val>
                                            <p:strVal val="#ppt_y"/>
                                          </p:val>
                                        </p:tav>
                                        <p:tav tm="100000">
                                          <p:val>
                                            <p:strVal val="#ppt_y"/>
                                          </p:val>
                                        </p:tav>
                                      </p:tavLst>
                                    </p:anim>
                                  </p:childTnLst>
                                </p:cTn>
                              </p:par>
                              <p:par>
                                <p:cTn id="391" presetID="37" presetClass="exit" presetSubtype="0" fill="hold" grpId="2" nodeType="withEffect">
                                  <p:stCondLst>
                                    <p:cond delay="0"/>
                                  </p:stCondLst>
                                  <p:childTnLst>
                                    <p:animEffect transition="out" filter="fade">
                                      <p:cBhvr>
                                        <p:cTn id="392" dur="1000"/>
                                        <p:tgtEl>
                                          <p:spTgt spid="193538"/>
                                        </p:tgtEl>
                                      </p:cBhvr>
                                    </p:animEffect>
                                    <p:anim calcmode="lin" valueType="num">
                                      <p:cBhvr>
                                        <p:cTn id="393" dur="1000"/>
                                        <p:tgtEl>
                                          <p:spTgt spid="193538"/>
                                        </p:tgtEl>
                                        <p:attrNameLst>
                                          <p:attrName>ppt_x</p:attrName>
                                        </p:attrNameLst>
                                      </p:cBhvr>
                                      <p:tavLst>
                                        <p:tav tm="0">
                                          <p:val>
                                            <p:strVal val="ppt_x"/>
                                          </p:val>
                                        </p:tav>
                                        <p:tav tm="100000">
                                          <p:val>
                                            <p:strVal val="ppt_x"/>
                                          </p:val>
                                        </p:tav>
                                      </p:tavLst>
                                    </p:anim>
                                    <p:anim calcmode="lin" valueType="num">
                                      <p:cBhvr>
                                        <p:cTn id="394" dur="100" decel="100000"/>
                                        <p:tgtEl>
                                          <p:spTgt spid="193538"/>
                                        </p:tgtEl>
                                        <p:attrNameLst>
                                          <p:attrName>ppt_y</p:attrName>
                                        </p:attrNameLst>
                                      </p:cBhvr>
                                      <p:tavLst>
                                        <p:tav tm="0">
                                          <p:val>
                                            <p:strVal val="ppt_y"/>
                                          </p:val>
                                        </p:tav>
                                        <p:tav tm="100000">
                                          <p:val>
                                            <p:strVal val="ppt_y-.03"/>
                                          </p:val>
                                        </p:tav>
                                      </p:tavLst>
                                    </p:anim>
                                    <p:anim calcmode="lin" valueType="num">
                                      <p:cBhvr>
                                        <p:cTn id="395" dur="900" accel="100000">
                                          <p:stCondLst>
                                            <p:cond delay="100"/>
                                          </p:stCondLst>
                                        </p:cTn>
                                        <p:tgtEl>
                                          <p:spTgt spid="193538"/>
                                        </p:tgtEl>
                                        <p:attrNameLst>
                                          <p:attrName>ppt_y</p:attrName>
                                        </p:attrNameLst>
                                      </p:cBhvr>
                                      <p:tavLst>
                                        <p:tav tm="0">
                                          <p:val>
                                            <p:strVal val="ppt_y"/>
                                          </p:val>
                                        </p:tav>
                                        <p:tav tm="100000">
                                          <p:val>
                                            <p:strVal val="ppt_y+1"/>
                                          </p:val>
                                        </p:tav>
                                      </p:tavLst>
                                    </p:anim>
                                    <p:set>
                                      <p:cBhvr>
                                        <p:cTn id="396" dur="1" fill="hold">
                                          <p:stCondLst>
                                            <p:cond delay="999"/>
                                          </p:stCondLst>
                                        </p:cTn>
                                        <p:tgtEl>
                                          <p:spTgt spid="193538"/>
                                        </p:tgtEl>
                                        <p:attrNameLst>
                                          <p:attrName>style.visibility</p:attrName>
                                        </p:attrNameLst>
                                      </p:cBhvr>
                                      <p:to>
                                        <p:strVal val="hidden"/>
                                      </p:to>
                                    </p:set>
                                  </p:childTnLst>
                                </p:cTn>
                              </p:par>
                              <p:par>
                                <p:cTn id="397" presetID="37" presetClass="exit" presetSubtype="0" fill="hold" grpId="9" nodeType="withEffect">
                                  <p:stCondLst>
                                    <p:cond delay="0"/>
                                  </p:stCondLst>
                                  <p:childTnLst>
                                    <p:animEffect transition="out" filter="fade">
                                      <p:cBhvr>
                                        <p:cTn id="398" dur="1000"/>
                                        <p:tgtEl>
                                          <p:spTgt spid="193539"/>
                                        </p:tgtEl>
                                      </p:cBhvr>
                                    </p:animEffect>
                                    <p:anim calcmode="lin" valueType="num">
                                      <p:cBhvr>
                                        <p:cTn id="399" dur="1000"/>
                                        <p:tgtEl>
                                          <p:spTgt spid="193539"/>
                                        </p:tgtEl>
                                        <p:attrNameLst>
                                          <p:attrName>ppt_x</p:attrName>
                                        </p:attrNameLst>
                                      </p:cBhvr>
                                      <p:tavLst>
                                        <p:tav tm="0">
                                          <p:val>
                                            <p:strVal val="ppt_x"/>
                                          </p:val>
                                        </p:tav>
                                        <p:tav tm="100000">
                                          <p:val>
                                            <p:strVal val="ppt_x"/>
                                          </p:val>
                                        </p:tav>
                                      </p:tavLst>
                                    </p:anim>
                                    <p:anim calcmode="lin" valueType="num">
                                      <p:cBhvr>
                                        <p:cTn id="400" dur="100" decel="100000"/>
                                        <p:tgtEl>
                                          <p:spTgt spid="193539"/>
                                        </p:tgtEl>
                                        <p:attrNameLst>
                                          <p:attrName>ppt_y</p:attrName>
                                        </p:attrNameLst>
                                      </p:cBhvr>
                                      <p:tavLst>
                                        <p:tav tm="0">
                                          <p:val>
                                            <p:strVal val="ppt_y"/>
                                          </p:val>
                                        </p:tav>
                                        <p:tav tm="100000">
                                          <p:val>
                                            <p:strVal val="ppt_y-.03"/>
                                          </p:val>
                                        </p:tav>
                                      </p:tavLst>
                                    </p:anim>
                                    <p:anim calcmode="lin" valueType="num">
                                      <p:cBhvr>
                                        <p:cTn id="401" dur="900" accel="100000">
                                          <p:stCondLst>
                                            <p:cond delay="100"/>
                                          </p:stCondLst>
                                        </p:cTn>
                                        <p:tgtEl>
                                          <p:spTgt spid="193539"/>
                                        </p:tgtEl>
                                        <p:attrNameLst>
                                          <p:attrName>ppt_y</p:attrName>
                                        </p:attrNameLst>
                                      </p:cBhvr>
                                      <p:tavLst>
                                        <p:tav tm="0">
                                          <p:val>
                                            <p:strVal val="ppt_y"/>
                                          </p:val>
                                        </p:tav>
                                        <p:tav tm="100000">
                                          <p:val>
                                            <p:strVal val="ppt_y+1"/>
                                          </p:val>
                                        </p:tav>
                                      </p:tavLst>
                                    </p:anim>
                                    <p:set>
                                      <p:cBhvr>
                                        <p:cTn id="402" dur="1" fill="hold">
                                          <p:stCondLst>
                                            <p:cond delay="999"/>
                                          </p:stCondLst>
                                        </p:cTn>
                                        <p:tgtEl>
                                          <p:spTgt spid="193539"/>
                                        </p:tgtEl>
                                        <p:attrNameLst>
                                          <p:attrName>style.visibility</p:attrName>
                                        </p:attrNameLst>
                                      </p:cBhvr>
                                      <p:to>
                                        <p:strVal val="hidden"/>
                                      </p:to>
                                    </p:set>
                                  </p:childTnLst>
                                </p:cTn>
                              </p:par>
                              <p:par>
                                <p:cTn id="403" presetID="37" presetClass="exit" presetSubtype="0" fill="hold" grpId="9" nodeType="withEffect">
                                  <p:stCondLst>
                                    <p:cond delay="0"/>
                                  </p:stCondLst>
                                  <p:childTnLst>
                                    <p:animEffect transition="out" filter="fade">
                                      <p:cBhvr>
                                        <p:cTn id="404" dur="1000"/>
                                        <p:tgtEl>
                                          <p:spTgt spid="193540"/>
                                        </p:tgtEl>
                                      </p:cBhvr>
                                    </p:animEffect>
                                    <p:anim calcmode="lin" valueType="num">
                                      <p:cBhvr>
                                        <p:cTn id="405" dur="1000"/>
                                        <p:tgtEl>
                                          <p:spTgt spid="193540"/>
                                        </p:tgtEl>
                                        <p:attrNameLst>
                                          <p:attrName>ppt_x</p:attrName>
                                        </p:attrNameLst>
                                      </p:cBhvr>
                                      <p:tavLst>
                                        <p:tav tm="0">
                                          <p:val>
                                            <p:strVal val="ppt_x"/>
                                          </p:val>
                                        </p:tav>
                                        <p:tav tm="100000">
                                          <p:val>
                                            <p:strVal val="ppt_x"/>
                                          </p:val>
                                        </p:tav>
                                      </p:tavLst>
                                    </p:anim>
                                    <p:anim calcmode="lin" valueType="num">
                                      <p:cBhvr>
                                        <p:cTn id="406" dur="100" decel="100000"/>
                                        <p:tgtEl>
                                          <p:spTgt spid="193540"/>
                                        </p:tgtEl>
                                        <p:attrNameLst>
                                          <p:attrName>ppt_y</p:attrName>
                                        </p:attrNameLst>
                                      </p:cBhvr>
                                      <p:tavLst>
                                        <p:tav tm="0">
                                          <p:val>
                                            <p:strVal val="ppt_y"/>
                                          </p:val>
                                        </p:tav>
                                        <p:tav tm="100000">
                                          <p:val>
                                            <p:strVal val="ppt_y-.03"/>
                                          </p:val>
                                        </p:tav>
                                      </p:tavLst>
                                    </p:anim>
                                    <p:anim calcmode="lin" valueType="num">
                                      <p:cBhvr>
                                        <p:cTn id="407" dur="900" accel="100000">
                                          <p:stCondLst>
                                            <p:cond delay="100"/>
                                          </p:stCondLst>
                                        </p:cTn>
                                        <p:tgtEl>
                                          <p:spTgt spid="193540"/>
                                        </p:tgtEl>
                                        <p:attrNameLst>
                                          <p:attrName>ppt_y</p:attrName>
                                        </p:attrNameLst>
                                      </p:cBhvr>
                                      <p:tavLst>
                                        <p:tav tm="0">
                                          <p:val>
                                            <p:strVal val="ppt_y"/>
                                          </p:val>
                                        </p:tav>
                                        <p:tav tm="100000">
                                          <p:val>
                                            <p:strVal val="ppt_y+1"/>
                                          </p:val>
                                        </p:tav>
                                      </p:tavLst>
                                    </p:anim>
                                    <p:set>
                                      <p:cBhvr>
                                        <p:cTn id="408" dur="1" fill="hold">
                                          <p:stCondLst>
                                            <p:cond delay="999"/>
                                          </p:stCondLst>
                                        </p:cTn>
                                        <p:tgtEl>
                                          <p:spTgt spid="193540"/>
                                        </p:tgtEl>
                                        <p:attrNameLst>
                                          <p:attrName>style.visibility</p:attrName>
                                        </p:attrNameLst>
                                      </p:cBhvr>
                                      <p:to>
                                        <p:strVal val="hidden"/>
                                      </p:to>
                                    </p:set>
                                  </p:childTnLst>
                                </p:cTn>
                              </p:par>
                              <p:par>
                                <p:cTn id="409" presetID="37" presetClass="exit" presetSubtype="0" fill="hold" grpId="8" nodeType="withEffect">
                                  <p:stCondLst>
                                    <p:cond delay="0"/>
                                  </p:stCondLst>
                                  <p:childTnLst>
                                    <p:animEffect transition="out" filter="fade">
                                      <p:cBhvr>
                                        <p:cTn id="410" dur="1000"/>
                                        <p:tgtEl>
                                          <p:spTgt spid="193541"/>
                                        </p:tgtEl>
                                      </p:cBhvr>
                                    </p:animEffect>
                                    <p:anim calcmode="lin" valueType="num">
                                      <p:cBhvr>
                                        <p:cTn id="411" dur="1000"/>
                                        <p:tgtEl>
                                          <p:spTgt spid="193541"/>
                                        </p:tgtEl>
                                        <p:attrNameLst>
                                          <p:attrName>ppt_x</p:attrName>
                                        </p:attrNameLst>
                                      </p:cBhvr>
                                      <p:tavLst>
                                        <p:tav tm="0">
                                          <p:val>
                                            <p:strVal val="ppt_x"/>
                                          </p:val>
                                        </p:tav>
                                        <p:tav tm="100000">
                                          <p:val>
                                            <p:strVal val="ppt_x"/>
                                          </p:val>
                                        </p:tav>
                                      </p:tavLst>
                                    </p:anim>
                                    <p:anim calcmode="lin" valueType="num">
                                      <p:cBhvr>
                                        <p:cTn id="412" dur="100" decel="100000"/>
                                        <p:tgtEl>
                                          <p:spTgt spid="193541"/>
                                        </p:tgtEl>
                                        <p:attrNameLst>
                                          <p:attrName>ppt_y</p:attrName>
                                        </p:attrNameLst>
                                      </p:cBhvr>
                                      <p:tavLst>
                                        <p:tav tm="0">
                                          <p:val>
                                            <p:strVal val="ppt_y"/>
                                          </p:val>
                                        </p:tav>
                                        <p:tav tm="100000">
                                          <p:val>
                                            <p:strVal val="ppt_y-.03"/>
                                          </p:val>
                                        </p:tav>
                                      </p:tavLst>
                                    </p:anim>
                                    <p:anim calcmode="lin" valueType="num">
                                      <p:cBhvr>
                                        <p:cTn id="413" dur="900" accel="100000">
                                          <p:stCondLst>
                                            <p:cond delay="100"/>
                                          </p:stCondLst>
                                        </p:cTn>
                                        <p:tgtEl>
                                          <p:spTgt spid="193541"/>
                                        </p:tgtEl>
                                        <p:attrNameLst>
                                          <p:attrName>ppt_y</p:attrName>
                                        </p:attrNameLst>
                                      </p:cBhvr>
                                      <p:tavLst>
                                        <p:tav tm="0">
                                          <p:val>
                                            <p:strVal val="ppt_y"/>
                                          </p:val>
                                        </p:tav>
                                        <p:tav tm="100000">
                                          <p:val>
                                            <p:strVal val="ppt_y+1"/>
                                          </p:val>
                                        </p:tav>
                                      </p:tavLst>
                                    </p:anim>
                                    <p:set>
                                      <p:cBhvr>
                                        <p:cTn id="414" dur="1" fill="hold">
                                          <p:stCondLst>
                                            <p:cond delay="999"/>
                                          </p:stCondLst>
                                        </p:cTn>
                                        <p:tgtEl>
                                          <p:spTgt spid="193541"/>
                                        </p:tgtEl>
                                        <p:attrNameLst>
                                          <p:attrName>style.visibility</p:attrName>
                                        </p:attrNameLst>
                                      </p:cBhvr>
                                      <p:to>
                                        <p:strVal val="hidden"/>
                                      </p:to>
                                    </p:set>
                                  </p:childTnLst>
                                </p:cTn>
                              </p:par>
                              <p:par>
                                <p:cTn id="415" presetID="37" presetClass="exit" presetSubtype="0" fill="hold" grpId="9" nodeType="withEffect">
                                  <p:stCondLst>
                                    <p:cond delay="0"/>
                                  </p:stCondLst>
                                  <p:childTnLst>
                                    <p:animEffect transition="out" filter="fade">
                                      <p:cBhvr>
                                        <p:cTn id="416" dur="1000"/>
                                        <p:tgtEl>
                                          <p:spTgt spid="193542"/>
                                        </p:tgtEl>
                                      </p:cBhvr>
                                    </p:animEffect>
                                    <p:anim calcmode="lin" valueType="num">
                                      <p:cBhvr>
                                        <p:cTn id="417" dur="1000"/>
                                        <p:tgtEl>
                                          <p:spTgt spid="193542"/>
                                        </p:tgtEl>
                                        <p:attrNameLst>
                                          <p:attrName>ppt_x</p:attrName>
                                        </p:attrNameLst>
                                      </p:cBhvr>
                                      <p:tavLst>
                                        <p:tav tm="0">
                                          <p:val>
                                            <p:strVal val="ppt_x"/>
                                          </p:val>
                                        </p:tav>
                                        <p:tav tm="100000">
                                          <p:val>
                                            <p:strVal val="ppt_x"/>
                                          </p:val>
                                        </p:tav>
                                      </p:tavLst>
                                    </p:anim>
                                    <p:anim calcmode="lin" valueType="num">
                                      <p:cBhvr>
                                        <p:cTn id="418" dur="100" decel="100000"/>
                                        <p:tgtEl>
                                          <p:spTgt spid="193542"/>
                                        </p:tgtEl>
                                        <p:attrNameLst>
                                          <p:attrName>ppt_y</p:attrName>
                                        </p:attrNameLst>
                                      </p:cBhvr>
                                      <p:tavLst>
                                        <p:tav tm="0">
                                          <p:val>
                                            <p:strVal val="ppt_y"/>
                                          </p:val>
                                        </p:tav>
                                        <p:tav tm="100000">
                                          <p:val>
                                            <p:strVal val="ppt_y-.03"/>
                                          </p:val>
                                        </p:tav>
                                      </p:tavLst>
                                    </p:anim>
                                    <p:anim calcmode="lin" valueType="num">
                                      <p:cBhvr>
                                        <p:cTn id="419" dur="900" accel="100000">
                                          <p:stCondLst>
                                            <p:cond delay="100"/>
                                          </p:stCondLst>
                                        </p:cTn>
                                        <p:tgtEl>
                                          <p:spTgt spid="193542"/>
                                        </p:tgtEl>
                                        <p:attrNameLst>
                                          <p:attrName>ppt_y</p:attrName>
                                        </p:attrNameLst>
                                      </p:cBhvr>
                                      <p:tavLst>
                                        <p:tav tm="0">
                                          <p:val>
                                            <p:strVal val="ppt_y"/>
                                          </p:val>
                                        </p:tav>
                                        <p:tav tm="100000">
                                          <p:val>
                                            <p:strVal val="ppt_y+1"/>
                                          </p:val>
                                        </p:tav>
                                      </p:tavLst>
                                    </p:anim>
                                    <p:set>
                                      <p:cBhvr>
                                        <p:cTn id="420" dur="1" fill="hold">
                                          <p:stCondLst>
                                            <p:cond delay="999"/>
                                          </p:stCondLst>
                                        </p:cTn>
                                        <p:tgtEl>
                                          <p:spTgt spid="193542"/>
                                        </p:tgtEl>
                                        <p:attrNameLst>
                                          <p:attrName>style.visibility</p:attrName>
                                        </p:attrNameLst>
                                      </p:cBhvr>
                                      <p:to>
                                        <p:strVal val="hidden"/>
                                      </p:to>
                                    </p:set>
                                  </p:childTnLst>
                                </p:cTn>
                              </p:par>
                              <p:par>
                                <p:cTn id="421" presetID="37" presetClass="exit" presetSubtype="0" fill="hold" grpId="9" nodeType="withEffect">
                                  <p:stCondLst>
                                    <p:cond delay="0"/>
                                  </p:stCondLst>
                                  <p:childTnLst>
                                    <p:animEffect transition="out" filter="fade">
                                      <p:cBhvr>
                                        <p:cTn id="422" dur="1000"/>
                                        <p:tgtEl>
                                          <p:spTgt spid="193543"/>
                                        </p:tgtEl>
                                      </p:cBhvr>
                                    </p:animEffect>
                                    <p:anim calcmode="lin" valueType="num">
                                      <p:cBhvr>
                                        <p:cTn id="423" dur="1000"/>
                                        <p:tgtEl>
                                          <p:spTgt spid="193543"/>
                                        </p:tgtEl>
                                        <p:attrNameLst>
                                          <p:attrName>ppt_x</p:attrName>
                                        </p:attrNameLst>
                                      </p:cBhvr>
                                      <p:tavLst>
                                        <p:tav tm="0">
                                          <p:val>
                                            <p:strVal val="ppt_x"/>
                                          </p:val>
                                        </p:tav>
                                        <p:tav tm="100000">
                                          <p:val>
                                            <p:strVal val="ppt_x"/>
                                          </p:val>
                                        </p:tav>
                                      </p:tavLst>
                                    </p:anim>
                                    <p:anim calcmode="lin" valueType="num">
                                      <p:cBhvr>
                                        <p:cTn id="424" dur="100" decel="100000"/>
                                        <p:tgtEl>
                                          <p:spTgt spid="193543"/>
                                        </p:tgtEl>
                                        <p:attrNameLst>
                                          <p:attrName>ppt_y</p:attrName>
                                        </p:attrNameLst>
                                      </p:cBhvr>
                                      <p:tavLst>
                                        <p:tav tm="0">
                                          <p:val>
                                            <p:strVal val="ppt_y"/>
                                          </p:val>
                                        </p:tav>
                                        <p:tav tm="100000">
                                          <p:val>
                                            <p:strVal val="ppt_y-.03"/>
                                          </p:val>
                                        </p:tav>
                                      </p:tavLst>
                                    </p:anim>
                                    <p:anim calcmode="lin" valueType="num">
                                      <p:cBhvr>
                                        <p:cTn id="425" dur="900" accel="100000">
                                          <p:stCondLst>
                                            <p:cond delay="100"/>
                                          </p:stCondLst>
                                        </p:cTn>
                                        <p:tgtEl>
                                          <p:spTgt spid="193543"/>
                                        </p:tgtEl>
                                        <p:attrNameLst>
                                          <p:attrName>ppt_y</p:attrName>
                                        </p:attrNameLst>
                                      </p:cBhvr>
                                      <p:tavLst>
                                        <p:tav tm="0">
                                          <p:val>
                                            <p:strVal val="ppt_y"/>
                                          </p:val>
                                        </p:tav>
                                        <p:tav tm="100000">
                                          <p:val>
                                            <p:strVal val="ppt_y+1"/>
                                          </p:val>
                                        </p:tav>
                                      </p:tavLst>
                                    </p:anim>
                                    <p:set>
                                      <p:cBhvr>
                                        <p:cTn id="426" dur="1" fill="hold">
                                          <p:stCondLst>
                                            <p:cond delay="999"/>
                                          </p:stCondLst>
                                        </p:cTn>
                                        <p:tgtEl>
                                          <p:spTgt spid="193543"/>
                                        </p:tgtEl>
                                        <p:attrNameLst>
                                          <p:attrName>style.visibility</p:attrName>
                                        </p:attrNameLst>
                                      </p:cBhvr>
                                      <p:to>
                                        <p:strVal val="hidden"/>
                                      </p:to>
                                    </p:set>
                                  </p:childTnLst>
                                </p:cTn>
                              </p:par>
                              <p:par>
                                <p:cTn id="427" presetID="37" presetClass="exit" presetSubtype="0" fill="hold" grpId="8" nodeType="withEffect">
                                  <p:stCondLst>
                                    <p:cond delay="0"/>
                                  </p:stCondLst>
                                  <p:childTnLst>
                                    <p:animEffect transition="out" filter="fade">
                                      <p:cBhvr>
                                        <p:cTn id="428" dur="1000"/>
                                        <p:tgtEl>
                                          <p:spTgt spid="193544"/>
                                        </p:tgtEl>
                                      </p:cBhvr>
                                    </p:animEffect>
                                    <p:anim calcmode="lin" valueType="num">
                                      <p:cBhvr>
                                        <p:cTn id="429" dur="1000"/>
                                        <p:tgtEl>
                                          <p:spTgt spid="193544"/>
                                        </p:tgtEl>
                                        <p:attrNameLst>
                                          <p:attrName>ppt_x</p:attrName>
                                        </p:attrNameLst>
                                      </p:cBhvr>
                                      <p:tavLst>
                                        <p:tav tm="0">
                                          <p:val>
                                            <p:strVal val="ppt_x"/>
                                          </p:val>
                                        </p:tav>
                                        <p:tav tm="100000">
                                          <p:val>
                                            <p:strVal val="ppt_x"/>
                                          </p:val>
                                        </p:tav>
                                      </p:tavLst>
                                    </p:anim>
                                    <p:anim calcmode="lin" valueType="num">
                                      <p:cBhvr>
                                        <p:cTn id="430" dur="100" decel="100000"/>
                                        <p:tgtEl>
                                          <p:spTgt spid="193544"/>
                                        </p:tgtEl>
                                        <p:attrNameLst>
                                          <p:attrName>ppt_y</p:attrName>
                                        </p:attrNameLst>
                                      </p:cBhvr>
                                      <p:tavLst>
                                        <p:tav tm="0">
                                          <p:val>
                                            <p:strVal val="ppt_y"/>
                                          </p:val>
                                        </p:tav>
                                        <p:tav tm="100000">
                                          <p:val>
                                            <p:strVal val="ppt_y-.03"/>
                                          </p:val>
                                        </p:tav>
                                      </p:tavLst>
                                    </p:anim>
                                    <p:anim calcmode="lin" valueType="num">
                                      <p:cBhvr>
                                        <p:cTn id="431" dur="900" accel="100000">
                                          <p:stCondLst>
                                            <p:cond delay="100"/>
                                          </p:stCondLst>
                                        </p:cTn>
                                        <p:tgtEl>
                                          <p:spTgt spid="193544"/>
                                        </p:tgtEl>
                                        <p:attrNameLst>
                                          <p:attrName>ppt_y</p:attrName>
                                        </p:attrNameLst>
                                      </p:cBhvr>
                                      <p:tavLst>
                                        <p:tav tm="0">
                                          <p:val>
                                            <p:strVal val="ppt_y"/>
                                          </p:val>
                                        </p:tav>
                                        <p:tav tm="100000">
                                          <p:val>
                                            <p:strVal val="ppt_y+1"/>
                                          </p:val>
                                        </p:tav>
                                      </p:tavLst>
                                    </p:anim>
                                    <p:set>
                                      <p:cBhvr>
                                        <p:cTn id="432" dur="1" fill="hold">
                                          <p:stCondLst>
                                            <p:cond delay="999"/>
                                          </p:stCondLst>
                                        </p:cTn>
                                        <p:tgtEl>
                                          <p:spTgt spid="193544"/>
                                        </p:tgtEl>
                                        <p:attrNameLst>
                                          <p:attrName>style.visibility</p:attrName>
                                        </p:attrNameLst>
                                      </p:cBhvr>
                                      <p:to>
                                        <p:strVal val="hidden"/>
                                      </p:to>
                                    </p:set>
                                  </p:childTnLst>
                                </p:cTn>
                              </p:par>
                              <p:par>
                                <p:cTn id="433" presetID="37" presetClass="exit" presetSubtype="0" fill="hold" grpId="9" nodeType="withEffect">
                                  <p:stCondLst>
                                    <p:cond delay="0"/>
                                  </p:stCondLst>
                                  <p:childTnLst>
                                    <p:animEffect transition="out" filter="fade">
                                      <p:cBhvr>
                                        <p:cTn id="434" dur="1000"/>
                                        <p:tgtEl>
                                          <p:spTgt spid="193546"/>
                                        </p:tgtEl>
                                      </p:cBhvr>
                                    </p:animEffect>
                                    <p:anim calcmode="lin" valueType="num">
                                      <p:cBhvr>
                                        <p:cTn id="435" dur="1000"/>
                                        <p:tgtEl>
                                          <p:spTgt spid="193546"/>
                                        </p:tgtEl>
                                        <p:attrNameLst>
                                          <p:attrName>ppt_x</p:attrName>
                                        </p:attrNameLst>
                                      </p:cBhvr>
                                      <p:tavLst>
                                        <p:tav tm="0">
                                          <p:val>
                                            <p:strVal val="ppt_x"/>
                                          </p:val>
                                        </p:tav>
                                        <p:tav tm="100000">
                                          <p:val>
                                            <p:strVal val="ppt_x"/>
                                          </p:val>
                                        </p:tav>
                                      </p:tavLst>
                                    </p:anim>
                                    <p:anim calcmode="lin" valueType="num">
                                      <p:cBhvr>
                                        <p:cTn id="436" dur="100" decel="100000"/>
                                        <p:tgtEl>
                                          <p:spTgt spid="193546"/>
                                        </p:tgtEl>
                                        <p:attrNameLst>
                                          <p:attrName>ppt_y</p:attrName>
                                        </p:attrNameLst>
                                      </p:cBhvr>
                                      <p:tavLst>
                                        <p:tav tm="0">
                                          <p:val>
                                            <p:strVal val="ppt_y"/>
                                          </p:val>
                                        </p:tav>
                                        <p:tav tm="100000">
                                          <p:val>
                                            <p:strVal val="ppt_y-.03"/>
                                          </p:val>
                                        </p:tav>
                                      </p:tavLst>
                                    </p:anim>
                                    <p:anim calcmode="lin" valueType="num">
                                      <p:cBhvr>
                                        <p:cTn id="437" dur="900" accel="100000">
                                          <p:stCondLst>
                                            <p:cond delay="100"/>
                                          </p:stCondLst>
                                        </p:cTn>
                                        <p:tgtEl>
                                          <p:spTgt spid="193546"/>
                                        </p:tgtEl>
                                        <p:attrNameLst>
                                          <p:attrName>ppt_y</p:attrName>
                                        </p:attrNameLst>
                                      </p:cBhvr>
                                      <p:tavLst>
                                        <p:tav tm="0">
                                          <p:val>
                                            <p:strVal val="ppt_y"/>
                                          </p:val>
                                        </p:tav>
                                        <p:tav tm="100000">
                                          <p:val>
                                            <p:strVal val="ppt_y+1"/>
                                          </p:val>
                                        </p:tav>
                                      </p:tavLst>
                                    </p:anim>
                                    <p:set>
                                      <p:cBhvr>
                                        <p:cTn id="438" dur="1" fill="hold">
                                          <p:stCondLst>
                                            <p:cond delay="999"/>
                                          </p:stCondLst>
                                        </p:cTn>
                                        <p:tgtEl>
                                          <p:spTgt spid="193546"/>
                                        </p:tgtEl>
                                        <p:attrNameLst>
                                          <p:attrName>style.visibility</p:attrName>
                                        </p:attrNameLst>
                                      </p:cBhvr>
                                      <p:to>
                                        <p:strVal val="hidden"/>
                                      </p:to>
                                    </p:set>
                                  </p:childTnLst>
                                </p:cTn>
                              </p:par>
                              <p:par>
                                <p:cTn id="439" presetID="37" presetClass="exit" presetSubtype="0" fill="hold" grpId="9" nodeType="withEffect">
                                  <p:stCondLst>
                                    <p:cond delay="0"/>
                                  </p:stCondLst>
                                  <p:childTnLst>
                                    <p:animEffect transition="out" filter="fade">
                                      <p:cBhvr>
                                        <p:cTn id="440" dur="1000"/>
                                        <p:tgtEl>
                                          <p:spTgt spid="193547"/>
                                        </p:tgtEl>
                                      </p:cBhvr>
                                    </p:animEffect>
                                    <p:anim calcmode="lin" valueType="num">
                                      <p:cBhvr>
                                        <p:cTn id="441" dur="1000"/>
                                        <p:tgtEl>
                                          <p:spTgt spid="193547"/>
                                        </p:tgtEl>
                                        <p:attrNameLst>
                                          <p:attrName>ppt_x</p:attrName>
                                        </p:attrNameLst>
                                      </p:cBhvr>
                                      <p:tavLst>
                                        <p:tav tm="0">
                                          <p:val>
                                            <p:strVal val="ppt_x"/>
                                          </p:val>
                                        </p:tav>
                                        <p:tav tm="100000">
                                          <p:val>
                                            <p:strVal val="ppt_x"/>
                                          </p:val>
                                        </p:tav>
                                      </p:tavLst>
                                    </p:anim>
                                    <p:anim calcmode="lin" valueType="num">
                                      <p:cBhvr>
                                        <p:cTn id="442" dur="100" decel="100000"/>
                                        <p:tgtEl>
                                          <p:spTgt spid="193547"/>
                                        </p:tgtEl>
                                        <p:attrNameLst>
                                          <p:attrName>ppt_y</p:attrName>
                                        </p:attrNameLst>
                                      </p:cBhvr>
                                      <p:tavLst>
                                        <p:tav tm="0">
                                          <p:val>
                                            <p:strVal val="ppt_y"/>
                                          </p:val>
                                        </p:tav>
                                        <p:tav tm="100000">
                                          <p:val>
                                            <p:strVal val="ppt_y-.03"/>
                                          </p:val>
                                        </p:tav>
                                      </p:tavLst>
                                    </p:anim>
                                    <p:anim calcmode="lin" valueType="num">
                                      <p:cBhvr>
                                        <p:cTn id="443" dur="900" accel="100000">
                                          <p:stCondLst>
                                            <p:cond delay="100"/>
                                          </p:stCondLst>
                                        </p:cTn>
                                        <p:tgtEl>
                                          <p:spTgt spid="193547"/>
                                        </p:tgtEl>
                                        <p:attrNameLst>
                                          <p:attrName>ppt_y</p:attrName>
                                        </p:attrNameLst>
                                      </p:cBhvr>
                                      <p:tavLst>
                                        <p:tav tm="0">
                                          <p:val>
                                            <p:strVal val="ppt_y"/>
                                          </p:val>
                                        </p:tav>
                                        <p:tav tm="100000">
                                          <p:val>
                                            <p:strVal val="ppt_y+1"/>
                                          </p:val>
                                        </p:tav>
                                      </p:tavLst>
                                    </p:anim>
                                    <p:set>
                                      <p:cBhvr>
                                        <p:cTn id="444" dur="1" fill="hold">
                                          <p:stCondLst>
                                            <p:cond delay="999"/>
                                          </p:stCondLst>
                                        </p:cTn>
                                        <p:tgtEl>
                                          <p:spTgt spid="193547"/>
                                        </p:tgtEl>
                                        <p:attrNameLst>
                                          <p:attrName>style.visibility</p:attrName>
                                        </p:attrNameLst>
                                      </p:cBhvr>
                                      <p:to>
                                        <p:strVal val="hidden"/>
                                      </p:to>
                                    </p:set>
                                  </p:childTnLst>
                                </p:cTn>
                              </p:par>
                              <p:par>
                                <p:cTn id="445" presetID="6" presetClass="emph" presetSubtype="0" fill="hold" grpId="1" nodeType="withEffect">
                                  <p:stCondLst>
                                    <p:cond delay="0"/>
                                  </p:stCondLst>
                                  <p:childTnLst>
                                    <p:animScale>
                                      <p:cBhvr>
                                        <p:cTn id="446" dur="1000" fill="hold"/>
                                        <p:tgtEl>
                                          <p:spTgt spid="193555"/>
                                        </p:tgtEl>
                                      </p:cBhvr>
                                      <p:by x="150000" y="150000"/>
                                    </p:animScale>
                                  </p:childTnLst>
                                </p:cTn>
                              </p:par>
                            </p:childTnLst>
                          </p:cTn>
                        </p:par>
                      </p:childTnLst>
                    </p:cTn>
                  </p:par>
                </p:childTnLst>
              </p:cTn>
              <p:nextCondLst>
                <p:cond evt="onClick" delay="0">
                  <p:tgtEl>
                    <p:spTgt spid="193555"/>
                  </p:tgtEl>
                </p:cond>
              </p:nextCondLst>
            </p:seq>
            <p:seq concurrent="1" nextAc="seek">
              <p:cTn id="447" restart="whenNotActive" fill="hold" evtFilter="cancelBubble" nodeType="interactiveSeq">
                <p:stCondLst>
                  <p:cond evt="onClick" delay="0">
                    <p:tgtEl>
                      <p:spTgt spid="193553"/>
                    </p:tgtEl>
                  </p:cond>
                </p:stCondLst>
                <p:endSync evt="end" delay="0">
                  <p:rtn val="all"/>
                </p:endSync>
                <p:childTnLst>
                  <p:par>
                    <p:cTn id="448" fill="hold" nodeType="clickPar">
                      <p:stCondLst>
                        <p:cond delay="0"/>
                      </p:stCondLst>
                      <p:childTnLst>
                        <p:par>
                          <p:cTn id="449" fill="hold" nodeType="withGroup">
                            <p:stCondLst>
                              <p:cond delay="0"/>
                            </p:stCondLst>
                            <p:childTnLst>
                              <p:par>
                                <p:cTn id="450" presetID="2" presetClass="entr" presetSubtype="2" fill="hold" grpId="0" nodeType="clickEffect">
                                  <p:stCondLst>
                                    <p:cond delay="0"/>
                                  </p:stCondLst>
                                  <p:childTnLst>
                                    <p:set>
                                      <p:cBhvr>
                                        <p:cTn id="451" dur="1" fill="hold">
                                          <p:stCondLst>
                                            <p:cond delay="0"/>
                                          </p:stCondLst>
                                        </p:cTn>
                                        <p:tgtEl>
                                          <p:spTgt spid="193543"/>
                                        </p:tgtEl>
                                        <p:attrNameLst>
                                          <p:attrName>style.visibility</p:attrName>
                                        </p:attrNameLst>
                                      </p:cBhvr>
                                      <p:to>
                                        <p:strVal val="visible"/>
                                      </p:to>
                                    </p:set>
                                    <p:anim calcmode="lin" valueType="num">
                                      <p:cBhvr additive="base">
                                        <p:cTn id="452" dur="500" fill="hold"/>
                                        <p:tgtEl>
                                          <p:spTgt spid="193543"/>
                                        </p:tgtEl>
                                        <p:attrNameLst>
                                          <p:attrName>ppt_x</p:attrName>
                                        </p:attrNameLst>
                                      </p:cBhvr>
                                      <p:tavLst>
                                        <p:tav tm="0">
                                          <p:val>
                                            <p:strVal val="1+#ppt_w/2"/>
                                          </p:val>
                                        </p:tav>
                                        <p:tav tm="100000">
                                          <p:val>
                                            <p:strVal val="#ppt_x"/>
                                          </p:val>
                                        </p:tav>
                                      </p:tavLst>
                                    </p:anim>
                                    <p:anim calcmode="lin" valueType="num">
                                      <p:cBhvr additive="base">
                                        <p:cTn id="453" dur="500" fill="hold"/>
                                        <p:tgtEl>
                                          <p:spTgt spid="193543"/>
                                        </p:tgtEl>
                                        <p:attrNameLst>
                                          <p:attrName>ppt_y</p:attrName>
                                        </p:attrNameLst>
                                      </p:cBhvr>
                                      <p:tavLst>
                                        <p:tav tm="0">
                                          <p:val>
                                            <p:strVal val="#ppt_y"/>
                                          </p:val>
                                        </p:tav>
                                        <p:tav tm="100000">
                                          <p:val>
                                            <p:strVal val="#ppt_y"/>
                                          </p:val>
                                        </p:tav>
                                      </p:tavLst>
                                    </p:anim>
                                  </p:childTnLst>
                                </p:cTn>
                              </p:par>
                              <p:par>
                                <p:cTn id="454" presetID="37" presetClass="exit" presetSubtype="0" fill="hold" grpId="5" nodeType="withEffect">
                                  <p:stCondLst>
                                    <p:cond delay="0"/>
                                  </p:stCondLst>
                                  <p:childTnLst>
                                    <p:animEffect transition="out" filter="fade">
                                      <p:cBhvr>
                                        <p:cTn id="455" dur="1000"/>
                                        <p:tgtEl>
                                          <p:spTgt spid="193538"/>
                                        </p:tgtEl>
                                      </p:cBhvr>
                                    </p:animEffect>
                                    <p:anim calcmode="lin" valueType="num">
                                      <p:cBhvr>
                                        <p:cTn id="456" dur="1000"/>
                                        <p:tgtEl>
                                          <p:spTgt spid="193538"/>
                                        </p:tgtEl>
                                        <p:attrNameLst>
                                          <p:attrName>ppt_x</p:attrName>
                                        </p:attrNameLst>
                                      </p:cBhvr>
                                      <p:tavLst>
                                        <p:tav tm="0">
                                          <p:val>
                                            <p:strVal val="ppt_x"/>
                                          </p:val>
                                        </p:tav>
                                        <p:tav tm="100000">
                                          <p:val>
                                            <p:strVal val="ppt_x"/>
                                          </p:val>
                                        </p:tav>
                                      </p:tavLst>
                                    </p:anim>
                                    <p:anim calcmode="lin" valueType="num">
                                      <p:cBhvr>
                                        <p:cTn id="457" dur="100" decel="100000"/>
                                        <p:tgtEl>
                                          <p:spTgt spid="193538"/>
                                        </p:tgtEl>
                                        <p:attrNameLst>
                                          <p:attrName>ppt_y</p:attrName>
                                        </p:attrNameLst>
                                      </p:cBhvr>
                                      <p:tavLst>
                                        <p:tav tm="0">
                                          <p:val>
                                            <p:strVal val="ppt_y"/>
                                          </p:val>
                                        </p:tav>
                                        <p:tav tm="100000">
                                          <p:val>
                                            <p:strVal val="ppt_y-.03"/>
                                          </p:val>
                                        </p:tav>
                                      </p:tavLst>
                                    </p:anim>
                                    <p:anim calcmode="lin" valueType="num">
                                      <p:cBhvr>
                                        <p:cTn id="458" dur="900" accel="100000">
                                          <p:stCondLst>
                                            <p:cond delay="100"/>
                                          </p:stCondLst>
                                        </p:cTn>
                                        <p:tgtEl>
                                          <p:spTgt spid="193538"/>
                                        </p:tgtEl>
                                        <p:attrNameLst>
                                          <p:attrName>ppt_y</p:attrName>
                                        </p:attrNameLst>
                                      </p:cBhvr>
                                      <p:tavLst>
                                        <p:tav tm="0">
                                          <p:val>
                                            <p:strVal val="ppt_y"/>
                                          </p:val>
                                        </p:tav>
                                        <p:tav tm="100000">
                                          <p:val>
                                            <p:strVal val="ppt_y+1"/>
                                          </p:val>
                                        </p:tav>
                                      </p:tavLst>
                                    </p:anim>
                                    <p:set>
                                      <p:cBhvr>
                                        <p:cTn id="459" dur="1" fill="hold">
                                          <p:stCondLst>
                                            <p:cond delay="999"/>
                                          </p:stCondLst>
                                        </p:cTn>
                                        <p:tgtEl>
                                          <p:spTgt spid="193538"/>
                                        </p:tgtEl>
                                        <p:attrNameLst>
                                          <p:attrName>style.visibility</p:attrName>
                                        </p:attrNameLst>
                                      </p:cBhvr>
                                      <p:to>
                                        <p:strVal val="hidden"/>
                                      </p:to>
                                    </p:set>
                                  </p:childTnLst>
                                </p:cTn>
                              </p:par>
                              <p:par>
                                <p:cTn id="460" presetID="37" presetClass="exit" presetSubtype="0" fill="hold" grpId="5" nodeType="withEffect">
                                  <p:stCondLst>
                                    <p:cond delay="0"/>
                                  </p:stCondLst>
                                  <p:childTnLst>
                                    <p:animEffect transition="out" filter="fade">
                                      <p:cBhvr>
                                        <p:cTn id="461" dur="1000"/>
                                        <p:tgtEl>
                                          <p:spTgt spid="193547"/>
                                        </p:tgtEl>
                                      </p:cBhvr>
                                    </p:animEffect>
                                    <p:anim calcmode="lin" valueType="num">
                                      <p:cBhvr>
                                        <p:cTn id="462" dur="1000"/>
                                        <p:tgtEl>
                                          <p:spTgt spid="193547"/>
                                        </p:tgtEl>
                                        <p:attrNameLst>
                                          <p:attrName>ppt_x</p:attrName>
                                        </p:attrNameLst>
                                      </p:cBhvr>
                                      <p:tavLst>
                                        <p:tav tm="0">
                                          <p:val>
                                            <p:strVal val="ppt_x"/>
                                          </p:val>
                                        </p:tav>
                                        <p:tav tm="100000">
                                          <p:val>
                                            <p:strVal val="ppt_x"/>
                                          </p:val>
                                        </p:tav>
                                      </p:tavLst>
                                    </p:anim>
                                    <p:anim calcmode="lin" valueType="num">
                                      <p:cBhvr>
                                        <p:cTn id="463" dur="100" decel="100000"/>
                                        <p:tgtEl>
                                          <p:spTgt spid="193547"/>
                                        </p:tgtEl>
                                        <p:attrNameLst>
                                          <p:attrName>ppt_y</p:attrName>
                                        </p:attrNameLst>
                                      </p:cBhvr>
                                      <p:tavLst>
                                        <p:tav tm="0">
                                          <p:val>
                                            <p:strVal val="ppt_y"/>
                                          </p:val>
                                        </p:tav>
                                        <p:tav tm="100000">
                                          <p:val>
                                            <p:strVal val="ppt_y-.03"/>
                                          </p:val>
                                        </p:tav>
                                      </p:tavLst>
                                    </p:anim>
                                    <p:anim calcmode="lin" valueType="num">
                                      <p:cBhvr>
                                        <p:cTn id="464" dur="900" accel="100000">
                                          <p:stCondLst>
                                            <p:cond delay="100"/>
                                          </p:stCondLst>
                                        </p:cTn>
                                        <p:tgtEl>
                                          <p:spTgt spid="193547"/>
                                        </p:tgtEl>
                                        <p:attrNameLst>
                                          <p:attrName>ppt_y</p:attrName>
                                        </p:attrNameLst>
                                      </p:cBhvr>
                                      <p:tavLst>
                                        <p:tav tm="0">
                                          <p:val>
                                            <p:strVal val="ppt_y"/>
                                          </p:val>
                                        </p:tav>
                                        <p:tav tm="100000">
                                          <p:val>
                                            <p:strVal val="ppt_y+1"/>
                                          </p:val>
                                        </p:tav>
                                      </p:tavLst>
                                    </p:anim>
                                    <p:set>
                                      <p:cBhvr>
                                        <p:cTn id="465" dur="1" fill="hold">
                                          <p:stCondLst>
                                            <p:cond delay="999"/>
                                          </p:stCondLst>
                                        </p:cTn>
                                        <p:tgtEl>
                                          <p:spTgt spid="193547"/>
                                        </p:tgtEl>
                                        <p:attrNameLst>
                                          <p:attrName>style.visibility</p:attrName>
                                        </p:attrNameLst>
                                      </p:cBhvr>
                                      <p:to>
                                        <p:strVal val="hidden"/>
                                      </p:to>
                                    </p:set>
                                  </p:childTnLst>
                                </p:cTn>
                              </p:par>
                              <p:par>
                                <p:cTn id="466" presetID="37" presetClass="exit" presetSubtype="0" fill="hold" grpId="5" nodeType="withEffect">
                                  <p:stCondLst>
                                    <p:cond delay="0"/>
                                  </p:stCondLst>
                                  <p:childTnLst>
                                    <p:animEffect transition="out" filter="fade">
                                      <p:cBhvr>
                                        <p:cTn id="467" dur="1000"/>
                                        <p:tgtEl>
                                          <p:spTgt spid="193546"/>
                                        </p:tgtEl>
                                      </p:cBhvr>
                                    </p:animEffect>
                                    <p:anim calcmode="lin" valueType="num">
                                      <p:cBhvr>
                                        <p:cTn id="468" dur="1000"/>
                                        <p:tgtEl>
                                          <p:spTgt spid="193546"/>
                                        </p:tgtEl>
                                        <p:attrNameLst>
                                          <p:attrName>ppt_x</p:attrName>
                                        </p:attrNameLst>
                                      </p:cBhvr>
                                      <p:tavLst>
                                        <p:tav tm="0">
                                          <p:val>
                                            <p:strVal val="ppt_x"/>
                                          </p:val>
                                        </p:tav>
                                        <p:tav tm="100000">
                                          <p:val>
                                            <p:strVal val="ppt_x"/>
                                          </p:val>
                                        </p:tav>
                                      </p:tavLst>
                                    </p:anim>
                                    <p:anim calcmode="lin" valueType="num">
                                      <p:cBhvr>
                                        <p:cTn id="469" dur="100" decel="100000"/>
                                        <p:tgtEl>
                                          <p:spTgt spid="193546"/>
                                        </p:tgtEl>
                                        <p:attrNameLst>
                                          <p:attrName>ppt_y</p:attrName>
                                        </p:attrNameLst>
                                      </p:cBhvr>
                                      <p:tavLst>
                                        <p:tav tm="0">
                                          <p:val>
                                            <p:strVal val="ppt_y"/>
                                          </p:val>
                                        </p:tav>
                                        <p:tav tm="100000">
                                          <p:val>
                                            <p:strVal val="ppt_y-.03"/>
                                          </p:val>
                                        </p:tav>
                                      </p:tavLst>
                                    </p:anim>
                                    <p:anim calcmode="lin" valueType="num">
                                      <p:cBhvr>
                                        <p:cTn id="470" dur="900" accel="100000">
                                          <p:stCondLst>
                                            <p:cond delay="100"/>
                                          </p:stCondLst>
                                        </p:cTn>
                                        <p:tgtEl>
                                          <p:spTgt spid="193546"/>
                                        </p:tgtEl>
                                        <p:attrNameLst>
                                          <p:attrName>ppt_y</p:attrName>
                                        </p:attrNameLst>
                                      </p:cBhvr>
                                      <p:tavLst>
                                        <p:tav tm="0">
                                          <p:val>
                                            <p:strVal val="ppt_y"/>
                                          </p:val>
                                        </p:tav>
                                        <p:tav tm="100000">
                                          <p:val>
                                            <p:strVal val="ppt_y+1"/>
                                          </p:val>
                                        </p:tav>
                                      </p:tavLst>
                                    </p:anim>
                                    <p:set>
                                      <p:cBhvr>
                                        <p:cTn id="471" dur="1" fill="hold">
                                          <p:stCondLst>
                                            <p:cond delay="999"/>
                                          </p:stCondLst>
                                        </p:cTn>
                                        <p:tgtEl>
                                          <p:spTgt spid="193546"/>
                                        </p:tgtEl>
                                        <p:attrNameLst>
                                          <p:attrName>style.visibility</p:attrName>
                                        </p:attrNameLst>
                                      </p:cBhvr>
                                      <p:to>
                                        <p:strVal val="hidden"/>
                                      </p:to>
                                    </p:set>
                                  </p:childTnLst>
                                </p:cTn>
                              </p:par>
                              <p:par>
                                <p:cTn id="472" presetID="37" presetClass="exit" presetSubtype="0" fill="hold" grpId="5" nodeType="withEffect">
                                  <p:stCondLst>
                                    <p:cond delay="0"/>
                                  </p:stCondLst>
                                  <p:childTnLst>
                                    <p:animEffect transition="out" filter="fade">
                                      <p:cBhvr>
                                        <p:cTn id="473" dur="1000"/>
                                        <p:tgtEl>
                                          <p:spTgt spid="193545"/>
                                        </p:tgtEl>
                                      </p:cBhvr>
                                    </p:animEffect>
                                    <p:anim calcmode="lin" valueType="num">
                                      <p:cBhvr>
                                        <p:cTn id="474" dur="1000"/>
                                        <p:tgtEl>
                                          <p:spTgt spid="193545"/>
                                        </p:tgtEl>
                                        <p:attrNameLst>
                                          <p:attrName>ppt_x</p:attrName>
                                        </p:attrNameLst>
                                      </p:cBhvr>
                                      <p:tavLst>
                                        <p:tav tm="0">
                                          <p:val>
                                            <p:strVal val="ppt_x"/>
                                          </p:val>
                                        </p:tav>
                                        <p:tav tm="100000">
                                          <p:val>
                                            <p:strVal val="ppt_x"/>
                                          </p:val>
                                        </p:tav>
                                      </p:tavLst>
                                    </p:anim>
                                    <p:anim calcmode="lin" valueType="num">
                                      <p:cBhvr>
                                        <p:cTn id="475" dur="100" decel="100000"/>
                                        <p:tgtEl>
                                          <p:spTgt spid="193545"/>
                                        </p:tgtEl>
                                        <p:attrNameLst>
                                          <p:attrName>ppt_y</p:attrName>
                                        </p:attrNameLst>
                                      </p:cBhvr>
                                      <p:tavLst>
                                        <p:tav tm="0">
                                          <p:val>
                                            <p:strVal val="ppt_y"/>
                                          </p:val>
                                        </p:tav>
                                        <p:tav tm="100000">
                                          <p:val>
                                            <p:strVal val="ppt_y-.03"/>
                                          </p:val>
                                        </p:tav>
                                      </p:tavLst>
                                    </p:anim>
                                    <p:anim calcmode="lin" valueType="num">
                                      <p:cBhvr>
                                        <p:cTn id="476" dur="900" accel="100000">
                                          <p:stCondLst>
                                            <p:cond delay="100"/>
                                          </p:stCondLst>
                                        </p:cTn>
                                        <p:tgtEl>
                                          <p:spTgt spid="193545"/>
                                        </p:tgtEl>
                                        <p:attrNameLst>
                                          <p:attrName>ppt_y</p:attrName>
                                        </p:attrNameLst>
                                      </p:cBhvr>
                                      <p:tavLst>
                                        <p:tav tm="0">
                                          <p:val>
                                            <p:strVal val="ppt_y"/>
                                          </p:val>
                                        </p:tav>
                                        <p:tav tm="100000">
                                          <p:val>
                                            <p:strVal val="ppt_y+1"/>
                                          </p:val>
                                        </p:tav>
                                      </p:tavLst>
                                    </p:anim>
                                    <p:set>
                                      <p:cBhvr>
                                        <p:cTn id="477" dur="1" fill="hold">
                                          <p:stCondLst>
                                            <p:cond delay="999"/>
                                          </p:stCondLst>
                                        </p:cTn>
                                        <p:tgtEl>
                                          <p:spTgt spid="193545"/>
                                        </p:tgtEl>
                                        <p:attrNameLst>
                                          <p:attrName>style.visibility</p:attrName>
                                        </p:attrNameLst>
                                      </p:cBhvr>
                                      <p:to>
                                        <p:strVal val="hidden"/>
                                      </p:to>
                                    </p:set>
                                  </p:childTnLst>
                                </p:cTn>
                              </p:par>
                              <p:par>
                                <p:cTn id="478" presetID="37" presetClass="exit" presetSubtype="0" fill="hold" grpId="4" nodeType="withEffect">
                                  <p:stCondLst>
                                    <p:cond delay="0"/>
                                  </p:stCondLst>
                                  <p:childTnLst>
                                    <p:animEffect transition="out" filter="fade">
                                      <p:cBhvr>
                                        <p:cTn id="479" dur="1000"/>
                                        <p:tgtEl>
                                          <p:spTgt spid="193544"/>
                                        </p:tgtEl>
                                      </p:cBhvr>
                                    </p:animEffect>
                                    <p:anim calcmode="lin" valueType="num">
                                      <p:cBhvr>
                                        <p:cTn id="480" dur="1000"/>
                                        <p:tgtEl>
                                          <p:spTgt spid="193544"/>
                                        </p:tgtEl>
                                        <p:attrNameLst>
                                          <p:attrName>ppt_x</p:attrName>
                                        </p:attrNameLst>
                                      </p:cBhvr>
                                      <p:tavLst>
                                        <p:tav tm="0">
                                          <p:val>
                                            <p:strVal val="ppt_x"/>
                                          </p:val>
                                        </p:tav>
                                        <p:tav tm="100000">
                                          <p:val>
                                            <p:strVal val="ppt_x"/>
                                          </p:val>
                                        </p:tav>
                                      </p:tavLst>
                                    </p:anim>
                                    <p:anim calcmode="lin" valueType="num">
                                      <p:cBhvr>
                                        <p:cTn id="481" dur="100" decel="100000"/>
                                        <p:tgtEl>
                                          <p:spTgt spid="193544"/>
                                        </p:tgtEl>
                                        <p:attrNameLst>
                                          <p:attrName>ppt_y</p:attrName>
                                        </p:attrNameLst>
                                      </p:cBhvr>
                                      <p:tavLst>
                                        <p:tav tm="0">
                                          <p:val>
                                            <p:strVal val="ppt_y"/>
                                          </p:val>
                                        </p:tav>
                                        <p:tav tm="100000">
                                          <p:val>
                                            <p:strVal val="ppt_y-.03"/>
                                          </p:val>
                                        </p:tav>
                                      </p:tavLst>
                                    </p:anim>
                                    <p:anim calcmode="lin" valueType="num">
                                      <p:cBhvr>
                                        <p:cTn id="482" dur="900" accel="100000">
                                          <p:stCondLst>
                                            <p:cond delay="100"/>
                                          </p:stCondLst>
                                        </p:cTn>
                                        <p:tgtEl>
                                          <p:spTgt spid="193544"/>
                                        </p:tgtEl>
                                        <p:attrNameLst>
                                          <p:attrName>ppt_y</p:attrName>
                                        </p:attrNameLst>
                                      </p:cBhvr>
                                      <p:tavLst>
                                        <p:tav tm="0">
                                          <p:val>
                                            <p:strVal val="ppt_y"/>
                                          </p:val>
                                        </p:tav>
                                        <p:tav tm="100000">
                                          <p:val>
                                            <p:strVal val="ppt_y+1"/>
                                          </p:val>
                                        </p:tav>
                                      </p:tavLst>
                                    </p:anim>
                                    <p:set>
                                      <p:cBhvr>
                                        <p:cTn id="483" dur="1" fill="hold">
                                          <p:stCondLst>
                                            <p:cond delay="999"/>
                                          </p:stCondLst>
                                        </p:cTn>
                                        <p:tgtEl>
                                          <p:spTgt spid="193544"/>
                                        </p:tgtEl>
                                        <p:attrNameLst>
                                          <p:attrName>style.visibility</p:attrName>
                                        </p:attrNameLst>
                                      </p:cBhvr>
                                      <p:to>
                                        <p:strVal val="hidden"/>
                                      </p:to>
                                    </p:set>
                                  </p:childTnLst>
                                </p:cTn>
                              </p:par>
                              <p:par>
                                <p:cTn id="484" presetID="37" presetClass="exit" presetSubtype="0" fill="hold" grpId="6" nodeType="withEffect">
                                  <p:stCondLst>
                                    <p:cond delay="0"/>
                                  </p:stCondLst>
                                  <p:childTnLst>
                                    <p:animEffect transition="out" filter="fade">
                                      <p:cBhvr>
                                        <p:cTn id="485" dur="1000"/>
                                        <p:tgtEl>
                                          <p:spTgt spid="193542"/>
                                        </p:tgtEl>
                                      </p:cBhvr>
                                    </p:animEffect>
                                    <p:anim calcmode="lin" valueType="num">
                                      <p:cBhvr>
                                        <p:cTn id="486" dur="1000"/>
                                        <p:tgtEl>
                                          <p:spTgt spid="193542"/>
                                        </p:tgtEl>
                                        <p:attrNameLst>
                                          <p:attrName>ppt_x</p:attrName>
                                        </p:attrNameLst>
                                      </p:cBhvr>
                                      <p:tavLst>
                                        <p:tav tm="0">
                                          <p:val>
                                            <p:strVal val="ppt_x"/>
                                          </p:val>
                                        </p:tav>
                                        <p:tav tm="100000">
                                          <p:val>
                                            <p:strVal val="ppt_x"/>
                                          </p:val>
                                        </p:tav>
                                      </p:tavLst>
                                    </p:anim>
                                    <p:anim calcmode="lin" valueType="num">
                                      <p:cBhvr>
                                        <p:cTn id="487" dur="100" decel="100000"/>
                                        <p:tgtEl>
                                          <p:spTgt spid="193542"/>
                                        </p:tgtEl>
                                        <p:attrNameLst>
                                          <p:attrName>ppt_y</p:attrName>
                                        </p:attrNameLst>
                                      </p:cBhvr>
                                      <p:tavLst>
                                        <p:tav tm="0">
                                          <p:val>
                                            <p:strVal val="ppt_y"/>
                                          </p:val>
                                        </p:tav>
                                        <p:tav tm="100000">
                                          <p:val>
                                            <p:strVal val="ppt_y-.03"/>
                                          </p:val>
                                        </p:tav>
                                      </p:tavLst>
                                    </p:anim>
                                    <p:anim calcmode="lin" valueType="num">
                                      <p:cBhvr>
                                        <p:cTn id="488" dur="900" accel="100000">
                                          <p:stCondLst>
                                            <p:cond delay="100"/>
                                          </p:stCondLst>
                                        </p:cTn>
                                        <p:tgtEl>
                                          <p:spTgt spid="193542"/>
                                        </p:tgtEl>
                                        <p:attrNameLst>
                                          <p:attrName>ppt_y</p:attrName>
                                        </p:attrNameLst>
                                      </p:cBhvr>
                                      <p:tavLst>
                                        <p:tav tm="0">
                                          <p:val>
                                            <p:strVal val="ppt_y"/>
                                          </p:val>
                                        </p:tav>
                                        <p:tav tm="100000">
                                          <p:val>
                                            <p:strVal val="ppt_y+1"/>
                                          </p:val>
                                        </p:tav>
                                      </p:tavLst>
                                    </p:anim>
                                    <p:set>
                                      <p:cBhvr>
                                        <p:cTn id="489" dur="1" fill="hold">
                                          <p:stCondLst>
                                            <p:cond delay="999"/>
                                          </p:stCondLst>
                                        </p:cTn>
                                        <p:tgtEl>
                                          <p:spTgt spid="193542"/>
                                        </p:tgtEl>
                                        <p:attrNameLst>
                                          <p:attrName>style.visibility</p:attrName>
                                        </p:attrNameLst>
                                      </p:cBhvr>
                                      <p:to>
                                        <p:strVal val="hidden"/>
                                      </p:to>
                                    </p:set>
                                  </p:childTnLst>
                                </p:cTn>
                              </p:par>
                              <p:par>
                                <p:cTn id="490" presetID="37" presetClass="exit" presetSubtype="0" fill="hold" grpId="6" nodeType="withEffect">
                                  <p:stCondLst>
                                    <p:cond delay="0"/>
                                  </p:stCondLst>
                                  <p:childTnLst>
                                    <p:animEffect transition="out" filter="fade">
                                      <p:cBhvr>
                                        <p:cTn id="491" dur="1000"/>
                                        <p:tgtEl>
                                          <p:spTgt spid="193539"/>
                                        </p:tgtEl>
                                      </p:cBhvr>
                                    </p:animEffect>
                                    <p:anim calcmode="lin" valueType="num">
                                      <p:cBhvr>
                                        <p:cTn id="492" dur="1000"/>
                                        <p:tgtEl>
                                          <p:spTgt spid="193539"/>
                                        </p:tgtEl>
                                        <p:attrNameLst>
                                          <p:attrName>ppt_x</p:attrName>
                                        </p:attrNameLst>
                                      </p:cBhvr>
                                      <p:tavLst>
                                        <p:tav tm="0">
                                          <p:val>
                                            <p:strVal val="ppt_x"/>
                                          </p:val>
                                        </p:tav>
                                        <p:tav tm="100000">
                                          <p:val>
                                            <p:strVal val="ppt_x"/>
                                          </p:val>
                                        </p:tav>
                                      </p:tavLst>
                                    </p:anim>
                                    <p:anim calcmode="lin" valueType="num">
                                      <p:cBhvr>
                                        <p:cTn id="493" dur="100" decel="100000"/>
                                        <p:tgtEl>
                                          <p:spTgt spid="193539"/>
                                        </p:tgtEl>
                                        <p:attrNameLst>
                                          <p:attrName>ppt_y</p:attrName>
                                        </p:attrNameLst>
                                      </p:cBhvr>
                                      <p:tavLst>
                                        <p:tav tm="0">
                                          <p:val>
                                            <p:strVal val="ppt_y"/>
                                          </p:val>
                                        </p:tav>
                                        <p:tav tm="100000">
                                          <p:val>
                                            <p:strVal val="ppt_y-.03"/>
                                          </p:val>
                                        </p:tav>
                                      </p:tavLst>
                                    </p:anim>
                                    <p:anim calcmode="lin" valueType="num">
                                      <p:cBhvr>
                                        <p:cTn id="494" dur="900" accel="100000">
                                          <p:stCondLst>
                                            <p:cond delay="100"/>
                                          </p:stCondLst>
                                        </p:cTn>
                                        <p:tgtEl>
                                          <p:spTgt spid="193539"/>
                                        </p:tgtEl>
                                        <p:attrNameLst>
                                          <p:attrName>ppt_y</p:attrName>
                                        </p:attrNameLst>
                                      </p:cBhvr>
                                      <p:tavLst>
                                        <p:tav tm="0">
                                          <p:val>
                                            <p:strVal val="ppt_y"/>
                                          </p:val>
                                        </p:tav>
                                        <p:tav tm="100000">
                                          <p:val>
                                            <p:strVal val="ppt_y+1"/>
                                          </p:val>
                                        </p:tav>
                                      </p:tavLst>
                                    </p:anim>
                                    <p:set>
                                      <p:cBhvr>
                                        <p:cTn id="495" dur="1" fill="hold">
                                          <p:stCondLst>
                                            <p:cond delay="999"/>
                                          </p:stCondLst>
                                        </p:cTn>
                                        <p:tgtEl>
                                          <p:spTgt spid="193539"/>
                                        </p:tgtEl>
                                        <p:attrNameLst>
                                          <p:attrName>style.visibility</p:attrName>
                                        </p:attrNameLst>
                                      </p:cBhvr>
                                      <p:to>
                                        <p:strVal val="hidden"/>
                                      </p:to>
                                    </p:set>
                                  </p:childTnLst>
                                </p:cTn>
                              </p:par>
                              <p:par>
                                <p:cTn id="496" presetID="37" presetClass="exit" presetSubtype="0" fill="hold" grpId="6" nodeType="withEffect">
                                  <p:stCondLst>
                                    <p:cond delay="0"/>
                                  </p:stCondLst>
                                  <p:childTnLst>
                                    <p:animEffect transition="out" filter="fade">
                                      <p:cBhvr>
                                        <p:cTn id="497" dur="1000"/>
                                        <p:tgtEl>
                                          <p:spTgt spid="193540"/>
                                        </p:tgtEl>
                                      </p:cBhvr>
                                    </p:animEffect>
                                    <p:anim calcmode="lin" valueType="num">
                                      <p:cBhvr>
                                        <p:cTn id="498" dur="1000"/>
                                        <p:tgtEl>
                                          <p:spTgt spid="193540"/>
                                        </p:tgtEl>
                                        <p:attrNameLst>
                                          <p:attrName>ppt_x</p:attrName>
                                        </p:attrNameLst>
                                      </p:cBhvr>
                                      <p:tavLst>
                                        <p:tav tm="0">
                                          <p:val>
                                            <p:strVal val="ppt_x"/>
                                          </p:val>
                                        </p:tav>
                                        <p:tav tm="100000">
                                          <p:val>
                                            <p:strVal val="ppt_x"/>
                                          </p:val>
                                        </p:tav>
                                      </p:tavLst>
                                    </p:anim>
                                    <p:anim calcmode="lin" valueType="num">
                                      <p:cBhvr>
                                        <p:cTn id="499" dur="100" decel="100000"/>
                                        <p:tgtEl>
                                          <p:spTgt spid="193540"/>
                                        </p:tgtEl>
                                        <p:attrNameLst>
                                          <p:attrName>ppt_y</p:attrName>
                                        </p:attrNameLst>
                                      </p:cBhvr>
                                      <p:tavLst>
                                        <p:tav tm="0">
                                          <p:val>
                                            <p:strVal val="ppt_y"/>
                                          </p:val>
                                        </p:tav>
                                        <p:tav tm="100000">
                                          <p:val>
                                            <p:strVal val="ppt_y-.03"/>
                                          </p:val>
                                        </p:tav>
                                      </p:tavLst>
                                    </p:anim>
                                    <p:anim calcmode="lin" valueType="num">
                                      <p:cBhvr>
                                        <p:cTn id="500" dur="900" accel="100000">
                                          <p:stCondLst>
                                            <p:cond delay="100"/>
                                          </p:stCondLst>
                                        </p:cTn>
                                        <p:tgtEl>
                                          <p:spTgt spid="193540"/>
                                        </p:tgtEl>
                                        <p:attrNameLst>
                                          <p:attrName>ppt_y</p:attrName>
                                        </p:attrNameLst>
                                      </p:cBhvr>
                                      <p:tavLst>
                                        <p:tav tm="0">
                                          <p:val>
                                            <p:strVal val="ppt_y"/>
                                          </p:val>
                                        </p:tav>
                                        <p:tav tm="100000">
                                          <p:val>
                                            <p:strVal val="ppt_y+1"/>
                                          </p:val>
                                        </p:tav>
                                      </p:tavLst>
                                    </p:anim>
                                    <p:set>
                                      <p:cBhvr>
                                        <p:cTn id="501" dur="1" fill="hold">
                                          <p:stCondLst>
                                            <p:cond delay="999"/>
                                          </p:stCondLst>
                                        </p:cTn>
                                        <p:tgtEl>
                                          <p:spTgt spid="193540"/>
                                        </p:tgtEl>
                                        <p:attrNameLst>
                                          <p:attrName>style.visibility</p:attrName>
                                        </p:attrNameLst>
                                      </p:cBhvr>
                                      <p:to>
                                        <p:strVal val="hidden"/>
                                      </p:to>
                                    </p:set>
                                  </p:childTnLst>
                                </p:cTn>
                              </p:par>
                              <p:par>
                                <p:cTn id="502" presetID="37" presetClass="exit" presetSubtype="0" fill="hold" grpId="4" nodeType="withEffect">
                                  <p:stCondLst>
                                    <p:cond delay="0"/>
                                  </p:stCondLst>
                                  <p:childTnLst>
                                    <p:animEffect transition="out" filter="fade">
                                      <p:cBhvr>
                                        <p:cTn id="503" dur="1000"/>
                                        <p:tgtEl>
                                          <p:spTgt spid="193541"/>
                                        </p:tgtEl>
                                      </p:cBhvr>
                                    </p:animEffect>
                                    <p:anim calcmode="lin" valueType="num">
                                      <p:cBhvr>
                                        <p:cTn id="504" dur="1000"/>
                                        <p:tgtEl>
                                          <p:spTgt spid="193541"/>
                                        </p:tgtEl>
                                        <p:attrNameLst>
                                          <p:attrName>ppt_x</p:attrName>
                                        </p:attrNameLst>
                                      </p:cBhvr>
                                      <p:tavLst>
                                        <p:tav tm="0">
                                          <p:val>
                                            <p:strVal val="ppt_x"/>
                                          </p:val>
                                        </p:tav>
                                        <p:tav tm="100000">
                                          <p:val>
                                            <p:strVal val="ppt_x"/>
                                          </p:val>
                                        </p:tav>
                                      </p:tavLst>
                                    </p:anim>
                                    <p:anim calcmode="lin" valueType="num">
                                      <p:cBhvr>
                                        <p:cTn id="505" dur="100" decel="100000"/>
                                        <p:tgtEl>
                                          <p:spTgt spid="193541"/>
                                        </p:tgtEl>
                                        <p:attrNameLst>
                                          <p:attrName>ppt_y</p:attrName>
                                        </p:attrNameLst>
                                      </p:cBhvr>
                                      <p:tavLst>
                                        <p:tav tm="0">
                                          <p:val>
                                            <p:strVal val="ppt_y"/>
                                          </p:val>
                                        </p:tav>
                                        <p:tav tm="100000">
                                          <p:val>
                                            <p:strVal val="ppt_y-.03"/>
                                          </p:val>
                                        </p:tav>
                                      </p:tavLst>
                                    </p:anim>
                                    <p:anim calcmode="lin" valueType="num">
                                      <p:cBhvr>
                                        <p:cTn id="506" dur="900" accel="100000">
                                          <p:stCondLst>
                                            <p:cond delay="100"/>
                                          </p:stCondLst>
                                        </p:cTn>
                                        <p:tgtEl>
                                          <p:spTgt spid="193541"/>
                                        </p:tgtEl>
                                        <p:attrNameLst>
                                          <p:attrName>ppt_y</p:attrName>
                                        </p:attrNameLst>
                                      </p:cBhvr>
                                      <p:tavLst>
                                        <p:tav tm="0">
                                          <p:val>
                                            <p:strVal val="ppt_y"/>
                                          </p:val>
                                        </p:tav>
                                        <p:tav tm="100000">
                                          <p:val>
                                            <p:strVal val="ppt_y+1"/>
                                          </p:val>
                                        </p:tav>
                                      </p:tavLst>
                                    </p:anim>
                                    <p:set>
                                      <p:cBhvr>
                                        <p:cTn id="507" dur="1" fill="hold">
                                          <p:stCondLst>
                                            <p:cond delay="999"/>
                                          </p:stCondLst>
                                        </p:cTn>
                                        <p:tgtEl>
                                          <p:spTgt spid="193541"/>
                                        </p:tgtEl>
                                        <p:attrNameLst>
                                          <p:attrName>style.visibility</p:attrName>
                                        </p:attrNameLst>
                                      </p:cBhvr>
                                      <p:to>
                                        <p:strVal val="hidden"/>
                                      </p:to>
                                    </p:set>
                                  </p:childTnLst>
                                </p:cTn>
                              </p:par>
                              <p:par>
                                <p:cTn id="508" presetID="6" presetClass="emph" presetSubtype="0" fill="hold" grpId="1" nodeType="withEffect">
                                  <p:stCondLst>
                                    <p:cond delay="0"/>
                                  </p:stCondLst>
                                  <p:childTnLst>
                                    <p:animScale>
                                      <p:cBhvr>
                                        <p:cTn id="509" dur="1000" fill="hold"/>
                                        <p:tgtEl>
                                          <p:spTgt spid="193553"/>
                                        </p:tgtEl>
                                      </p:cBhvr>
                                      <p:by x="150000" y="150000"/>
                                    </p:animScale>
                                  </p:childTnLst>
                                </p:cTn>
                              </p:par>
                            </p:childTnLst>
                          </p:cTn>
                        </p:par>
                      </p:childTnLst>
                    </p:cTn>
                  </p:par>
                </p:childTnLst>
              </p:cTn>
              <p:nextCondLst>
                <p:cond evt="onClick" delay="0">
                  <p:tgtEl>
                    <p:spTgt spid="193553"/>
                  </p:tgtEl>
                </p:cond>
              </p:nextCondLst>
            </p:seq>
            <p:seq concurrent="1" nextAc="seek">
              <p:cTn id="510" restart="whenNotActive" fill="hold" evtFilter="cancelBubble" nodeType="interactiveSeq">
                <p:stCondLst>
                  <p:cond evt="onClick" delay="0">
                    <p:tgtEl>
                      <p:spTgt spid="193548"/>
                    </p:tgtEl>
                  </p:cond>
                </p:stCondLst>
                <p:endSync evt="end" delay="0">
                  <p:rtn val="all"/>
                </p:endSync>
                <p:childTnLst>
                  <p:par>
                    <p:cTn id="511" fill="hold" nodeType="clickPar">
                      <p:stCondLst>
                        <p:cond delay="0"/>
                      </p:stCondLst>
                      <p:childTnLst>
                        <p:par>
                          <p:cTn id="512" fill="hold" nodeType="withGroup">
                            <p:stCondLst>
                              <p:cond delay="0"/>
                            </p:stCondLst>
                            <p:childTnLst>
                              <p:par>
                                <p:cTn id="513" presetID="2" presetClass="entr" presetSubtype="2" fill="hold" nodeType="clickEffect">
                                  <p:stCondLst>
                                    <p:cond delay="0"/>
                                  </p:stCondLst>
                                  <p:childTnLst>
                                    <p:set>
                                      <p:cBhvr>
                                        <p:cTn id="514" dur="1" fill="hold">
                                          <p:stCondLst>
                                            <p:cond delay="0"/>
                                          </p:stCondLst>
                                        </p:cTn>
                                        <p:tgtEl>
                                          <p:spTgt spid="193538"/>
                                        </p:tgtEl>
                                        <p:attrNameLst>
                                          <p:attrName>style.visibility</p:attrName>
                                        </p:attrNameLst>
                                      </p:cBhvr>
                                      <p:to>
                                        <p:strVal val="visible"/>
                                      </p:to>
                                    </p:set>
                                    <p:anim calcmode="lin" valueType="num">
                                      <p:cBhvr additive="base">
                                        <p:cTn id="515" dur="500" fill="hold"/>
                                        <p:tgtEl>
                                          <p:spTgt spid="193538"/>
                                        </p:tgtEl>
                                        <p:attrNameLst>
                                          <p:attrName>ppt_x</p:attrName>
                                        </p:attrNameLst>
                                      </p:cBhvr>
                                      <p:tavLst>
                                        <p:tav tm="0">
                                          <p:val>
                                            <p:strVal val="1+#ppt_w/2"/>
                                          </p:val>
                                        </p:tav>
                                        <p:tav tm="100000">
                                          <p:val>
                                            <p:strVal val="#ppt_x"/>
                                          </p:val>
                                        </p:tav>
                                      </p:tavLst>
                                    </p:anim>
                                    <p:anim calcmode="lin" valueType="num">
                                      <p:cBhvr additive="base">
                                        <p:cTn id="516" dur="500" fill="hold"/>
                                        <p:tgtEl>
                                          <p:spTgt spid="193538"/>
                                        </p:tgtEl>
                                        <p:attrNameLst>
                                          <p:attrName>ppt_y</p:attrName>
                                        </p:attrNameLst>
                                      </p:cBhvr>
                                      <p:tavLst>
                                        <p:tav tm="0">
                                          <p:val>
                                            <p:strVal val="#ppt_y"/>
                                          </p:val>
                                        </p:tav>
                                        <p:tav tm="100000">
                                          <p:val>
                                            <p:strVal val="#ppt_y"/>
                                          </p:val>
                                        </p:tav>
                                      </p:tavLst>
                                    </p:anim>
                                  </p:childTnLst>
                                </p:cTn>
                              </p:par>
                              <p:par>
                                <p:cTn id="517" presetID="37" presetClass="exit" presetSubtype="0" fill="hold" grpId="2" nodeType="withEffect">
                                  <p:stCondLst>
                                    <p:cond delay="0"/>
                                  </p:stCondLst>
                                  <p:childTnLst>
                                    <p:animEffect transition="out" filter="fade">
                                      <p:cBhvr>
                                        <p:cTn id="518" dur="1000"/>
                                        <p:tgtEl>
                                          <p:spTgt spid="193547"/>
                                        </p:tgtEl>
                                      </p:cBhvr>
                                    </p:animEffect>
                                    <p:anim calcmode="lin" valueType="num">
                                      <p:cBhvr>
                                        <p:cTn id="519" dur="1000"/>
                                        <p:tgtEl>
                                          <p:spTgt spid="193547"/>
                                        </p:tgtEl>
                                        <p:attrNameLst>
                                          <p:attrName>ppt_x</p:attrName>
                                        </p:attrNameLst>
                                      </p:cBhvr>
                                      <p:tavLst>
                                        <p:tav tm="0">
                                          <p:val>
                                            <p:strVal val="ppt_x"/>
                                          </p:val>
                                        </p:tav>
                                        <p:tav tm="100000">
                                          <p:val>
                                            <p:strVal val="ppt_x"/>
                                          </p:val>
                                        </p:tav>
                                      </p:tavLst>
                                    </p:anim>
                                    <p:anim calcmode="lin" valueType="num">
                                      <p:cBhvr>
                                        <p:cTn id="520" dur="100" decel="100000"/>
                                        <p:tgtEl>
                                          <p:spTgt spid="193547"/>
                                        </p:tgtEl>
                                        <p:attrNameLst>
                                          <p:attrName>ppt_y</p:attrName>
                                        </p:attrNameLst>
                                      </p:cBhvr>
                                      <p:tavLst>
                                        <p:tav tm="0">
                                          <p:val>
                                            <p:strVal val="ppt_y"/>
                                          </p:val>
                                        </p:tav>
                                        <p:tav tm="100000">
                                          <p:val>
                                            <p:strVal val="ppt_y-.03"/>
                                          </p:val>
                                        </p:tav>
                                      </p:tavLst>
                                    </p:anim>
                                    <p:anim calcmode="lin" valueType="num">
                                      <p:cBhvr>
                                        <p:cTn id="521" dur="900" accel="100000">
                                          <p:stCondLst>
                                            <p:cond delay="100"/>
                                          </p:stCondLst>
                                        </p:cTn>
                                        <p:tgtEl>
                                          <p:spTgt spid="193547"/>
                                        </p:tgtEl>
                                        <p:attrNameLst>
                                          <p:attrName>ppt_y</p:attrName>
                                        </p:attrNameLst>
                                      </p:cBhvr>
                                      <p:tavLst>
                                        <p:tav tm="0">
                                          <p:val>
                                            <p:strVal val="ppt_y"/>
                                          </p:val>
                                        </p:tav>
                                        <p:tav tm="100000">
                                          <p:val>
                                            <p:strVal val="ppt_y+1"/>
                                          </p:val>
                                        </p:tav>
                                      </p:tavLst>
                                    </p:anim>
                                    <p:set>
                                      <p:cBhvr>
                                        <p:cTn id="522" dur="1" fill="hold">
                                          <p:stCondLst>
                                            <p:cond delay="999"/>
                                          </p:stCondLst>
                                        </p:cTn>
                                        <p:tgtEl>
                                          <p:spTgt spid="193547"/>
                                        </p:tgtEl>
                                        <p:attrNameLst>
                                          <p:attrName>style.visibility</p:attrName>
                                        </p:attrNameLst>
                                      </p:cBhvr>
                                      <p:to>
                                        <p:strVal val="hidden"/>
                                      </p:to>
                                    </p:set>
                                  </p:childTnLst>
                                </p:cTn>
                              </p:par>
                              <p:par>
                                <p:cTn id="523" presetID="37" presetClass="exit" presetSubtype="0" fill="hold" grpId="1" nodeType="withEffect">
                                  <p:stCondLst>
                                    <p:cond delay="0"/>
                                  </p:stCondLst>
                                  <p:childTnLst>
                                    <p:animEffect transition="out" filter="fade">
                                      <p:cBhvr>
                                        <p:cTn id="524" dur="1000"/>
                                        <p:tgtEl>
                                          <p:spTgt spid="193546"/>
                                        </p:tgtEl>
                                      </p:cBhvr>
                                    </p:animEffect>
                                    <p:anim calcmode="lin" valueType="num">
                                      <p:cBhvr>
                                        <p:cTn id="525" dur="1000"/>
                                        <p:tgtEl>
                                          <p:spTgt spid="193546"/>
                                        </p:tgtEl>
                                        <p:attrNameLst>
                                          <p:attrName>ppt_x</p:attrName>
                                        </p:attrNameLst>
                                      </p:cBhvr>
                                      <p:tavLst>
                                        <p:tav tm="0">
                                          <p:val>
                                            <p:strVal val="ppt_x"/>
                                          </p:val>
                                        </p:tav>
                                        <p:tav tm="100000">
                                          <p:val>
                                            <p:strVal val="ppt_x"/>
                                          </p:val>
                                        </p:tav>
                                      </p:tavLst>
                                    </p:anim>
                                    <p:anim calcmode="lin" valueType="num">
                                      <p:cBhvr>
                                        <p:cTn id="526" dur="100" decel="100000"/>
                                        <p:tgtEl>
                                          <p:spTgt spid="193546"/>
                                        </p:tgtEl>
                                        <p:attrNameLst>
                                          <p:attrName>ppt_y</p:attrName>
                                        </p:attrNameLst>
                                      </p:cBhvr>
                                      <p:tavLst>
                                        <p:tav tm="0">
                                          <p:val>
                                            <p:strVal val="ppt_y"/>
                                          </p:val>
                                        </p:tav>
                                        <p:tav tm="100000">
                                          <p:val>
                                            <p:strVal val="ppt_y-.03"/>
                                          </p:val>
                                        </p:tav>
                                      </p:tavLst>
                                    </p:anim>
                                    <p:anim calcmode="lin" valueType="num">
                                      <p:cBhvr>
                                        <p:cTn id="527" dur="900" accel="100000">
                                          <p:stCondLst>
                                            <p:cond delay="100"/>
                                          </p:stCondLst>
                                        </p:cTn>
                                        <p:tgtEl>
                                          <p:spTgt spid="193546"/>
                                        </p:tgtEl>
                                        <p:attrNameLst>
                                          <p:attrName>ppt_y</p:attrName>
                                        </p:attrNameLst>
                                      </p:cBhvr>
                                      <p:tavLst>
                                        <p:tav tm="0">
                                          <p:val>
                                            <p:strVal val="ppt_y"/>
                                          </p:val>
                                        </p:tav>
                                        <p:tav tm="100000">
                                          <p:val>
                                            <p:strVal val="ppt_y+1"/>
                                          </p:val>
                                        </p:tav>
                                      </p:tavLst>
                                    </p:anim>
                                    <p:set>
                                      <p:cBhvr>
                                        <p:cTn id="528" dur="1" fill="hold">
                                          <p:stCondLst>
                                            <p:cond delay="999"/>
                                          </p:stCondLst>
                                        </p:cTn>
                                        <p:tgtEl>
                                          <p:spTgt spid="193546"/>
                                        </p:tgtEl>
                                        <p:attrNameLst>
                                          <p:attrName>style.visibility</p:attrName>
                                        </p:attrNameLst>
                                      </p:cBhvr>
                                      <p:to>
                                        <p:strVal val="hidden"/>
                                      </p:to>
                                    </p:set>
                                  </p:childTnLst>
                                </p:cTn>
                              </p:par>
                              <p:par>
                                <p:cTn id="529" presetID="37" presetClass="exit" presetSubtype="0" fill="hold" grpId="1" nodeType="withEffect">
                                  <p:stCondLst>
                                    <p:cond delay="0"/>
                                  </p:stCondLst>
                                  <p:childTnLst>
                                    <p:animEffect transition="out" filter="fade">
                                      <p:cBhvr>
                                        <p:cTn id="530" dur="1000"/>
                                        <p:tgtEl>
                                          <p:spTgt spid="193545"/>
                                        </p:tgtEl>
                                      </p:cBhvr>
                                    </p:animEffect>
                                    <p:anim calcmode="lin" valueType="num">
                                      <p:cBhvr>
                                        <p:cTn id="531" dur="1000"/>
                                        <p:tgtEl>
                                          <p:spTgt spid="193545"/>
                                        </p:tgtEl>
                                        <p:attrNameLst>
                                          <p:attrName>ppt_x</p:attrName>
                                        </p:attrNameLst>
                                      </p:cBhvr>
                                      <p:tavLst>
                                        <p:tav tm="0">
                                          <p:val>
                                            <p:strVal val="ppt_x"/>
                                          </p:val>
                                        </p:tav>
                                        <p:tav tm="100000">
                                          <p:val>
                                            <p:strVal val="ppt_x"/>
                                          </p:val>
                                        </p:tav>
                                      </p:tavLst>
                                    </p:anim>
                                    <p:anim calcmode="lin" valueType="num">
                                      <p:cBhvr>
                                        <p:cTn id="532" dur="100" decel="100000"/>
                                        <p:tgtEl>
                                          <p:spTgt spid="193545"/>
                                        </p:tgtEl>
                                        <p:attrNameLst>
                                          <p:attrName>ppt_y</p:attrName>
                                        </p:attrNameLst>
                                      </p:cBhvr>
                                      <p:tavLst>
                                        <p:tav tm="0">
                                          <p:val>
                                            <p:strVal val="ppt_y"/>
                                          </p:val>
                                        </p:tav>
                                        <p:tav tm="100000">
                                          <p:val>
                                            <p:strVal val="ppt_y-.03"/>
                                          </p:val>
                                        </p:tav>
                                      </p:tavLst>
                                    </p:anim>
                                    <p:anim calcmode="lin" valueType="num">
                                      <p:cBhvr>
                                        <p:cTn id="533" dur="900" accel="100000">
                                          <p:stCondLst>
                                            <p:cond delay="100"/>
                                          </p:stCondLst>
                                        </p:cTn>
                                        <p:tgtEl>
                                          <p:spTgt spid="193545"/>
                                        </p:tgtEl>
                                        <p:attrNameLst>
                                          <p:attrName>ppt_y</p:attrName>
                                        </p:attrNameLst>
                                      </p:cBhvr>
                                      <p:tavLst>
                                        <p:tav tm="0">
                                          <p:val>
                                            <p:strVal val="ppt_y"/>
                                          </p:val>
                                        </p:tav>
                                        <p:tav tm="100000">
                                          <p:val>
                                            <p:strVal val="ppt_y+1"/>
                                          </p:val>
                                        </p:tav>
                                      </p:tavLst>
                                    </p:anim>
                                    <p:set>
                                      <p:cBhvr>
                                        <p:cTn id="534" dur="1" fill="hold">
                                          <p:stCondLst>
                                            <p:cond delay="999"/>
                                          </p:stCondLst>
                                        </p:cTn>
                                        <p:tgtEl>
                                          <p:spTgt spid="193545"/>
                                        </p:tgtEl>
                                        <p:attrNameLst>
                                          <p:attrName>style.visibility</p:attrName>
                                        </p:attrNameLst>
                                      </p:cBhvr>
                                      <p:to>
                                        <p:strVal val="hidden"/>
                                      </p:to>
                                    </p:set>
                                  </p:childTnLst>
                                </p:cTn>
                              </p:par>
                              <p:par>
                                <p:cTn id="535" presetID="37" presetClass="exit" presetSubtype="0" fill="hold" grpId="1" nodeType="withEffect">
                                  <p:stCondLst>
                                    <p:cond delay="0"/>
                                  </p:stCondLst>
                                  <p:childTnLst>
                                    <p:animEffect transition="out" filter="fade">
                                      <p:cBhvr>
                                        <p:cTn id="536" dur="1000"/>
                                        <p:tgtEl>
                                          <p:spTgt spid="193544"/>
                                        </p:tgtEl>
                                      </p:cBhvr>
                                    </p:animEffect>
                                    <p:anim calcmode="lin" valueType="num">
                                      <p:cBhvr>
                                        <p:cTn id="537" dur="1000"/>
                                        <p:tgtEl>
                                          <p:spTgt spid="193544"/>
                                        </p:tgtEl>
                                        <p:attrNameLst>
                                          <p:attrName>ppt_x</p:attrName>
                                        </p:attrNameLst>
                                      </p:cBhvr>
                                      <p:tavLst>
                                        <p:tav tm="0">
                                          <p:val>
                                            <p:strVal val="ppt_x"/>
                                          </p:val>
                                        </p:tav>
                                        <p:tav tm="100000">
                                          <p:val>
                                            <p:strVal val="ppt_x"/>
                                          </p:val>
                                        </p:tav>
                                      </p:tavLst>
                                    </p:anim>
                                    <p:anim calcmode="lin" valueType="num">
                                      <p:cBhvr>
                                        <p:cTn id="538" dur="100" decel="100000"/>
                                        <p:tgtEl>
                                          <p:spTgt spid="193544"/>
                                        </p:tgtEl>
                                        <p:attrNameLst>
                                          <p:attrName>ppt_y</p:attrName>
                                        </p:attrNameLst>
                                      </p:cBhvr>
                                      <p:tavLst>
                                        <p:tav tm="0">
                                          <p:val>
                                            <p:strVal val="ppt_y"/>
                                          </p:val>
                                        </p:tav>
                                        <p:tav tm="100000">
                                          <p:val>
                                            <p:strVal val="ppt_y-.03"/>
                                          </p:val>
                                        </p:tav>
                                      </p:tavLst>
                                    </p:anim>
                                    <p:anim calcmode="lin" valueType="num">
                                      <p:cBhvr>
                                        <p:cTn id="539" dur="900" accel="100000">
                                          <p:stCondLst>
                                            <p:cond delay="100"/>
                                          </p:stCondLst>
                                        </p:cTn>
                                        <p:tgtEl>
                                          <p:spTgt spid="193544"/>
                                        </p:tgtEl>
                                        <p:attrNameLst>
                                          <p:attrName>ppt_y</p:attrName>
                                        </p:attrNameLst>
                                      </p:cBhvr>
                                      <p:tavLst>
                                        <p:tav tm="0">
                                          <p:val>
                                            <p:strVal val="ppt_y"/>
                                          </p:val>
                                        </p:tav>
                                        <p:tav tm="100000">
                                          <p:val>
                                            <p:strVal val="ppt_y+1"/>
                                          </p:val>
                                        </p:tav>
                                      </p:tavLst>
                                    </p:anim>
                                    <p:set>
                                      <p:cBhvr>
                                        <p:cTn id="540" dur="1" fill="hold">
                                          <p:stCondLst>
                                            <p:cond delay="999"/>
                                          </p:stCondLst>
                                        </p:cTn>
                                        <p:tgtEl>
                                          <p:spTgt spid="193544"/>
                                        </p:tgtEl>
                                        <p:attrNameLst>
                                          <p:attrName>style.visibility</p:attrName>
                                        </p:attrNameLst>
                                      </p:cBhvr>
                                      <p:to>
                                        <p:strVal val="hidden"/>
                                      </p:to>
                                    </p:set>
                                  </p:childTnLst>
                                </p:cTn>
                              </p:par>
                              <p:par>
                                <p:cTn id="541" presetID="37" presetClass="exit" presetSubtype="0" fill="hold" grpId="2" nodeType="withEffect">
                                  <p:stCondLst>
                                    <p:cond delay="0"/>
                                  </p:stCondLst>
                                  <p:childTnLst>
                                    <p:animEffect transition="out" filter="fade">
                                      <p:cBhvr>
                                        <p:cTn id="542" dur="1000"/>
                                        <p:tgtEl>
                                          <p:spTgt spid="193543"/>
                                        </p:tgtEl>
                                      </p:cBhvr>
                                    </p:animEffect>
                                    <p:anim calcmode="lin" valueType="num">
                                      <p:cBhvr>
                                        <p:cTn id="543" dur="1000"/>
                                        <p:tgtEl>
                                          <p:spTgt spid="193543"/>
                                        </p:tgtEl>
                                        <p:attrNameLst>
                                          <p:attrName>ppt_x</p:attrName>
                                        </p:attrNameLst>
                                      </p:cBhvr>
                                      <p:tavLst>
                                        <p:tav tm="0">
                                          <p:val>
                                            <p:strVal val="ppt_x"/>
                                          </p:val>
                                        </p:tav>
                                        <p:tav tm="100000">
                                          <p:val>
                                            <p:strVal val="ppt_x"/>
                                          </p:val>
                                        </p:tav>
                                      </p:tavLst>
                                    </p:anim>
                                    <p:anim calcmode="lin" valueType="num">
                                      <p:cBhvr>
                                        <p:cTn id="544" dur="100" decel="100000"/>
                                        <p:tgtEl>
                                          <p:spTgt spid="193543"/>
                                        </p:tgtEl>
                                        <p:attrNameLst>
                                          <p:attrName>ppt_y</p:attrName>
                                        </p:attrNameLst>
                                      </p:cBhvr>
                                      <p:tavLst>
                                        <p:tav tm="0">
                                          <p:val>
                                            <p:strVal val="ppt_y"/>
                                          </p:val>
                                        </p:tav>
                                        <p:tav tm="100000">
                                          <p:val>
                                            <p:strVal val="ppt_y-.03"/>
                                          </p:val>
                                        </p:tav>
                                      </p:tavLst>
                                    </p:anim>
                                    <p:anim calcmode="lin" valueType="num">
                                      <p:cBhvr>
                                        <p:cTn id="545" dur="900" accel="100000">
                                          <p:stCondLst>
                                            <p:cond delay="100"/>
                                          </p:stCondLst>
                                        </p:cTn>
                                        <p:tgtEl>
                                          <p:spTgt spid="193543"/>
                                        </p:tgtEl>
                                        <p:attrNameLst>
                                          <p:attrName>ppt_y</p:attrName>
                                        </p:attrNameLst>
                                      </p:cBhvr>
                                      <p:tavLst>
                                        <p:tav tm="0">
                                          <p:val>
                                            <p:strVal val="ppt_y"/>
                                          </p:val>
                                        </p:tav>
                                        <p:tav tm="100000">
                                          <p:val>
                                            <p:strVal val="ppt_y+1"/>
                                          </p:val>
                                        </p:tav>
                                      </p:tavLst>
                                    </p:anim>
                                    <p:set>
                                      <p:cBhvr>
                                        <p:cTn id="546" dur="1" fill="hold">
                                          <p:stCondLst>
                                            <p:cond delay="999"/>
                                          </p:stCondLst>
                                        </p:cTn>
                                        <p:tgtEl>
                                          <p:spTgt spid="193543"/>
                                        </p:tgtEl>
                                        <p:attrNameLst>
                                          <p:attrName>style.visibility</p:attrName>
                                        </p:attrNameLst>
                                      </p:cBhvr>
                                      <p:to>
                                        <p:strVal val="hidden"/>
                                      </p:to>
                                    </p:set>
                                  </p:childTnLst>
                                </p:cTn>
                              </p:par>
                              <p:par>
                                <p:cTn id="547" presetID="37" presetClass="exit" presetSubtype="0" fill="hold" grpId="2" nodeType="withEffect">
                                  <p:stCondLst>
                                    <p:cond delay="0"/>
                                  </p:stCondLst>
                                  <p:childTnLst>
                                    <p:animEffect transition="out" filter="fade">
                                      <p:cBhvr>
                                        <p:cTn id="548" dur="1000"/>
                                        <p:tgtEl>
                                          <p:spTgt spid="193542"/>
                                        </p:tgtEl>
                                      </p:cBhvr>
                                    </p:animEffect>
                                    <p:anim calcmode="lin" valueType="num">
                                      <p:cBhvr>
                                        <p:cTn id="549" dur="1000"/>
                                        <p:tgtEl>
                                          <p:spTgt spid="193542"/>
                                        </p:tgtEl>
                                        <p:attrNameLst>
                                          <p:attrName>ppt_x</p:attrName>
                                        </p:attrNameLst>
                                      </p:cBhvr>
                                      <p:tavLst>
                                        <p:tav tm="0">
                                          <p:val>
                                            <p:strVal val="ppt_x"/>
                                          </p:val>
                                        </p:tav>
                                        <p:tav tm="100000">
                                          <p:val>
                                            <p:strVal val="ppt_x"/>
                                          </p:val>
                                        </p:tav>
                                      </p:tavLst>
                                    </p:anim>
                                    <p:anim calcmode="lin" valueType="num">
                                      <p:cBhvr>
                                        <p:cTn id="550" dur="100" decel="100000"/>
                                        <p:tgtEl>
                                          <p:spTgt spid="193542"/>
                                        </p:tgtEl>
                                        <p:attrNameLst>
                                          <p:attrName>ppt_y</p:attrName>
                                        </p:attrNameLst>
                                      </p:cBhvr>
                                      <p:tavLst>
                                        <p:tav tm="0">
                                          <p:val>
                                            <p:strVal val="ppt_y"/>
                                          </p:val>
                                        </p:tav>
                                        <p:tav tm="100000">
                                          <p:val>
                                            <p:strVal val="ppt_y-.03"/>
                                          </p:val>
                                        </p:tav>
                                      </p:tavLst>
                                    </p:anim>
                                    <p:anim calcmode="lin" valueType="num">
                                      <p:cBhvr>
                                        <p:cTn id="551" dur="900" accel="100000">
                                          <p:stCondLst>
                                            <p:cond delay="100"/>
                                          </p:stCondLst>
                                        </p:cTn>
                                        <p:tgtEl>
                                          <p:spTgt spid="193542"/>
                                        </p:tgtEl>
                                        <p:attrNameLst>
                                          <p:attrName>ppt_y</p:attrName>
                                        </p:attrNameLst>
                                      </p:cBhvr>
                                      <p:tavLst>
                                        <p:tav tm="0">
                                          <p:val>
                                            <p:strVal val="ppt_y"/>
                                          </p:val>
                                        </p:tav>
                                        <p:tav tm="100000">
                                          <p:val>
                                            <p:strVal val="ppt_y+1"/>
                                          </p:val>
                                        </p:tav>
                                      </p:tavLst>
                                    </p:anim>
                                    <p:set>
                                      <p:cBhvr>
                                        <p:cTn id="552" dur="1" fill="hold">
                                          <p:stCondLst>
                                            <p:cond delay="999"/>
                                          </p:stCondLst>
                                        </p:cTn>
                                        <p:tgtEl>
                                          <p:spTgt spid="193542"/>
                                        </p:tgtEl>
                                        <p:attrNameLst>
                                          <p:attrName>style.visibility</p:attrName>
                                        </p:attrNameLst>
                                      </p:cBhvr>
                                      <p:to>
                                        <p:strVal val="hidden"/>
                                      </p:to>
                                    </p:set>
                                  </p:childTnLst>
                                </p:cTn>
                              </p:par>
                              <p:par>
                                <p:cTn id="553" presetID="37" presetClass="exit" presetSubtype="0" fill="hold" grpId="2" nodeType="withEffect">
                                  <p:stCondLst>
                                    <p:cond delay="0"/>
                                  </p:stCondLst>
                                  <p:childTnLst>
                                    <p:animEffect transition="out" filter="fade">
                                      <p:cBhvr>
                                        <p:cTn id="554" dur="1000"/>
                                        <p:tgtEl>
                                          <p:spTgt spid="193539"/>
                                        </p:tgtEl>
                                      </p:cBhvr>
                                    </p:animEffect>
                                    <p:anim calcmode="lin" valueType="num">
                                      <p:cBhvr>
                                        <p:cTn id="555" dur="1000"/>
                                        <p:tgtEl>
                                          <p:spTgt spid="193539"/>
                                        </p:tgtEl>
                                        <p:attrNameLst>
                                          <p:attrName>ppt_x</p:attrName>
                                        </p:attrNameLst>
                                      </p:cBhvr>
                                      <p:tavLst>
                                        <p:tav tm="0">
                                          <p:val>
                                            <p:strVal val="ppt_x"/>
                                          </p:val>
                                        </p:tav>
                                        <p:tav tm="100000">
                                          <p:val>
                                            <p:strVal val="ppt_x"/>
                                          </p:val>
                                        </p:tav>
                                      </p:tavLst>
                                    </p:anim>
                                    <p:anim calcmode="lin" valueType="num">
                                      <p:cBhvr>
                                        <p:cTn id="556" dur="100" decel="100000"/>
                                        <p:tgtEl>
                                          <p:spTgt spid="193539"/>
                                        </p:tgtEl>
                                        <p:attrNameLst>
                                          <p:attrName>ppt_y</p:attrName>
                                        </p:attrNameLst>
                                      </p:cBhvr>
                                      <p:tavLst>
                                        <p:tav tm="0">
                                          <p:val>
                                            <p:strVal val="ppt_y"/>
                                          </p:val>
                                        </p:tav>
                                        <p:tav tm="100000">
                                          <p:val>
                                            <p:strVal val="ppt_y-.03"/>
                                          </p:val>
                                        </p:tav>
                                      </p:tavLst>
                                    </p:anim>
                                    <p:anim calcmode="lin" valueType="num">
                                      <p:cBhvr>
                                        <p:cTn id="557" dur="900" accel="100000">
                                          <p:stCondLst>
                                            <p:cond delay="100"/>
                                          </p:stCondLst>
                                        </p:cTn>
                                        <p:tgtEl>
                                          <p:spTgt spid="193539"/>
                                        </p:tgtEl>
                                        <p:attrNameLst>
                                          <p:attrName>ppt_y</p:attrName>
                                        </p:attrNameLst>
                                      </p:cBhvr>
                                      <p:tavLst>
                                        <p:tav tm="0">
                                          <p:val>
                                            <p:strVal val="ppt_y"/>
                                          </p:val>
                                        </p:tav>
                                        <p:tav tm="100000">
                                          <p:val>
                                            <p:strVal val="ppt_y+1"/>
                                          </p:val>
                                        </p:tav>
                                      </p:tavLst>
                                    </p:anim>
                                    <p:set>
                                      <p:cBhvr>
                                        <p:cTn id="558" dur="1" fill="hold">
                                          <p:stCondLst>
                                            <p:cond delay="999"/>
                                          </p:stCondLst>
                                        </p:cTn>
                                        <p:tgtEl>
                                          <p:spTgt spid="193539"/>
                                        </p:tgtEl>
                                        <p:attrNameLst>
                                          <p:attrName>style.visibility</p:attrName>
                                        </p:attrNameLst>
                                      </p:cBhvr>
                                      <p:to>
                                        <p:strVal val="hidden"/>
                                      </p:to>
                                    </p:set>
                                  </p:childTnLst>
                                </p:cTn>
                              </p:par>
                              <p:par>
                                <p:cTn id="559" presetID="37" presetClass="exit" presetSubtype="0" fill="hold" grpId="2" nodeType="withEffect">
                                  <p:stCondLst>
                                    <p:cond delay="0"/>
                                  </p:stCondLst>
                                  <p:childTnLst>
                                    <p:animEffect transition="out" filter="fade">
                                      <p:cBhvr>
                                        <p:cTn id="560" dur="1000"/>
                                        <p:tgtEl>
                                          <p:spTgt spid="193540"/>
                                        </p:tgtEl>
                                      </p:cBhvr>
                                    </p:animEffect>
                                    <p:anim calcmode="lin" valueType="num">
                                      <p:cBhvr>
                                        <p:cTn id="561" dur="1000"/>
                                        <p:tgtEl>
                                          <p:spTgt spid="193540"/>
                                        </p:tgtEl>
                                        <p:attrNameLst>
                                          <p:attrName>ppt_x</p:attrName>
                                        </p:attrNameLst>
                                      </p:cBhvr>
                                      <p:tavLst>
                                        <p:tav tm="0">
                                          <p:val>
                                            <p:strVal val="ppt_x"/>
                                          </p:val>
                                        </p:tav>
                                        <p:tav tm="100000">
                                          <p:val>
                                            <p:strVal val="ppt_x"/>
                                          </p:val>
                                        </p:tav>
                                      </p:tavLst>
                                    </p:anim>
                                    <p:anim calcmode="lin" valueType="num">
                                      <p:cBhvr>
                                        <p:cTn id="562" dur="100" decel="100000"/>
                                        <p:tgtEl>
                                          <p:spTgt spid="193540"/>
                                        </p:tgtEl>
                                        <p:attrNameLst>
                                          <p:attrName>ppt_y</p:attrName>
                                        </p:attrNameLst>
                                      </p:cBhvr>
                                      <p:tavLst>
                                        <p:tav tm="0">
                                          <p:val>
                                            <p:strVal val="ppt_y"/>
                                          </p:val>
                                        </p:tav>
                                        <p:tav tm="100000">
                                          <p:val>
                                            <p:strVal val="ppt_y-.03"/>
                                          </p:val>
                                        </p:tav>
                                      </p:tavLst>
                                    </p:anim>
                                    <p:anim calcmode="lin" valueType="num">
                                      <p:cBhvr>
                                        <p:cTn id="563" dur="900" accel="100000">
                                          <p:stCondLst>
                                            <p:cond delay="100"/>
                                          </p:stCondLst>
                                        </p:cTn>
                                        <p:tgtEl>
                                          <p:spTgt spid="193540"/>
                                        </p:tgtEl>
                                        <p:attrNameLst>
                                          <p:attrName>ppt_y</p:attrName>
                                        </p:attrNameLst>
                                      </p:cBhvr>
                                      <p:tavLst>
                                        <p:tav tm="0">
                                          <p:val>
                                            <p:strVal val="ppt_y"/>
                                          </p:val>
                                        </p:tav>
                                        <p:tav tm="100000">
                                          <p:val>
                                            <p:strVal val="ppt_y+1"/>
                                          </p:val>
                                        </p:tav>
                                      </p:tavLst>
                                    </p:anim>
                                    <p:set>
                                      <p:cBhvr>
                                        <p:cTn id="564" dur="1" fill="hold">
                                          <p:stCondLst>
                                            <p:cond delay="999"/>
                                          </p:stCondLst>
                                        </p:cTn>
                                        <p:tgtEl>
                                          <p:spTgt spid="193540"/>
                                        </p:tgtEl>
                                        <p:attrNameLst>
                                          <p:attrName>style.visibility</p:attrName>
                                        </p:attrNameLst>
                                      </p:cBhvr>
                                      <p:to>
                                        <p:strVal val="hidden"/>
                                      </p:to>
                                    </p:set>
                                  </p:childTnLst>
                                </p:cTn>
                              </p:par>
                              <p:par>
                                <p:cTn id="565" presetID="37" presetClass="exit" presetSubtype="0" fill="hold" grpId="1" nodeType="withEffect">
                                  <p:stCondLst>
                                    <p:cond delay="0"/>
                                  </p:stCondLst>
                                  <p:childTnLst>
                                    <p:animEffect transition="out" filter="fade">
                                      <p:cBhvr>
                                        <p:cTn id="566" dur="1000"/>
                                        <p:tgtEl>
                                          <p:spTgt spid="193541"/>
                                        </p:tgtEl>
                                      </p:cBhvr>
                                    </p:animEffect>
                                    <p:anim calcmode="lin" valueType="num">
                                      <p:cBhvr>
                                        <p:cTn id="567" dur="1000"/>
                                        <p:tgtEl>
                                          <p:spTgt spid="193541"/>
                                        </p:tgtEl>
                                        <p:attrNameLst>
                                          <p:attrName>ppt_x</p:attrName>
                                        </p:attrNameLst>
                                      </p:cBhvr>
                                      <p:tavLst>
                                        <p:tav tm="0">
                                          <p:val>
                                            <p:strVal val="ppt_x"/>
                                          </p:val>
                                        </p:tav>
                                        <p:tav tm="100000">
                                          <p:val>
                                            <p:strVal val="ppt_x"/>
                                          </p:val>
                                        </p:tav>
                                      </p:tavLst>
                                    </p:anim>
                                    <p:anim calcmode="lin" valueType="num">
                                      <p:cBhvr>
                                        <p:cTn id="568" dur="100" decel="100000"/>
                                        <p:tgtEl>
                                          <p:spTgt spid="193541"/>
                                        </p:tgtEl>
                                        <p:attrNameLst>
                                          <p:attrName>ppt_y</p:attrName>
                                        </p:attrNameLst>
                                      </p:cBhvr>
                                      <p:tavLst>
                                        <p:tav tm="0">
                                          <p:val>
                                            <p:strVal val="ppt_y"/>
                                          </p:val>
                                        </p:tav>
                                        <p:tav tm="100000">
                                          <p:val>
                                            <p:strVal val="ppt_y-.03"/>
                                          </p:val>
                                        </p:tav>
                                      </p:tavLst>
                                    </p:anim>
                                    <p:anim calcmode="lin" valueType="num">
                                      <p:cBhvr>
                                        <p:cTn id="569" dur="900" accel="100000">
                                          <p:stCondLst>
                                            <p:cond delay="100"/>
                                          </p:stCondLst>
                                        </p:cTn>
                                        <p:tgtEl>
                                          <p:spTgt spid="193541"/>
                                        </p:tgtEl>
                                        <p:attrNameLst>
                                          <p:attrName>ppt_y</p:attrName>
                                        </p:attrNameLst>
                                      </p:cBhvr>
                                      <p:tavLst>
                                        <p:tav tm="0">
                                          <p:val>
                                            <p:strVal val="ppt_y"/>
                                          </p:val>
                                        </p:tav>
                                        <p:tav tm="100000">
                                          <p:val>
                                            <p:strVal val="ppt_y+1"/>
                                          </p:val>
                                        </p:tav>
                                      </p:tavLst>
                                    </p:anim>
                                    <p:set>
                                      <p:cBhvr>
                                        <p:cTn id="570" dur="1" fill="hold">
                                          <p:stCondLst>
                                            <p:cond delay="999"/>
                                          </p:stCondLst>
                                        </p:cTn>
                                        <p:tgtEl>
                                          <p:spTgt spid="193541"/>
                                        </p:tgtEl>
                                        <p:attrNameLst>
                                          <p:attrName>style.visibility</p:attrName>
                                        </p:attrNameLst>
                                      </p:cBhvr>
                                      <p:to>
                                        <p:strVal val="hidden"/>
                                      </p:to>
                                    </p:set>
                                  </p:childTnLst>
                                </p:cTn>
                              </p:par>
                              <p:par>
                                <p:cTn id="571" presetID="6" presetClass="emph" presetSubtype="0" fill="hold" grpId="1" nodeType="withEffect">
                                  <p:stCondLst>
                                    <p:cond delay="0"/>
                                  </p:stCondLst>
                                  <p:childTnLst>
                                    <p:animScale>
                                      <p:cBhvr>
                                        <p:cTn id="572" dur="1000" fill="hold"/>
                                        <p:tgtEl>
                                          <p:spTgt spid="193548"/>
                                        </p:tgtEl>
                                      </p:cBhvr>
                                      <p:by x="150000" y="150000"/>
                                    </p:animScale>
                                  </p:childTnLst>
                                </p:cTn>
                              </p:par>
                            </p:childTnLst>
                          </p:cTn>
                        </p:par>
                      </p:childTnLst>
                    </p:cTn>
                  </p:par>
                </p:childTnLst>
              </p:cTn>
              <p:nextCondLst>
                <p:cond evt="onClick" delay="0">
                  <p:tgtEl>
                    <p:spTgt spid="193548"/>
                  </p:tgtEl>
                </p:cond>
              </p:nextCondLst>
            </p:seq>
            <p:seq concurrent="1" nextAc="seek">
              <p:cTn id="573" restart="whenNotActive" fill="hold" evtFilter="cancelBubble" nodeType="interactiveSeq">
                <p:stCondLst>
                  <p:cond evt="onClick" delay="0">
                    <p:tgtEl>
                      <p:spTgt spid="193628"/>
                    </p:tgtEl>
                  </p:cond>
                </p:stCondLst>
                <p:endSync evt="end" delay="0">
                  <p:rtn val="all"/>
                </p:endSync>
                <p:childTnLst>
                  <p:par>
                    <p:cTn id="574" fill="hold" nodeType="clickPar">
                      <p:stCondLst>
                        <p:cond delay="0"/>
                      </p:stCondLst>
                      <p:childTnLst>
                        <p:par>
                          <p:cTn id="575" fill="hold" nodeType="withGroup">
                            <p:stCondLst>
                              <p:cond delay="0"/>
                            </p:stCondLst>
                            <p:childTnLst>
                              <p:par>
                                <p:cTn id="576" presetID="5" presetClass="exit" presetSubtype="10" fill="hold" nodeType="clickEffect">
                                  <p:stCondLst>
                                    <p:cond delay="0"/>
                                  </p:stCondLst>
                                  <p:childTnLst>
                                    <p:animEffect transition="out" filter="checkerboard(across)">
                                      <p:cBhvr>
                                        <p:cTn id="577" dur="500"/>
                                        <p:tgtEl>
                                          <p:spTgt spid="193628"/>
                                        </p:tgtEl>
                                      </p:cBhvr>
                                    </p:animEffect>
                                    <p:set>
                                      <p:cBhvr>
                                        <p:cTn id="578" dur="1" fill="hold">
                                          <p:stCondLst>
                                            <p:cond delay="499"/>
                                          </p:stCondLst>
                                        </p:cTn>
                                        <p:tgtEl>
                                          <p:spTgt spid="193628"/>
                                        </p:tgtEl>
                                        <p:attrNameLst>
                                          <p:attrName>style.visibility</p:attrName>
                                        </p:attrNameLst>
                                      </p:cBhvr>
                                      <p:to>
                                        <p:strVal val="hidden"/>
                                      </p:to>
                                    </p:set>
                                  </p:childTnLst>
                                  <p:subTnLst>
                                    <p:audio>
                                      <p:cMediaNode>
                                        <p:cTn display="0" masterRel="sameClick">
                                          <p:stCondLst>
                                            <p:cond evt="begin" delay="0">
                                              <p:tn val="576"/>
                                            </p:cond>
                                          </p:stCondLst>
                                          <p:endCondLst>
                                            <p:cond evt="onStopAudio" delay="0">
                                              <p:tgtEl>
                                                <p:sldTgt/>
                                              </p:tgtEl>
                                            </p:cond>
                                          </p:endCondLst>
                                        </p:cTn>
                                        <p:tgtEl>
                                          <p:sndTgt r:embed="rId3" name="applause.wav"/>
                                        </p:tgtEl>
                                      </p:cMediaNode>
                                    </p:audio>
                                  </p:subTnLst>
                                </p:cTn>
                              </p:par>
                              <p:par>
                                <p:cTn id="579" presetID="1" presetClass="emph" presetSubtype="2" fill="hold" grpId="0" nodeType="withEffect">
                                  <p:stCondLst>
                                    <p:cond delay="0"/>
                                  </p:stCondLst>
                                  <p:childTnLst>
                                    <p:animClr clrSpc="rgb" dir="cw">
                                      <p:cBhvr>
                                        <p:cTn id="580" dur="2000" fill="hold"/>
                                        <p:tgtEl>
                                          <p:spTgt spid="193548"/>
                                        </p:tgtEl>
                                        <p:attrNameLst>
                                          <p:attrName>fillcolor</p:attrName>
                                        </p:attrNameLst>
                                      </p:cBhvr>
                                      <p:to>
                                        <a:schemeClr val="accent2"/>
                                      </p:to>
                                    </p:animClr>
                                    <p:set>
                                      <p:cBhvr>
                                        <p:cTn id="581" dur="2000" fill="hold"/>
                                        <p:tgtEl>
                                          <p:spTgt spid="193548"/>
                                        </p:tgtEl>
                                        <p:attrNameLst>
                                          <p:attrName>fill.type</p:attrName>
                                        </p:attrNameLst>
                                      </p:cBhvr>
                                      <p:to>
                                        <p:strVal val="solid"/>
                                      </p:to>
                                    </p:set>
                                    <p:set>
                                      <p:cBhvr>
                                        <p:cTn id="582" dur="2000" fill="hold"/>
                                        <p:tgtEl>
                                          <p:spTgt spid="193548"/>
                                        </p:tgtEl>
                                        <p:attrNameLst>
                                          <p:attrName>fill.on</p:attrName>
                                        </p:attrNameLst>
                                      </p:cBhvr>
                                      <p:to>
                                        <p:strVal val="true"/>
                                      </p:to>
                                    </p:set>
                                  </p:childTnLst>
                                </p:cTn>
                              </p:par>
                            </p:childTnLst>
                          </p:cTn>
                        </p:par>
                      </p:childTnLst>
                    </p:cTn>
                  </p:par>
                </p:childTnLst>
              </p:cTn>
              <p:nextCondLst>
                <p:cond evt="onClick" delay="0">
                  <p:tgtEl>
                    <p:spTgt spid="193628"/>
                  </p:tgtEl>
                </p:cond>
              </p:nextCondLst>
            </p:seq>
            <p:seq concurrent="1" nextAc="seek">
              <p:cTn id="583" restart="whenNotActive" fill="hold" evtFilter="cancelBubble" nodeType="interactiveSeq">
                <p:stCondLst>
                  <p:cond evt="onClick" delay="0">
                    <p:tgtEl>
                      <p:spTgt spid="193629"/>
                    </p:tgtEl>
                  </p:cond>
                </p:stCondLst>
                <p:endSync evt="end" delay="0">
                  <p:rtn val="all"/>
                </p:endSync>
                <p:childTnLst>
                  <p:par>
                    <p:cTn id="584" fill="hold" nodeType="clickPar">
                      <p:stCondLst>
                        <p:cond delay="0"/>
                      </p:stCondLst>
                      <p:childTnLst>
                        <p:par>
                          <p:cTn id="585" fill="hold" nodeType="withGroup">
                            <p:stCondLst>
                              <p:cond delay="0"/>
                            </p:stCondLst>
                            <p:childTnLst>
                              <p:par>
                                <p:cTn id="586" presetID="5" presetClass="exit" presetSubtype="10" fill="hold" nodeType="clickEffect">
                                  <p:stCondLst>
                                    <p:cond delay="0"/>
                                  </p:stCondLst>
                                  <p:childTnLst>
                                    <p:animEffect transition="out" filter="checkerboard(across)">
                                      <p:cBhvr>
                                        <p:cTn id="587" dur="500"/>
                                        <p:tgtEl>
                                          <p:spTgt spid="193629"/>
                                        </p:tgtEl>
                                      </p:cBhvr>
                                    </p:animEffect>
                                    <p:set>
                                      <p:cBhvr>
                                        <p:cTn id="588" dur="1" fill="hold">
                                          <p:stCondLst>
                                            <p:cond delay="499"/>
                                          </p:stCondLst>
                                        </p:cTn>
                                        <p:tgtEl>
                                          <p:spTgt spid="193629"/>
                                        </p:tgtEl>
                                        <p:attrNameLst>
                                          <p:attrName>style.visibility</p:attrName>
                                        </p:attrNameLst>
                                      </p:cBhvr>
                                      <p:to>
                                        <p:strVal val="hidden"/>
                                      </p:to>
                                    </p:set>
                                  </p:childTnLst>
                                  <p:subTnLst>
                                    <p:audio>
                                      <p:cMediaNode>
                                        <p:cTn display="0" masterRel="sameClick">
                                          <p:stCondLst>
                                            <p:cond evt="begin" delay="0">
                                              <p:tn val="586"/>
                                            </p:cond>
                                          </p:stCondLst>
                                          <p:endCondLst>
                                            <p:cond evt="onStopAudio" delay="0">
                                              <p:tgtEl>
                                                <p:sldTgt/>
                                              </p:tgtEl>
                                            </p:cond>
                                          </p:endCondLst>
                                        </p:cTn>
                                        <p:tgtEl>
                                          <p:sndTgt r:embed="rId3" name="applause.wav"/>
                                        </p:tgtEl>
                                      </p:cMediaNode>
                                    </p:audio>
                                  </p:subTnLst>
                                </p:cTn>
                              </p:par>
                              <p:par>
                                <p:cTn id="589" presetID="1" presetClass="emph" presetSubtype="2" fill="hold" grpId="0" nodeType="withEffect">
                                  <p:stCondLst>
                                    <p:cond delay="0"/>
                                  </p:stCondLst>
                                  <p:childTnLst>
                                    <p:animClr clrSpc="rgb" dir="cw">
                                      <p:cBhvr>
                                        <p:cTn id="590" dur="2000" fill="hold"/>
                                        <p:tgtEl>
                                          <p:spTgt spid="193551"/>
                                        </p:tgtEl>
                                        <p:attrNameLst>
                                          <p:attrName>fillcolor</p:attrName>
                                        </p:attrNameLst>
                                      </p:cBhvr>
                                      <p:to>
                                        <a:schemeClr val="accent2"/>
                                      </p:to>
                                    </p:animClr>
                                    <p:set>
                                      <p:cBhvr>
                                        <p:cTn id="591" dur="2000" fill="hold"/>
                                        <p:tgtEl>
                                          <p:spTgt spid="193551"/>
                                        </p:tgtEl>
                                        <p:attrNameLst>
                                          <p:attrName>fill.type</p:attrName>
                                        </p:attrNameLst>
                                      </p:cBhvr>
                                      <p:to>
                                        <p:strVal val="solid"/>
                                      </p:to>
                                    </p:set>
                                    <p:set>
                                      <p:cBhvr>
                                        <p:cTn id="592" dur="2000" fill="hold"/>
                                        <p:tgtEl>
                                          <p:spTgt spid="193551"/>
                                        </p:tgtEl>
                                        <p:attrNameLst>
                                          <p:attrName>fill.on</p:attrName>
                                        </p:attrNameLst>
                                      </p:cBhvr>
                                      <p:to>
                                        <p:strVal val="true"/>
                                      </p:to>
                                    </p:set>
                                  </p:childTnLst>
                                </p:cTn>
                              </p:par>
                            </p:childTnLst>
                          </p:cTn>
                        </p:par>
                      </p:childTnLst>
                    </p:cTn>
                  </p:par>
                </p:childTnLst>
              </p:cTn>
              <p:nextCondLst>
                <p:cond evt="onClick" delay="0">
                  <p:tgtEl>
                    <p:spTgt spid="193629"/>
                  </p:tgtEl>
                </p:cond>
              </p:nextCondLst>
            </p:seq>
            <p:seq concurrent="1" nextAc="seek">
              <p:cTn id="593" restart="whenNotActive" fill="hold" evtFilter="cancelBubble" nodeType="interactiveSeq">
                <p:stCondLst>
                  <p:cond evt="onClick" delay="0">
                    <p:tgtEl>
                      <p:spTgt spid="193630"/>
                    </p:tgtEl>
                  </p:cond>
                </p:stCondLst>
                <p:endSync evt="end" delay="0">
                  <p:rtn val="all"/>
                </p:endSync>
                <p:childTnLst>
                  <p:par>
                    <p:cTn id="594" fill="hold" nodeType="clickPar">
                      <p:stCondLst>
                        <p:cond delay="0"/>
                      </p:stCondLst>
                      <p:childTnLst>
                        <p:par>
                          <p:cTn id="595" fill="hold" nodeType="withGroup">
                            <p:stCondLst>
                              <p:cond delay="0"/>
                            </p:stCondLst>
                            <p:childTnLst>
                              <p:par>
                                <p:cTn id="596" presetID="5" presetClass="exit" presetSubtype="10" fill="hold" grpId="1" nodeType="clickEffect">
                                  <p:stCondLst>
                                    <p:cond delay="0"/>
                                  </p:stCondLst>
                                  <p:childTnLst>
                                    <p:animEffect transition="out" filter="checkerboard(across)">
                                      <p:cBhvr>
                                        <p:cTn id="597" dur="500"/>
                                        <p:tgtEl>
                                          <p:spTgt spid="193630"/>
                                        </p:tgtEl>
                                      </p:cBhvr>
                                    </p:animEffect>
                                    <p:set>
                                      <p:cBhvr>
                                        <p:cTn id="598" dur="1" fill="hold">
                                          <p:stCondLst>
                                            <p:cond delay="499"/>
                                          </p:stCondLst>
                                        </p:cTn>
                                        <p:tgtEl>
                                          <p:spTgt spid="193630"/>
                                        </p:tgtEl>
                                        <p:attrNameLst>
                                          <p:attrName>style.visibility</p:attrName>
                                        </p:attrNameLst>
                                      </p:cBhvr>
                                      <p:to>
                                        <p:strVal val="hidden"/>
                                      </p:to>
                                    </p:set>
                                  </p:childTnLst>
                                  <p:subTnLst>
                                    <p:audio>
                                      <p:cMediaNode>
                                        <p:cTn display="0" masterRel="sameClick">
                                          <p:stCondLst>
                                            <p:cond evt="begin" delay="0">
                                              <p:tn val="596"/>
                                            </p:cond>
                                          </p:stCondLst>
                                          <p:endCondLst>
                                            <p:cond evt="onStopAudio" delay="0">
                                              <p:tgtEl>
                                                <p:sldTgt/>
                                              </p:tgtEl>
                                            </p:cond>
                                          </p:endCondLst>
                                        </p:cTn>
                                        <p:tgtEl>
                                          <p:sndTgt r:embed="rId3" name="applause.wav"/>
                                        </p:tgtEl>
                                      </p:cMediaNode>
                                    </p:audio>
                                  </p:subTnLst>
                                </p:cTn>
                              </p:par>
                              <p:par>
                                <p:cTn id="599" presetID="1" presetClass="emph" presetSubtype="2" fill="hold" grpId="0" nodeType="withEffect">
                                  <p:stCondLst>
                                    <p:cond delay="0"/>
                                  </p:stCondLst>
                                  <p:childTnLst>
                                    <p:animClr clrSpc="rgb" dir="cw">
                                      <p:cBhvr>
                                        <p:cTn id="600" dur="2000" fill="hold"/>
                                        <p:tgtEl>
                                          <p:spTgt spid="193555"/>
                                        </p:tgtEl>
                                        <p:attrNameLst>
                                          <p:attrName>fillcolor</p:attrName>
                                        </p:attrNameLst>
                                      </p:cBhvr>
                                      <p:to>
                                        <a:schemeClr val="accent2"/>
                                      </p:to>
                                    </p:animClr>
                                    <p:set>
                                      <p:cBhvr>
                                        <p:cTn id="601" dur="2000" fill="hold"/>
                                        <p:tgtEl>
                                          <p:spTgt spid="193555"/>
                                        </p:tgtEl>
                                        <p:attrNameLst>
                                          <p:attrName>fill.type</p:attrName>
                                        </p:attrNameLst>
                                      </p:cBhvr>
                                      <p:to>
                                        <p:strVal val="solid"/>
                                      </p:to>
                                    </p:set>
                                    <p:set>
                                      <p:cBhvr>
                                        <p:cTn id="602" dur="2000" fill="hold"/>
                                        <p:tgtEl>
                                          <p:spTgt spid="193555"/>
                                        </p:tgtEl>
                                        <p:attrNameLst>
                                          <p:attrName>fill.on</p:attrName>
                                        </p:attrNameLst>
                                      </p:cBhvr>
                                      <p:to>
                                        <p:strVal val="true"/>
                                      </p:to>
                                    </p:set>
                                  </p:childTnLst>
                                </p:cTn>
                              </p:par>
                            </p:childTnLst>
                          </p:cTn>
                        </p:par>
                      </p:childTnLst>
                    </p:cTn>
                  </p:par>
                </p:childTnLst>
              </p:cTn>
              <p:nextCondLst>
                <p:cond evt="onClick" delay="0">
                  <p:tgtEl>
                    <p:spTgt spid="193630"/>
                  </p:tgtEl>
                </p:cond>
              </p:nextCondLst>
            </p:seq>
            <p:seq concurrent="1" nextAc="seek">
              <p:cTn id="603" restart="whenNotActive" fill="hold" evtFilter="cancelBubble" nodeType="interactiveSeq">
                <p:stCondLst>
                  <p:cond evt="onClick" delay="0">
                    <p:tgtEl>
                      <p:spTgt spid="193631"/>
                    </p:tgtEl>
                  </p:cond>
                </p:stCondLst>
                <p:endSync evt="end" delay="0">
                  <p:rtn val="all"/>
                </p:endSync>
                <p:childTnLst>
                  <p:par>
                    <p:cTn id="604" fill="hold" nodeType="clickPar">
                      <p:stCondLst>
                        <p:cond delay="0"/>
                      </p:stCondLst>
                      <p:childTnLst>
                        <p:par>
                          <p:cTn id="605" fill="hold" nodeType="withGroup">
                            <p:stCondLst>
                              <p:cond delay="0"/>
                            </p:stCondLst>
                            <p:childTnLst>
                              <p:par>
                                <p:cTn id="606" presetID="5" presetClass="exit" presetSubtype="10" fill="hold" grpId="1" nodeType="clickEffect">
                                  <p:stCondLst>
                                    <p:cond delay="0"/>
                                  </p:stCondLst>
                                  <p:childTnLst>
                                    <p:animEffect transition="out" filter="checkerboard(across)">
                                      <p:cBhvr>
                                        <p:cTn id="607" dur="500"/>
                                        <p:tgtEl>
                                          <p:spTgt spid="193631"/>
                                        </p:tgtEl>
                                      </p:cBhvr>
                                    </p:animEffect>
                                    <p:set>
                                      <p:cBhvr>
                                        <p:cTn id="608" dur="1" fill="hold">
                                          <p:stCondLst>
                                            <p:cond delay="499"/>
                                          </p:stCondLst>
                                        </p:cTn>
                                        <p:tgtEl>
                                          <p:spTgt spid="193631"/>
                                        </p:tgtEl>
                                        <p:attrNameLst>
                                          <p:attrName>style.visibility</p:attrName>
                                        </p:attrNameLst>
                                      </p:cBhvr>
                                      <p:to>
                                        <p:strVal val="hidden"/>
                                      </p:to>
                                    </p:set>
                                  </p:childTnLst>
                                  <p:subTnLst>
                                    <p:audio>
                                      <p:cMediaNode>
                                        <p:cTn display="0" masterRel="sameClick">
                                          <p:stCondLst>
                                            <p:cond evt="begin" delay="0">
                                              <p:tn val="606"/>
                                            </p:cond>
                                          </p:stCondLst>
                                          <p:endCondLst>
                                            <p:cond evt="onStopAudio" delay="0">
                                              <p:tgtEl>
                                                <p:sldTgt/>
                                              </p:tgtEl>
                                            </p:cond>
                                          </p:endCondLst>
                                        </p:cTn>
                                        <p:tgtEl>
                                          <p:sndTgt r:embed="rId3" name="applause.wav"/>
                                        </p:tgtEl>
                                      </p:cMediaNode>
                                    </p:audio>
                                  </p:subTnLst>
                                </p:cTn>
                              </p:par>
                              <p:par>
                                <p:cTn id="609" presetID="1" presetClass="emph" presetSubtype="2" fill="hold" grpId="0" nodeType="withEffect">
                                  <p:stCondLst>
                                    <p:cond delay="0"/>
                                  </p:stCondLst>
                                  <p:childTnLst>
                                    <p:animClr clrSpc="rgb" dir="cw">
                                      <p:cBhvr>
                                        <p:cTn id="610" dur="2000" fill="hold"/>
                                        <p:tgtEl>
                                          <p:spTgt spid="193659"/>
                                        </p:tgtEl>
                                        <p:attrNameLst>
                                          <p:attrName>fillcolor</p:attrName>
                                        </p:attrNameLst>
                                      </p:cBhvr>
                                      <p:to>
                                        <a:schemeClr val="accent2"/>
                                      </p:to>
                                    </p:animClr>
                                    <p:set>
                                      <p:cBhvr>
                                        <p:cTn id="611" dur="2000" fill="hold"/>
                                        <p:tgtEl>
                                          <p:spTgt spid="193659"/>
                                        </p:tgtEl>
                                        <p:attrNameLst>
                                          <p:attrName>fill.type</p:attrName>
                                        </p:attrNameLst>
                                      </p:cBhvr>
                                      <p:to>
                                        <p:strVal val="solid"/>
                                      </p:to>
                                    </p:set>
                                    <p:set>
                                      <p:cBhvr>
                                        <p:cTn id="612" dur="2000" fill="hold"/>
                                        <p:tgtEl>
                                          <p:spTgt spid="193659"/>
                                        </p:tgtEl>
                                        <p:attrNameLst>
                                          <p:attrName>fill.on</p:attrName>
                                        </p:attrNameLst>
                                      </p:cBhvr>
                                      <p:to>
                                        <p:strVal val="true"/>
                                      </p:to>
                                    </p:set>
                                  </p:childTnLst>
                                </p:cTn>
                              </p:par>
                            </p:childTnLst>
                          </p:cTn>
                        </p:par>
                      </p:childTnLst>
                    </p:cTn>
                  </p:par>
                </p:childTnLst>
              </p:cTn>
              <p:nextCondLst>
                <p:cond evt="onClick" delay="0">
                  <p:tgtEl>
                    <p:spTgt spid="193631"/>
                  </p:tgtEl>
                </p:cond>
              </p:nextCondLst>
            </p:seq>
            <p:seq concurrent="1" nextAc="seek">
              <p:cTn id="613" restart="whenNotActive" fill="hold" evtFilter="cancelBubble" nodeType="interactiveSeq">
                <p:stCondLst>
                  <p:cond evt="onClick" delay="0">
                    <p:tgtEl>
                      <p:spTgt spid="193632"/>
                    </p:tgtEl>
                  </p:cond>
                </p:stCondLst>
                <p:endSync evt="end" delay="0">
                  <p:rtn val="all"/>
                </p:endSync>
                <p:childTnLst>
                  <p:par>
                    <p:cTn id="614" fill="hold" nodeType="clickPar">
                      <p:stCondLst>
                        <p:cond delay="0"/>
                      </p:stCondLst>
                      <p:childTnLst>
                        <p:par>
                          <p:cTn id="615" fill="hold" nodeType="withGroup">
                            <p:stCondLst>
                              <p:cond delay="0"/>
                            </p:stCondLst>
                            <p:childTnLst>
                              <p:par>
                                <p:cTn id="616" presetID="5" presetClass="exit" presetSubtype="10" fill="hold" grpId="1" nodeType="clickEffect">
                                  <p:stCondLst>
                                    <p:cond delay="0"/>
                                  </p:stCondLst>
                                  <p:childTnLst>
                                    <p:animEffect transition="out" filter="checkerboard(across)">
                                      <p:cBhvr>
                                        <p:cTn id="617" dur="500"/>
                                        <p:tgtEl>
                                          <p:spTgt spid="193632"/>
                                        </p:tgtEl>
                                      </p:cBhvr>
                                    </p:animEffect>
                                    <p:set>
                                      <p:cBhvr>
                                        <p:cTn id="618" dur="1" fill="hold">
                                          <p:stCondLst>
                                            <p:cond delay="499"/>
                                          </p:stCondLst>
                                        </p:cTn>
                                        <p:tgtEl>
                                          <p:spTgt spid="193632"/>
                                        </p:tgtEl>
                                        <p:attrNameLst>
                                          <p:attrName>style.visibility</p:attrName>
                                        </p:attrNameLst>
                                      </p:cBhvr>
                                      <p:to>
                                        <p:strVal val="hidden"/>
                                      </p:to>
                                    </p:set>
                                  </p:childTnLst>
                                  <p:subTnLst>
                                    <p:audio>
                                      <p:cMediaNode>
                                        <p:cTn display="0" masterRel="sameClick">
                                          <p:stCondLst>
                                            <p:cond evt="begin" delay="0">
                                              <p:tn val="616"/>
                                            </p:cond>
                                          </p:stCondLst>
                                          <p:endCondLst>
                                            <p:cond evt="onStopAudio" delay="0">
                                              <p:tgtEl>
                                                <p:sldTgt/>
                                              </p:tgtEl>
                                            </p:cond>
                                          </p:endCondLst>
                                        </p:cTn>
                                        <p:tgtEl>
                                          <p:sndTgt r:embed="rId3" name="applause.wav"/>
                                        </p:tgtEl>
                                      </p:cMediaNode>
                                    </p:audio>
                                  </p:subTnLst>
                                </p:cTn>
                              </p:par>
                              <p:par>
                                <p:cTn id="619" presetID="1" presetClass="emph" presetSubtype="2" fill="hold" grpId="0" nodeType="withEffect">
                                  <p:stCondLst>
                                    <p:cond delay="0"/>
                                  </p:stCondLst>
                                  <p:childTnLst>
                                    <p:animClr clrSpc="rgb" dir="cw">
                                      <p:cBhvr>
                                        <p:cTn id="620" dur="2000" fill="hold"/>
                                        <p:tgtEl>
                                          <p:spTgt spid="193660"/>
                                        </p:tgtEl>
                                        <p:attrNameLst>
                                          <p:attrName>fillcolor</p:attrName>
                                        </p:attrNameLst>
                                      </p:cBhvr>
                                      <p:to>
                                        <a:schemeClr val="accent2"/>
                                      </p:to>
                                    </p:animClr>
                                    <p:set>
                                      <p:cBhvr>
                                        <p:cTn id="621" dur="2000" fill="hold"/>
                                        <p:tgtEl>
                                          <p:spTgt spid="193660"/>
                                        </p:tgtEl>
                                        <p:attrNameLst>
                                          <p:attrName>fill.type</p:attrName>
                                        </p:attrNameLst>
                                      </p:cBhvr>
                                      <p:to>
                                        <p:strVal val="solid"/>
                                      </p:to>
                                    </p:set>
                                    <p:set>
                                      <p:cBhvr>
                                        <p:cTn id="622" dur="2000" fill="hold"/>
                                        <p:tgtEl>
                                          <p:spTgt spid="193660"/>
                                        </p:tgtEl>
                                        <p:attrNameLst>
                                          <p:attrName>fill.on</p:attrName>
                                        </p:attrNameLst>
                                      </p:cBhvr>
                                      <p:to>
                                        <p:strVal val="true"/>
                                      </p:to>
                                    </p:set>
                                  </p:childTnLst>
                                </p:cTn>
                              </p:par>
                            </p:childTnLst>
                          </p:cTn>
                        </p:par>
                      </p:childTnLst>
                    </p:cTn>
                  </p:par>
                </p:childTnLst>
              </p:cTn>
              <p:nextCondLst>
                <p:cond evt="onClick" delay="0">
                  <p:tgtEl>
                    <p:spTgt spid="193632"/>
                  </p:tgtEl>
                </p:cond>
              </p:nextCondLst>
            </p:seq>
            <p:seq concurrent="1" nextAc="seek">
              <p:cTn id="623" restart="whenNotActive" fill="hold" evtFilter="cancelBubble" nodeType="interactiveSeq">
                <p:stCondLst>
                  <p:cond evt="onClick" delay="0">
                    <p:tgtEl>
                      <p:spTgt spid="193639"/>
                    </p:tgtEl>
                  </p:cond>
                </p:stCondLst>
                <p:endSync evt="end" delay="0">
                  <p:rtn val="all"/>
                </p:endSync>
                <p:childTnLst>
                  <p:par>
                    <p:cTn id="624" fill="hold" nodeType="clickPar">
                      <p:stCondLst>
                        <p:cond delay="0"/>
                      </p:stCondLst>
                      <p:childTnLst>
                        <p:par>
                          <p:cTn id="625" fill="hold" nodeType="withGroup">
                            <p:stCondLst>
                              <p:cond delay="0"/>
                            </p:stCondLst>
                            <p:childTnLst>
                              <p:par>
                                <p:cTn id="626" presetID="5" presetClass="exit" presetSubtype="10" fill="hold" grpId="0" nodeType="clickEffect">
                                  <p:stCondLst>
                                    <p:cond delay="0"/>
                                  </p:stCondLst>
                                  <p:childTnLst>
                                    <p:animEffect transition="out" filter="checkerboard(across)">
                                      <p:cBhvr>
                                        <p:cTn id="627" dur="500"/>
                                        <p:tgtEl>
                                          <p:spTgt spid="193639"/>
                                        </p:tgtEl>
                                      </p:cBhvr>
                                    </p:animEffect>
                                    <p:set>
                                      <p:cBhvr>
                                        <p:cTn id="628" dur="1" fill="hold">
                                          <p:stCondLst>
                                            <p:cond delay="499"/>
                                          </p:stCondLst>
                                        </p:cTn>
                                        <p:tgtEl>
                                          <p:spTgt spid="193639"/>
                                        </p:tgtEl>
                                        <p:attrNameLst>
                                          <p:attrName>style.visibility</p:attrName>
                                        </p:attrNameLst>
                                      </p:cBhvr>
                                      <p:to>
                                        <p:strVal val="hidden"/>
                                      </p:to>
                                    </p:set>
                                  </p:childTnLst>
                                  <p:subTnLst>
                                    <p:audio>
                                      <p:cMediaNode>
                                        <p:cTn display="0" masterRel="sameClick">
                                          <p:stCondLst>
                                            <p:cond evt="begin" delay="0">
                                              <p:tn val="626"/>
                                            </p:cond>
                                          </p:stCondLst>
                                          <p:endCondLst>
                                            <p:cond evt="onStopAudio" delay="0">
                                              <p:tgtEl>
                                                <p:sldTgt/>
                                              </p:tgtEl>
                                            </p:cond>
                                          </p:endCondLst>
                                        </p:cTn>
                                        <p:tgtEl>
                                          <p:sndTgt r:embed="rId3" name="applause.wav"/>
                                        </p:tgtEl>
                                      </p:cMediaNode>
                                    </p:audio>
                                  </p:subTnLst>
                                </p:cTn>
                              </p:par>
                              <p:par>
                                <p:cTn id="629" presetID="1" presetClass="emph" presetSubtype="2" fill="hold" grpId="0" nodeType="withEffect">
                                  <p:stCondLst>
                                    <p:cond delay="0"/>
                                  </p:stCondLst>
                                  <p:childTnLst>
                                    <p:animClr clrSpc="rgb" dir="cw">
                                      <p:cBhvr>
                                        <p:cTn id="630" dur="2000" fill="hold"/>
                                        <p:tgtEl>
                                          <p:spTgt spid="193549"/>
                                        </p:tgtEl>
                                        <p:attrNameLst>
                                          <p:attrName>fillcolor</p:attrName>
                                        </p:attrNameLst>
                                      </p:cBhvr>
                                      <p:to>
                                        <a:schemeClr val="accent2"/>
                                      </p:to>
                                    </p:animClr>
                                    <p:set>
                                      <p:cBhvr>
                                        <p:cTn id="631" dur="2000" fill="hold"/>
                                        <p:tgtEl>
                                          <p:spTgt spid="193549"/>
                                        </p:tgtEl>
                                        <p:attrNameLst>
                                          <p:attrName>fill.type</p:attrName>
                                        </p:attrNameLst>
                                      </p:cBhvr>
                                      <p:to>
                                        <p:strVal val="solid"/>
                                      </p:to>
                                    </p:set>
                                    <p:set>
                                      <p:cBhvr>
                                        <p:cTn id="632" dur="2000" fill="hold"/>
                                        <p:tgtEl>
                                          <p:spTgt spid="193549"/>
                                        </p:tgtEl>
                                        <p:attrNameLst>
                                          <p:attrName>fill.on</p:attrName>
                                        </p:attrNameLst>
                                      </p:cBhvr>
                                      <p:to>
                                        <p:strVal val="true"/>
                                      </p:to>
                                    </p:set>
                                  </p:childTnLst>
                                </p:cTn>
                              </p:par>
                            </p:childTnLst>
                          </p:cTn>
                        </p:par>
                      </p:childTnLst>
                    </p:cTn>
                  </p:par>
                </p:childTnLst>
              </p:cTn>
              <p:nextCondLst>
                <p:cond evt="onClick" delay="0">
                  <p:tgtEl>
                    <p:spTgt spid="193639"/>
                  </p:tgtEl>
                </p:cond>
              </p:nextCondLst>
            </p:seq>
            <p:seq concurrent="1" nextAc="seek">
              <p:cTn id="633" restart="whenNotActive" fill="hold" evtFilter="cancelBubble" nodeType="interactiveSeq">
                <p:stCondLst>
                  <p:cond evt="onClick" delay="0">
                    <p:tgtEl>
                      <p:spTgt spid="193640"/>
                    </p:tgtEl>
                  </p:cond>
                </p:stCondLst>
                <p:endSync evt="end" delay="0">
                  <p:rtn val="all"/>
                </p:endSync>
                <p:childTnLst>
                  <p:par>
                    <p:cTn id="634" fill="hold" nodeType="clickPar">
                      <p:stCondLst>
                        <p:cond delay="0"/>
                      </p:stCondLst>
                      <p:childTnLst>
                        <p:par>
                          <p:cTn id="635" fill="hold" nodeType="withGroup">
                            <p:stCondLst>
                              <p:cond delay="0"/>
                            </p:stCondLst>
                            <p:childTnLst>
                              <p:par>
                                <p:cTn id="636" presetID="5" presetClass="exit" presetSubtype="10" fill="hold" grpId="0" nodeType="clickEffect">
                                  <p:stCondLst>
                                    <p:cond delay="0"/>
                                  </p:stCondLst>
                                  <p:childTnLst>
                                    <p:animEffect transition="out" filter="checkerboard(across)">
                                      <p:cBhvr>
                                        <p:cTn id="637" dur="500"/>
                                        <p:tgtEl>
                                          <p:spTgt spid="193640"/>
                                        </p:tgtEl>
                                      </p:cBhvr>
                                    </p:animEffect>
                                    <p:set>
                                      <p:cBhvr>
                                        <p:cTn id="638" dur="1" fill="hold">
                                          <p:stCondLst>
                                            <p:cond delay="499"/>
                                          </p:stCondLst>
                                        </p:cTn>
                                        <p:tgtEl>
                                          <p:spTgt spid="193640"/>
                                        </p:tgtEl>
                                        <p:attrNameLst>
                                          <p:attrName>style.visibility</p:attrName>
                                        </p:attrNameLst>
                                      </p:cBhvr>
                                      <p:to>
                                        <p:strVal val="hidden"/>
                                      </p:to>
                                    </p:set>
                                  </p:childTnLst>
                                  <p:subTnLst>
                                    <p:audio>
                                      <p:cMediaNode>
                                        <p:cTn display="0" masterRel="sameClick">
                                          <p:stCondLst>
                                            <p:cond evt="begin" delay="0">
                                              <p:tn val="636"/>
                                            </p:cond>
                                          </p:stCondLst>
                                          <p:endCondLst>
                                            <p:cond evt="onStopAudio" delay="0">
                                              <p:tgtEl>
                                                <p:sldTgt/>
                                              </p:tgtEl>
                                            </p:cond>
                                          </p:endCondLst>
                                        </p:cTn>
                                        <p:tgtEl>
                                          <p:sndTgt r:embed="rId3" name="applause.wav"/>
                                        </p:tgtEl>
                                      </p:cMediaNode>
                                    </p:audio>
                                  </p:subTnLst>
                                </p:cTn>
                              </p:par>
                              <p:par>
                                <p:cTn id="639" presetID="1" presetClass="emph" presetSubtype="2" fill="hold" grpId="0" nodeType="withEffect">
                                  <p:stCondLst>
                                    <p:cond delay="0"/>
                                  </p:stCondLst>
                                  <p:childTnLst>
                                    <p:animClr clrSpc="rgb" dir="cw">
                                      <p:cBhvr>
                                        <p:cTn id="640" dur="2000" fill="hold"/>
                                        <p:tgtEl>
                                          <p:spTgt spid="193552"/>
                                        </p:tgtEl>
                                        <p:attrNameLst>
                                          <p:attrName>fillcolor</p:attrName>
                                        </p:attrNameLst>
                                      </p:cBhvr>
                                      <p:to>
                                        <a:schemeClr val="accent2"/>
                                      </p:to>
                                    </p:animClr>
                                    <p:set>
                                      <p:cBhvr>
                                        <p:cTn id="641" dur="2000" fill="hold"/>
                                        <p:tgtEl>
                                          <p:spTgt spid="193552"/>
                                        </p:tgtEl>
                                        <p:attrNameLst>
                                          <p:attrName>fill.type</p:attrName>
                                        </p:attrNameLst>
                                      </p:cBhvr>
                                      <p:to>
                                        <p:strVal val="solid"/>
                                      </p:to>
                                    </p:set>
                                    <p:set>
                                      <p:cBhvr>
                                        <p:cTn id="642" dur="2000" fill="hold"/>
                                        <p:tgtEl>
                                          <p:spTgt spid="193552"/>
                                        </p:tgtEl>
                                        <p:attrNameLst>
                                          <p:attrName>fill.on</p:attrName>
                                        </p:attrNameLst>
                                      </p:cBhvr>
                                      <p:to>
                                        <p:strVal val="true"/>
                                      </p:to>
                                    </p:set>
                                  </p:childTnLst>
                                </p:cTn>
                              </p:par>
                            </p:childTnLst>
                          </p:cTn>
                        </p:par>
                      </p:childTnLst>
                    </p:cTn>
                  </p:par>
                </p:childTnLst>
              </p:cTn>
              <p:nextCondLst>
                <p:cond evt="onClick" delay="0">
                  <p:tgtEl>
                    <p:spTgt spid="193640"/>
                  </p:tgtEl>
                </p:cond>
              </p:nextCondLst>
            </p:seq>
            <p:seq concurrent="1" nextAc="seek">
              <p:cTn id="643" restart="whenNotActive" fill="hold" evtFilter="cancelBubble" nodeType="interactiveSeq">
                <p:stCondLst>
                  <p:cond evt="onClick" delay="0">
                    <p:tgtEl>
                      <p:spTgt spid="193648"/>
                    </p:tgtEl>
                  </p:cond>
                </p:stCondLst>
                <p:endSync evt="end" delay="0">
                  <p:rtn val="all"/>
                </p:endSync>
                <p:childTnLst>
                  <p:par>
                    <p:cTn id="644" fill="hold" nodeType="clickPar">
                      <p:stCondLst>
                        <p:cond delay="0"/>
                      </p:stCondLst>
                      <p:childTnLst>
                        <p:par>
                          <p:cTn id="645" fill="hold" nodeType="withGroup">
                            <p:stCondLst>
                              <p:cond delay="0"/>
                            </p:stCondLst>
                            <p:childTnLst>
                              <p:par>
                                <p:cTn id="646" presetID="5" presetClass="exit" presetSubtype="10" fill="hold" grpId="0" nodeType="clickEffect">
                                  <p:stCondLst>
                                    <p:cond delay="0"/>
                                  </p:stCondLst>
                                  <p:childTnLst>
                                    <p:animEffect transition="out" filter="checkerboard(across)">
                                      <p:cBhvr>
                                        <p:cTn id="647" dur="500"/>
                                        <p:tgtEl>
                                          <p:spTgt spid="193648"/>
                                        </p:tgtEl>
                                      </p:cBhvr>
                                    </p:animEffect>
                                    <p:set>
                                      <p:cBhvr>
                                        <p:cTn id="648" dur="1" fill="hold">
                                          <p:stCondLst>
                                            <p:cond delay="499"/>
                                          </p:stCondLst>
                                        </p:cTn>
                                        <p:tgtEl>
                                          <p:spTgt spid="193648"/>
                                        </p:tgtEl>
                                        <p:attrNameLst>
                                          <p:attrName>style.visibility</p:attrName>
                                        </p:attrNameLst>
                                      </p:cBhvr>
                                      <p:to>
                                        <p:strVal val="hidden"/>
                                      </p:to>
                                    </p:set>
                                  </p:childTnLst>
                                  <p:subTnLst>
                                    <p:audio>
                                      <p:cMediaNode>
                                        <p:cTn display="0" masterRel="sameClick">
                                          <p:stCondLst>
                                            <p:cond evt="begin" delay="0">
                                              <p:tn val="646"/>
                                            </p:cond>
                                          </p:stCondLst>
                                          <p:endCondLst>
                                            <p:cond evt="onStopAudio" delay="0">
                                              <p:tgtEl>
                                                <p:sldTgt/>
                                              </p:tgtEl>
                                            </p:cond>
                                          </p:endCondLst>
                                        </p:cTn>
                                        <p:tgtEl>
                                          <p:sndTgt r:embed="rId3" name="applause.wav"/>
                                        </p:tgtEl>
                                      </p:cMediaNode>
                                    </p:audio>
                                  </p:subTnLst>
                                </p:cTn>
                              </p:par>
                              <p:par>
                                <p:cTn id="649" presetID="1" presetClass="emph" presetSubtype="2" fill="hold" grpId="0" nodeType="withEffect">
                                  <p:stCondLst>
                                    <p:cond delay="0"/>
                                  </p:stCondLst>
                                  <p:childTnLst>
                                    <p:animClr clrSpc="rgb" dir="cw">
                                      <p:cBhvr>
                                        <p:cTn id="650" dur="2000" fill="hold"/>
                                        <p:tgtEl>
                                          <p:spTgt spid="193553"/>
                                        </p:tgtEl>
                                        <p:attrNameLst>
                                          <p:attrName>fillcolor</p:attrName>
                                        </p:attrNameLst>
                                      </p:cBhvr>
                                      <p:to>
                                        <a:schemeClr val="accent2"/>
                                      </p:to>
                                    </p:animClr>
                                    <p:set>
                                      <p:cBhvr>
                                        <p:cTn id="651" dur="2000" fill="hold"/>
                                        <p:tgtEl>
                                          <p:spTgt spid="193553"/>
                                        </p:tgtEl>
                                        <p:attrNameLst>
                                          <p:attrName>fill.type</p:attrName>
                                        </p:attrNameLst>
                                      </p:cBhvr>
                                      <p:to>
                                        <p:strVal val="solid"/>
                                      </p:to>
                                    </p:set>
                                    <p:set>
                                      <p:cBhvr>
                                        <p:cTn id="652" dur="2000" fill="hold"/>
                                        <p:tgtEl>
                                          <p:spTgt spid="193553"/>
                                        </p:tgtEl>
                                        <p:attrNameLst>
                                          <p:attrName>fill.on</p:attrName>
                                        </p:attrNameLst>
                                      </p:cBhvr>
                                      <p:to>
                                        <p:strVal val="true"/>
                                      </p:to>
                                    </p:set>
                                  </p:childTnLst>
                                </p:cTn>
                              </p:par>
                            </p:childTnLst>
                          </p:cTn>
                        </p:par>
                      </p:childTnLst>
                    </p:cTn>
                  </p:par>
                </p:childTnLst>
              </p:cTn>
              <p:nextCondLst>
                <p:cond evt="onClick" delay="0">
                  <p:tgtEl>
                    <p:spTgt spid="193648"/>
                  </p:tgtEl>
                </p:cond>
              </p:nextCondLst>
            </p:seq>
            <p:seq concurrent="1" nextAc="seek">
              <p:cTn id="653" restart="whenNotActive" fill="hold" evtFilter="cancelBubble" nodeType="interactiveSeq">
                <p:stCondLst>
                  <p:cond evt="onClick" delay="0">
                    <p:tgtEl>
                      <p:spTgt spid="193649"/>
                    </p:tgtEl>
                  </p:cond>
                </p:stCondLst>
                <p:endSync evt="end" delay="0">
                  <p:rtn val="all"/>
                </p:endSync>
                <p:childTnLst>
                  <p:par>
                    <p:cTn id="654" fill="hold" nodeType="clickPar">
                      <p:stCondLst>
                        <p:cond delay="0"/>
                      </p:stCondLst>
                      <p:childTnLst>
                        <p:par>
                          <p:cTn id="655" fill="hold" nodeType="withGroup">
                            <p:stCondLst>
                              <p:cond delay="0"/>
                            </p:stCondLst>
                            <p:childTnLst>
                              <p:par>
                                <p:cTn id="656" presetID="5" presetClass="exit" presetSubtype="10" fill="hold" grpId="0" nodeType="clickEffect">
                                  <p:stCondLst>
                                    <p:cond delay="0"/>
                                  </p:stCondLst>
                                  <p:childTnLst>
                                    <p:animEffect transition="out" filter="checkerboard(across)">
                                      <p:cBhvr>
                                        <p:cTn id="657" dur="500"/>
                                        <p:tgtEl>
                                          <p:spTgt spid="193649"/>
                                        </p:tgtEl>
                                      </p:cBhvr>
                                    </p:animEffect>
                                    <p:set>
                                      <p:cBhvr>
                                        <p:cTn id="658" dur="1" fill="hold">
                                          <p:stCondLst>
                                            <p:cond delay="499"/>
                                          </p:stCondLst>
                                        </p:cTn>
                                        <p:tgtEl>
                                          <p:spTgt spid="193649"/>
                                        </p:tgtEl>
                                        <p:attrNameLst>
                                          <p:attrName>style.visibility</p:attrName>
                                        </p:attrNameLst>
                                      </p:cBhvr>
                                      <p:to>
                                        <p:strVal val="hidden"/>
                                      </p:to>
                                    </p:set>
                                  </p:childTnLst>
                                  <p:subTnLst>
                                    <p:audio>
                                      <p:cMediaNode>
                                        <p:cTn display="0" masterRel="sameClick">
                                          <p:stCondLst>
                                            <p:cond evt="begin" delay="0">
                                              <p:tn val="656"/>
                                            </p:cond>
                                          </p:stCondLst>
                                          <p:endCondLst>
                                            <p:cond evt="onStopAudio" delay="0">
                                              <p:tgtEl>
                                                <p:sldTgt/>
                                              </p:tgtEl>
                                            </p:cond>
                                          </p:endCondLst>
                                        </p:cTn>
                                        <p:tgtEl>
                                          <p:sndTgt r:embed="rId3" name="applause.wav"/>
                                        </p:tgtEl>
                                      </p:cMediaNode>
                                    </p:audio>
                                  </p:subTnLst>
                                </p:cTn>
                              </p:par>
                              <p:par>
                                <p:cTn id="659" presetID="1" presetClass="emph" presetSubtype="2" fill="hold" grpId="0" nodeType="withEffect">
                                  <p:stCondLst>
                                    <p:cond delay="0"/>
                                  </p:stCondLst>
                                  <p:childTnLst>
                                    <p:animClr clrSpc="rgb" dir="cw">
                                      <p:cBhvr>
                                        <p:cTn id="660" dur="2000" fill="hold"/>
                                        <p:tgtEl>
                                          <p:spTgt spid="193550"/>
                                        </p:tgtEl>
                                        <p:attrNameLst>
                                          <p:attrName>fillcolor</p:attrName>
                                        </p:attrNameLst>
                                      </p:cBhvr>
                                      <p:to>
                                        <a:schemeClr val="accent2"/>
                                      </p:to>
                                    </p:animClr>
                                    <p:set>
                                      <p:cBhvr>
                                        <p:cTn id="661" dur="2000" fill="hold"/>
                                        <p:tgtEl>
                                          <p:spTgt spid="193550"/>
                                        </p:tgtEl>
                                        <p:attrNameLst>
                                          <p:attrName>fill.type</p:attrName>
                                        </p:attrNameLst>
                                      </p:cBhvr>
                                      <p:to>
                                        <p:strVal val="solid"/>
                                      </p:to>
                                    </p:set>
                                    <p:set>
                                      <p:cBhvr>
                                        <p:cTn id="662" dur="2000" fill="hold"/>
                                        <p:tgtEl>
                                          <p:spTgt spid="193550"/>
                                        </p:tgtEl>
                                        <p:attrNameLst>
                                          <p:attrName>fill.on</p:attrName>
                                        </p:attrNameLst>
                                      </p:cBhvr>
                                      <p:to>
                                        <p:strVal val="true"/>
                                      </p:to>
                                    </p:set>
                                  </p:childTnLst>
                                </p:cTn>
                              </p:par>
                            </p:childTnLst>
                          </p:cTn>
                        </p:par>
                      </p:childTnLst>
                    </p:cTn>
                  </p:par>
                </p:childTnLst>
              </p:cTn>
              <p:nextCondLst>
                <p:cond evt="onClick" delay="0">
                  <p:tgtEl>
                    <p:spTgt spid="193649"/>
                  </p:tgtEl>
                </p:cond>
              </p:nextCondLst>
            </p:seq>
            <p:seq concurrent="1" nextAc="seek">
              <p:cTn id="663" restart="whenNotActive" fill="hold" evtFilter="cancelBubble" nodeType="interactiveSeq">
                <p:stCondLst>
                  <p:cond evt="onClick" delay="0">
                    <p:tgtEl>
                      <p:spTgt spid="193659"/>
                    </p:tgtEl>
                  </p:cond>
                </p:stCondLst>
                <p:endSync evt="end" delay="0">
                  <p:rtn val="all"/>
                </p:endSync>
                <p:childTnLst>
                  <p:par>
                    <p:cTn id="664" fill="hold" nodeType="clickPar">
                      <p:stCondLst>
                        <p:cond delay="0"/>
                      </p:stCondLst>
                      <p:childTnLst>
                        <p:par>
                          <p:cTn id="665" fill="hold" nodeType="withGroup">
                            <p:stCondLst>
                              <p:cond delay="0"/>
                            </p:stCondLst>
                            <p:childTnLst>
                              <p:par>
                                <p:cTn id="666" presetID="2" presetClass="entr" presetSubtype="2" fill="hold" grpId="0" nodeType="clickEffect">
                                  <p:stCondLst>
                                    <p:cond delay="0"/>
                                  </p:stCondLst>
                                  <p:childTnLst>
                                    <p:set>
                                      <p:cBhvr>
                                        <p:cTn id="667" dur="1" fill="hold">
                                          <p:stCondLst>
                                            <p:cond delay="0"/>
                                          </p:stCondLst>
                                        </p:cTn>
                                        <p:tgtEl>
                                          <p:spTgt spid="193546"/>
                                        </p:tgtEl>
                                        <p:attrNameLst>
                                          <p:attrName>style.visibility</p:attrName>
                                        </p:attrNameLst>
                                      </p:cBhvr>
                                      <p:to>
                                        <p:strVal val="visible"/>
                                      </p:to>
                                    </p:set>
                                    <p:anim calcmode="lin" valueType="num">
                                      <p:cBhvr additive="base">
                                        <p:cTn id="668" dur="500" fill="hold"/>
                                        <p:tgtEl>
                                          <p:spTgt spid="193546"/>
                                        </p:tgtEl>
                                        <p:attrNameLst>
                                          <p:attrName>ppt_x</p:attrName>
                                        </p:attrNameLst>
                                      </p:cBhvr>
                                      <p:tavLst>
                                        <p:tav tm="0">
                                          <p:val>
                                            <p:strVal val="1+#ppt_w/2"/>
                                          </p:val>
                                        </p:tav>
                                        <p:tav tm="100000">
                                          <p:val>
                                            <p:strVal val="#ppt_x"/>
                                          </p:val>
                                        </p:tav>
                                      </p:tavLst>
                                    </p:anim>
                                    <p:anim calcmode="lin" valueType="num">
                                      <p:cBhvr additive="base">
                                        <p:cTn id="669" dur="500" fill="hold"/>
                                        <p:tgtEl>
                                          <p:spTgt spid="193546"/>
                                        </p:tgtEl>
                                        <p:attrNameLst>
                                          <p:attrName>ppt_y</p:attrName>
                                        </p:attrNameLst>
                                      </p:cBhvr>
                                      <p:tavLst>
                                        <p:tav tm="0">
                                          <p:val>
                                            <p:strVal val="#ppt_y"/>
                                          </p:val>
                                        </p:tav>
                                        <p:tav tm="100000">
                                          <p:val>
                                            <p:strVal val="#ppt_y"/>
                                          </p:val>
                                        </p:tav>
                                      </p:tavLst>
                                    </p:anim>
                                  </p:childTnLst>
                                </p:cTn>
                              </p:par>
                              <p:par>
                                <p:cTn id="670" presetID="37" presetClass="exit" presetSubtype="0" fill="hold" grpId="3" nodeType="withEffect">
                                  <p:stCondLst>
                                    <p:cond delay="0"/>
                                  </p:stCondLst>
                                  <p:childTnLst>
                                    <p:animEffect transition="out" filter="fade">
                                      <p:cBhvr>
                                        <p:cTn id="671" dur="1000"/>
                                        <p:tgtEl>
                                          <p:spTgt spid="193538"/>
                                        </p:tgtEl>
                                      </p:cBhvr>
                                    </p:animEffect>
                                    <p:anim calcmode="lin" valueType="num">
                                      <p:cBhvr>
                                        <p:cTn id="672" dur="1000"/>
                                        <p:tgtEl>
                                          <p:spTgt spid="193538"/>
                                        </p:tgtEl>
                                        <p:attrNameLst>
                                          <p:attrName>ppt_x</p:attrName>
                                        </p:attrNameLst>
                                      </p:cBhvr>
                                      <p:tavLst>
                                        <p:tav tm="0">
                                          <p:val>
                                            <p:strVal val="ppt_x"/>
                                          </p:val>
                                        </p:tav>
                                        <p:tav tm="100000">
                                          <p:val>
                                            <p:strVal val="ppt_x"/>
                                          </p:val>
                                        </p:tav>
                                      </p:tavLst>
                                    </p:anim>
                                    <p:anim calcmode="lin" valueType="num">
                                      <p:cBhvr>
                                        <p:cTn id="673" dur="100" decel="100000"/>
                                        <p:tgtEl>
                                          <p:spTgt spid="193538"/>
                                        </p:tgtEl>
                                        <p:attrNameLst>
                                          <p:attrName>ppt_y</p:attrName>
                                        </p:attrNameLst>
                                      </p:cBhvr>
                                      <p:tavLst>
                                        <p:tav tm="0">
                                          <p:val>
                                            <p:strVal val="ppt_y"/>
                                          </p:val>
                                        </p:tav>
                                        <p:tav tm="100000">
                                          <p:val>
                                            <p:strVal val="ppt_y-.03"/>
                                          </p:val>
                                        </p:tav>
                                      </p:tavLst>
                                    </p:anim>
                                    <p:anim calcmode="lin" valueType="num">
                                      <p:cBhvr>
                                        <p:cTn id="674" dur="900" accel="100000">
                                          <p:stCondLst>
                                            <p:cond delay="100"/>
                                          </p:stCondLst>
                                        </p:cTn>
                                        <p:tgtEl>
                                          <p:spTgt spid="193538"/>
                                        </p:tgtEl>
                                        <p:attrNameLst>
                                          <p:attrName>ppt_y</p:attrName>
                                        </p:attrNameLst>
                                      </p:cBhvr>
                                      <p:tavLst>
                                        <p:tav tm="0">
                                          <p:val>
                                            <p:strVal val="ppt_y"/>
                                          </p:val>
                                        </p:tav>
                                        <p:tav tm="100000">
                                          <p:val>
                                            <p:strVal val="ppt_y+1"/>
                                          </p:val>
                                        </p:tav>
                                      </p:tavLst>
                                    </p:anim>
                                    <p:set>
                                      <p:cBhvr>
                                        <p:cTn id="675" dur="1" fill="hold">
                                          <p:stCondLst>
                                            <p:cond delay="999"/>
                                          </p:stCondLst>
                                        </p:cTn>
                                        <p:tgtEl>
                                          <p:spTgt spid="193538"/>
                                        </p:tgtEl>
                                        <p:attrNameLst>
                                          <p:attrName>style.visibility</p:attrName>
                                        </p:attrNameLst>
                                      </p:cBhvr>
                                      <p:to>
                                        <p:strVal val="hidden"/>
                                      </p:to>
                                    </p:set>
                                  </p:childTnLst>
                                </p:cTn>
                              </p:par>
                              <p:par>
                                <p:cTn id="676" presetID="37" presetClass="exit" presetSubtype="0" fill="hold" grpId="1" nodeType="withEffect">
                                  <p:stCondLst>
                                    <p:cond delay="0"/>
                                  </p:stCondLst>
                                  <p:childTnLst>
                                    <p:animEffect transition="out" filter="fade">
                                      <p:cBhvr>
                                        <p:cTn id="677" dur="1000"/>
                                        <p:tgtEl>
                                          <p:spTgt spid="193547"/>
                                        </p:tgtEl>
                                      </p:cBhvr>
                                    </p:animEffect>
                                    <p:anim calcmode="lin" valueType="num">
                                      <p:cBhvr>
                                        <p:cTn id="678" dur="1000"/>
                                        <p:tgtEl>
                                          <p:spTgt spid="193547"/>
                                        </p:tgtEl>
                                        <p:attrNameLst>
                                          <p:attrName>ppt_x</p:attrName>
                                        </p:attrNameLst>
                                      </p:cBhvr>
                                      <p:tavLst>
                                        <p:tav tm="0">
                                          <p:val>
                                            <p:strVal val="ppt_x"/>
                                          </p:val>
                                        </p:tav>
                                        <p:tav tm="100000">
                                          <p:val>
                                            <p:strVal val="ppt_x"/>
                                          </p:val>
                                        </p:tav>
                                      </p:tavLst>
                                    </p:anim>
                                    <p:anim calcmode="lin" valueType="num">
                                      <p:cBhvr>
                                        <p:cTn id="679" dur="100" decel="100000"/>
                                        <p:tgtEl>
                                          <p:spTgt spid="193547"/>
                                        </p:tgtEl>
                                        <p:attrNameLst>
                                          <p:attrName>ppt_y</p:attrName>
                                        </p:attrNameLst>
                                      </p:cBhvr>
                                      <p:tavLst>
                                        <p:tav tm="0">
                                          <p:val>
                                            <p:strVal val="ppt_y"/>
                                          </p:val>
                                        </p:tav>
                                        <p:tav tm="100000">
                                          <p:val>
                                            <p:strVal val="ppt_y-.03"/>
                                          </p:val>
                                        </p:tav>
                                      </p:tavLst>
                                    </p:anim>
                                    <p:anim calcmode="lin" valueType="num">
                                      <p:cBhvr>
                                        <p:cTn id="680" dur="900" accel="100000">
                                          <p:stCondLst>
                                            <p:cond delay="100"/>
                                          </p:stCondLst>
                                        </p:cTn>
                                        <p:tgtEl>
                                          <p:spTgt spid="193547"/>
                                        </p:tgtEl>
                                        <p:attrNameLst>
                                          <p:attrName>ppt_y</p:attrName>
                                        </p:attrNameLst>
                                      </p:cBhvr>
                                      <p:tavLst>
                                        <p:tav tm="0">
                                          <p:val>
                                            <p:strVal val="ppt_y"/>
                                          </p:val>
                                        </p:tav>
                                        <p:tav tm="100000">
                                          <p:val>
                                            <p:strVal val="ppt_y+1"/>
                                          </p:val>
                                        </p:tav>
                                      </p:tavLst>
                                    </p:anim>
                                    <p:set>
                                      <p:cBhvr>
                                        <p:cTn id="681" dur="1" fill="hold">
                                          <p:stCondLst>
                                            <p:cond delay="999"/>
                                          </p:stCondLst>
                                        </p:cTn>
                                        <p:tgtEl>
                                          <p:spTgt spid="193547"/>
                                        </p:tgtEl>
                                        <p:attrNameLst>
                                          <p:attrName>style.visibility</p:attrName>
                                        </p:attrNameLst>
                                      </p:cBhvr>
                                      <p:to>
                                        <p:strVal val="hidden"/>
                                      </p:to>
                                    </p:set>
                                  </p:childTnLst>
                                </p:cTn>
                              </p:par>
                              <p:par>
                                <p:cTn id="682" presetID="37" presetClass="exit" presetSubtype="0" fill="hold" grpId="0" nodeType="withEffect">
                                  <p:stCondLst>
                                    <p:cond delay="0"/>
                                  </p:stCondLst>
                                  <p:childTnLst>
                                    <p:animEffect transition="out" filter="fade">
                                      <p:cBhvr>
                                        <p:cTn id="683" dur="1000"/>
                                        <p:tgtEl>
                                          <p:spTgt spid="193545"/>
                                        </p:tgtEl>
                                      </p:cBhvr>
                                    </p:animEffect>
                                    <p:anim calcmode="lin" valueType="num">
                                      <p:cBhvr>
                                        <p:cTn id="684" dur="1000"/>
                                        <p:tgtEl>
                                          <p:spTgt spid="193545"/>
                                        </p:tgtEl>
                                        <p:attrNameLst>
                                          <p:attrName>ppt_x</p:attrName>
                                        </p:attrNameLst>
                                      </p:cBhvr>
                                      <p:tavLst>
                                        <p:tav tm="0">
                                          <p:val>
                                            <p:strVal val="ppt_x"/>
                                          </p:val>
                                        </p:tav>
                                        <p:tav tm="100000">
                                          <p:val>
                                            <p:strVal val="ppt_x"/>
                                          </p:val>
                                        </p:tav>
                                      </p:tavLst>
                                    </p:anim>
                                    <p:anim calcmode="lin" valueType="num">
                                      <p:cBhvr>
                                        <p:cTn id="685" dur="100" decel="100000"/>
                                        <p:tgtEl>
                                          <p:spTgt spid="193545"/>
                                        </p:tgtEl>
                                        <p:attrNameLst>
                                          <p:attrName>ppt_y</p:attrName>
                                        </p:attrNameLst>
                                      </p:cBhvr>
                                      <p:tavLst>
                                        <p:tav tm="0">
                                          <p:val>
                                            <p:strVal val="ppt_y"/>
                                          </p:val>
                                        </p:tav>
                                        <p:tav tm="100000">
                                          <p:val>
                                            <p:strVal val="ppt_y-.03"/>
                                          </p:val>
                                        </p:tav>
                                      </p:tavLst>
                                    </p:anim>
                                    <p:anim calcmode="lin" valueType="num">
                                      <p:cBhvr>
                                        <p:cTn id="686" dur="900" accel="100000">
                                          <p:stCondLst>
                                            <p:cond delay="100"/>
                                          </p:stCondLst>
                                        </p:cTn>
                                        <p:tgtEl>
                                          <p:spTgt spid="193545"/>
                                        </p:tgtEl>
                                        <p:attrNameLst>
                                          <p:attrName>ppt_y</p:attrName>
                                        </p:attrNameLst>
                                      </p:cBhvr>
                                      <p:tavLst>
                                        <p:tav tm="0">
                                          <p:val>
                                            <p:strVal val="ppt_y"/>
                                          </p:val>
                                        </p:tav>
                                        <p:tav tm="100000">
                                          <p:val>
                                            <p:strVal val="ppt_y+1"/>
                                          </p:val>
                                        </p:tav>
                                      </p:tavLst>
                                    </p:anim>
                                    <p:set>
                                      <p:cBhvr>
                                        <p:cTn id="687" dur="1" fill="hold">
                                          <p:stCondLst>
                                            <p:cond delay="999"/>
                                          </p:stCondLst>
                                        </p:cTn>
                                        <p:tgtEl>
                                          <p:spTgt spid="193545"/>
                                        </p:tgtEl>
                                        <p:attrNameLst>
                                          <p:attrName>style.visibility</p:attrName>
                                        </p:attrNameLst>
                                      </p:cBhvr>
                                      <p:to>
                                        <p:strVal val="hidden"/>
                                      </p:to>
                                    </p:set>
                                  </p:childTnLst>
                                </p:cTn>
                              </p:par>
                              <p:par>
                                <p:cTn id="688" presetID="37" presetClass="exit" presetSubtype="0" fill="hold" grpId="0" nodeType="withEffect">
                                  <p:stCondLst>
                                    <p:cond delay="0"/>
                                  </p:stCondLst>
                                  <p:childTnLst>
                                    <p:animEffect transition="out" filter="fade">
                                      <p:cBhvr>
                                        <p:cTn id="689" dur="1000"/>
                                        <p:tgtEl>
                                          <p:spTgt spid="193544"/>
                                        </p:tgtEl>
                                      </p:cBhvr>
                                    </p:animEffect>
                                    <p:anim calcmode="lin" valueType="num">
                                      <p:cBhvr>
                                        <p:cTn id="690" dur="1000"/>
                                        <p:tgtEl>
                                          <p:spTgt spid="193544"/>
                                        </p:tgtEl>
                                        <p:attrNameLst>
                                          <p:attrName>ppt_x</p:attrName>
                                        </p:attrNameLst>
                                      </p:cBhvr>
                                      <p:tavLst>
                                        <p:tav tm="0">
                                          <p:val>
                                            <p:strVal val="ppt_x"/>
                                          </p:val>
                                        </p:tav>
                                        <p:tav tm="100000">
                                          <p:val>
                                            <p:strVal val="ppt_x"/>
                                          </p:val>
                                        </p:tav>
                                      </p:tavLst>
                                    </p:anim>
                                    <p:anim calcmode="lin" valueType="num">
                                      <p:cBhvr>
                                        <p:cTn id="691" dur="100" decel="100000"/>
                                        <p:tgtEl>
                                          <p:spTgt spid="193544"/>
                                        </p:tgtEl>
                                        <p:attrNameLst>
                                          <p:attrName>ppt_y</p:attrName>
                                        </p:attrNameLst>
                                      </p:cBhvr>
                                      <p:tavLst>
                                        <p:tav tm="0">
                                          <p:val>
                                            <p:strVal val="ppt_y"/>
                                          </p:val>
                                        </p:tav>
                                        <p:tav tm="100000">
                                          <p:val>
                                            <p:strVal val="ppt_y-.03"/>
                                          </p:val>
                                        </p:tav>
                                      </p:tavLst>
                                    </p:anim>
                                    <p:anim calcmode="lin" valueType="num">
                                      <p:cBhvr>
                                        <p:cTn id="692" dur="900" accel="100000">
                                          <p:stCondLst>
                                            <p:cond delay="100"/>
                                          </p:stCondLst>
                                        </p:cTn>
                                        <p:tgtEl>
                                          <p:spTgt spid="193544"/>
                                        </p:tgtEl>
                                        <p:attrNameLst>
                                          <p:attrName>ppt_y</p:attrName>
                                        </p:attrNameLst>
                                      </p:cBhvr>
                                      <p:tavLst>
                                        <p:tav tm="0">
                                          <p:val>
                                            <p:strVal val="ppt_y"/>
                                          </p:val>
                                        </p:tav>
                                        <p:tav tm="100000">
                                          <p:val>
                                            <p:strVal val="ppt_y+1"/>
                                          </p:val>
                                        </p:tav>
                                      </p:tavLst>
                                    </p:anim>
                                    <p:set>
                                      <p:cBhvr>
                                        <p:cTn id="693" dur="1" fill="hold">
                                          <p:stCondLst>
                                            <p:cond delay="999"/>
                                          </p:stCondLst>
                                        </p:cTn>
                                        <p:tgtEl>
                                          <p:spTgt spid="193544"/>
                                        </p:tgtEl>
                                        <p:attrNameLst>
                                          <p:attrName>style.visibility</p:attrName>
                                        </p:attrNameLst>
                                      </p:cBhvr>
                                      <p:to>
                                        <p:strVal val="hidden"/>
                                      </p:to>
                                    </p:set>
                                  </p:childTnLst>
                                </p:cTn>
                              </p:par>
                              <p:par>
                                <p:cTn id="694" presetID="37" presetClass="exit" presetSubtype="0" fill="hold" grpId="1" nodeType="withEffect">
                                  <p:stCondLst>
                                    <p:cond delay="0"/>
                                  </p:stCondLst>
                                  <p:childTnLst>
                                    <p:animEffect transition="out" filter="fade">
                                      <p:cBhvr>
                                        <p:cTn id="695" dur="1000"/>
                                        <p:tgtEl>
                                          <p:spTgt spid="193543"/>
                                        </p:tgtEl>
                                      </p:cBhvr>
                                    </p:animEffect>
                                    <p:anim calcmode="lin" valueType="num">
                                      <p:cBhvr>
                                        <p:cTn id="696" dur="1000"/>
                                        <p:tgtEl>
                                          <p:spTgt spid="193543"/>
                                        </p:tgtEl>
                                        <p:attrNameLst>
                                          <p:attrName>ppt_x</p:attrName>
                                        </p:attrNameLst>
                                      </p:cBhvr>
                                      <p:tavLst>
                                        <p:tav tm="0">
                                          <p:val>
                                            <p:strVal val="ppt_x"/>
                                          </p:val>
                                        </p:tav>
                                        <p:tav tm="100000">
                                          <p:val>
                                            <p:strVal val="ppt_x"/>
                                          </p:val>
                                        </p:tav>
                                      </p:tavLst>
                                    </p:anim>
                                    <p:anim calcmode="lin" valueType="num">
                                      <p:cBhvr>
                                        <p:cTn id="697" dur="100" decel="100000"/>
                                        <p:tgtEl>
                                          <p:spTgt spid="193543"/>
                                        </p:tgtEl>
                                        <p:attrNameLst>
                                          <p:attrName>ppt_y</p:attrName>
                                        </p:attrNameLst>
                                      </p:cBhvr>
                                      <p:tavLst>
                                        <p:tav tm="0">
                                          <p:val>
                                            <p:strVal val="ppt_y"/>
                                          </p:val>
                                        </p:tav>
                                        <p:tav tm="100000">
                                          <p:val>
                                            <p:strVal val="ppt_y-.03"/>
                                          </p:val>
                                        </p:tav>
                                      </p:tavLst>
                                    </p:anim>
                                    <p:anim calcmode="lin" valueType="num">
                                      <p:cBhvr>
                                        <p:cTn id="698" dur="900" accel="100000">
                                          <p:stCondLst>
                                            <p:cond delay="100"/>
                                          </p:stCondLst>
                                        </p:cTn>
                                        <p:tgtEl>
                                          <p:spTgt spid="193543"/>
                                        </p:tgtEl>
                                        <p:attrNameLst>
                                          <p:attrName>ppt_y</p:attrName>
                                        </p:attrNameLst>
                                      </p:cBhvr>
                                      <p:tavLst>
                                        <p:tav tm="0">
                                          <p:val>
                                            <p:strVal val="ppt_y"/>
                                          </p:val>
                                        </p:tav>
                                        <p:tav tm="100000">
                                          <p:val>
                                            <p:strVal val="ppt_y+1"/>
                                          </p:val>
                                        </p:tav>
                                      </p:tavLst>
                                    </p:anim>
                                    <p:set>
                                      <p:cBhvr>
                                        <p:cTn id="699" dur="1" fill="hold">
                                          <p:stCondLst>
                                            <p:cond delay="999"/>
                                          </p:stCondLst>
                                        </p:cTn>
                                        <p:tgtEl>
                                          <p:spTgt spid="193543"/>
                                        </p:tgtEl>
                                        <p:attrNameLst>
                                          <p:attrName>style.visibility</p:attrName>
                                        </p:attrNameLst>
                                      </p:cBhvr>
                                      <p:to>
                                        <p:strVal val="hidden"/>
                                      </p:to>
                                    </p:set>
                                  </p:childTnLst>
                                </p:cTn>
                              </p:par>
                              <p:par>
                                <p:cTn id="700" presetID="37" presetClass="exit" presetSubtype="0" fill="hold" grpId="1" nodeType="withEffect">
                                  <p:stCondLst>
                                    <p:cond delay="0"/>
                                  </p:stCondLst>
                                  <p:childTnLst>
                                    <p:animEffect transition="out" filter="fade">
                                      <p:cBhvr>
                                        <p:cTn id="701" dur="1000"/>
                                        <p:tgtEl>
                                          <p:spTgt spid="193542"/>
                                        </p:tgtEl>
                                      </p:cBhvr>
                                    </p:animEffect>
                                    <p:anim calcmode="lin" valueType="num">
                                      <p:cBhvr>
                                        <p:cTn id="702" dur="1000"/>
                                        <p:tgtEl>
                                          <p:spTgt spid="193542"/>
                                        </p:tgtEl>
                                        <p:attrNameLst>
                                          <p:attrName>ppt_x</p:attrName>
                                        </p:attrNameLst>
                                      </p:cBhvr>
                                      <p:tavLst>
                                        <p:tav tm="0">
                                          <p:val>
                                            <p:strVal val="ppt_x"/>
                                          </p:val>
                                        </p:tav>
                                        <p:tav tm="100000">
                                          <p:val>
                                            <p:strVal val="ppt_x"/>
                                          </p:val>
                                        </p:tav>
                                      </p:tavLst>
                                    </p:anim>
                                    <p:anim calcmode="lin" valueType="num">
                                      <p:cBhvr>
                                        <p:cTn id="703" dur="100" decel="100000"/>
                                        <p:tgtEl>
                                          <p:spTgt spid="193542"/>
                                        </p:tgtEl>
                                        <p:attrNameLst>
                                          <p:attrName>ppt_y</p:attrName>
                                        </p:attrNameLst>
                                      </p:cBhvr>
                                      <p:tavLst>
                                        <p:tav tm="0">
                                          <p:val>
                                            <p:strVal val="ppt_y"/>
                                          </p:val>
                                        </p:tav>
                                        <p:tav tm="100000">
                                          <p:val>
                                            <p:strVal val="ppt_y-.03"/>
                                          </p:val>
                                        </p:tav>
                                      </p:tavLst>
                                    </p:anim>
                                    <p:anim calcmode="lin" valueType="num">
                                      <p:cBhvr>
                                        <p:cTn id="704" dur="900" accel="100000">
                                          <p:stCondLst>
                                            <p:cond delay="100"/>
                                          </p:stCondLst>
                                        </p:cTn>
                                        <p:tgtEl>
                                          <p:spTgt spid="193542"/>
                                        </p:tgtEl>
                                        <p:attrNameLst>
                                          <p:attrName>ppt_y</p:attrName>
                                        </p:attrNameLst>
                                      </p:cBhvr>
                                      <p:tavLst>
                                        <p:tav tm="0">
                                          <p:val>
                                            <p:strVal val="ppt_y"/>
                                          </p:val>
                                        </p:tav>
                                        <p:tav tm="100000">
                                          <p:val>
                                            <p:strVal val="ppt_y+1"/>
                                          </p:val>
                                        </p:tav>
                                      </p:tavLst>
                                    </p:anim>
                                    <p:set>
                                      <p:cBhvr>
                                        <p:cTn id="705" dur="1" fill="hold">
                                          <p:stCondLst>
                                            <p:cond delay="999"/>
                                          </p:stCondLst>
                                        </p:cTn>
                                        <p:tgtEl>
                                          <p:spTgt spid="193542"/>
                                        </p:tgtEl>
                                        <p:attrNameLst>
                                          <p:attrName>style.visibility</p:attrName>
                                        </p:attrNameLst>
                                      </p:cBhvr>
                                      <p:to>
                                        <p:strVal val="hidden"/>
                                      </p:to>
                                    </p:set>
                                  </p:childTnLst>
                                </p:cTn>
                              </p:par>
                              <p:par>
                                <p:cTn id="706" presetID="37" presetClass="exit" presetSubtype="0" fill="hold" grpId="1" nodeType="withEffect">
                                  <p:stCondLst>
                                    <p:cond delay="0"/>
                                  </p:stCondLst>
                                  <p:childTnLst>
                                    <p:animEffect transition="out" filter="fade">
                                      <p:cBhvr>
                                        <p:cTn id="707" dur="1000"/>
                                        <p:tgtEl>
                                          <p:spTgt spid="193539"/>
                                        </p:tgtEl>
                                      </p:cBhvr>
                                    </p:animEffect>
                                    <p:anim calcmode="lin" valueType="num">
                                      <p:cBhvr>
                                        <p:cTn id="708" dur="1000"/>
                                        <p:tgtEl>
                                          <p:spTgt spid="193539"/>
                                        </p:tgtEl>
                                        <p:attrNameLst>
                                          <p:attrName>ppt_x</p:attrName>
                                        </p:attrNameLst>
                                      </p:cBhvr>
                                      <p:tavLst>
                                        <p:tav tm="0">
                                          <p:val>
                                            <p:strVal val="ppt_x"/>
                                          </p:val>
                                        </p:tav>
                                        <p:tav tm="100000">
                                          <p:val>
                                            <p:strVal val="ppt_x"/>
                                          </p:val>
                                        </p:tav>
                                      </p:tavLst>
                                    </p:anim>
                                    <p:anim calcmode="lin" valueType="num">
                                      <p:cBhvr>
                                        <p:cTn id="709" dur="100" decel="100000"/>
                                        <p:tgtEl>
                                          <p:spTgt spid="193539"/>
                                        </p:tgtEl>
                                        <p:attrNameLst>
                                          <p:attrName>ppt_y</p:attrName>
                                        </p:attrNameLst>
                                      </p:cBhvr>
                                      <p:tavLst>
                                        <p:tav tm="0">
                                          <p:val>
                                            <p:strVal val="ppt_y"/>
                                          </p:val>
                                        </p:tav>
                                        <p:tav tm="100000">
                                          <p:val>
                                            <p:strVal val="ppt_y-.03"/>
                                          </p:val>
                                        </p:tav>
                                      </p:tavLst>
                                    </p:anim>
                                    <p:anim calcmode="lin" valueType="num">
                                      <p:cBhvr>
                                        <p:cTn id="710" dur="900" accel="100000">
                                          <p:stCondLst>
                                            <p:cond delay="100"/>
                                          </p:stCondLst>
                                        </p:cTn>
                                        <p:tgtEl>
                                          <p:spTgt spid="193539"/>
                                        </p:tgtEl>
                                        <p:attrNameLst>
                                          <p:attrName>ppt_y</p:attrName>
                                        </p:attrNameLst>
                                      </p:cBhvr>
                                      <p:tavLst>
                                        <p:tav tm="0">
                                          <p:val>
                                            <p:strVal val="ppt_y"/>
                                          </p:val>
                                        </p:tav>
                                        <p:tav tm="100000">
                                          <p:val>
                                            <p:strVal val="ppt_y+1"/>
                                          </p:val>
                                        </p:tav>
                                      </p:tavLst>
                                    </p:anim>
                                    <p:set>
                                      <p:cBhvr>
                                        <p:cTn id="711" dur="1" fill="hold">
                                          <p:stCondLst>
                                            <p:cond delay="999"/>
                                          </p:stCondLst>
                                        </p:cTn>
                                        <p:tgtEl>
                                          <p:spTgt spid="193539"/>
                                        </p:tgtEl>
                                        <p:attrNameLst>
                                          <p:attrName>style.visibility</p:attrName>
                                        </p:attrNameLst>
                                      </p:cBhvr>
                                      <p:to>
                                        <p:strVal val="hidden"/>
                                      </p:to>
                                    </p:set>
                                  </p:childTnLst>
                                </p:cTn>
                              </p:par>
                              <p:par>
                                <p:cTn id="712" presetID="37" presetClass="exit" presetSubtype="0" fill="hold" grpId="1" nodeType="withEffect">
                                  <p:stCondLst>
                                    <p:cond delay="0"/>
                                  </p:stCondLst>
                                  <p:childTnLst>
                                    <p:animEffect transition="out" filter="fade">
                                      <p:cBhvr>
                                        <p:cTn id="713" dur="1000"/>
                                        <p:tgtEl>
                                          <p:spTgt spid="193540"/>
                                        </p:tgtEl>
                                      </p:cBhvr>
                                    </p:animEffect>
                                    <p:anim calcmode="lin" valueType="num">
                                      <p:cBhvr>
                                        <p:cTn id="714" dur="1000"/>
                                        <p:tgtEl>
                                          <p:spTgt spid="193540"/>
                                        </p:tgtEl>
                                        <p:attrNameLst>
                                          <p:attrName>ppt_x</p:attrName>
                                        </p:attrNameLst>
                                      </p:cBhvr>
                                      <p:tavLst>
                                        <p:tav tm="0">
                                          <p:val>
                                            <p:strVal val="ppt_x"/>
                                          </p:val>
                                        </p:tav>
                                        <p:tav tm="100000">
                                          <p:val>
                                            <p:strVal val="ppt_x"/>
                                          </p:val>
                                        </p:tav>
                                      </p:tavLst>
                                    </p:anim>
                                    <p:anim calcmode="lin" valueType="num">
                                      <p:cBhvr>
                                        <p:cTn id="715" dur="100" decel="100000"/>
                                        <p:tgtEl>
                                          <p:spTgt spid="193540"/>
                                        </p:tgtEl>
                                        <p:attrNameLst>
                                          <p:attrName>ppt_y</p:attrName>
                                        </p:attrNameLst>
                                      </p:cBhvr>
                                      <p:tavLst>
                                        <p:tav tm="0">
                                          <p:val>
                                            <p:strVal val="ppt_y"/>
                                          </p:val>
                                        </p:tav>
                                        <p:tav tm="100000">
                                          <p:val>
                                            <p:strVal val="ppt_y-.03"/>
                                          </p:val>
                                        </p:tav>
                                      </p:tavLst>
                                    </p:anim>
                                    <p:anim calcmode="lin" valueType="num">
                                      <p:cBhvr>
                                        <p:cTn id="716" dur="900" accel="100000">
                                          <p:stCondLst>
                                            <p:cond delay="100"/>
                                          </p:stCondLst>
                                        </p:cTn>
                                        <p:tgtEl>
                                          <p:spTgt spid="193540"/>
                                        </p:tgtEl>
                                        <p:attrNameLst>
                                          <p:attrName>ppt_y</p:attrName>
                                        </p:attrNameLst>
                                      </p:cBhvr>
                                      <p:tavLst>
                                        <p:tav tm="0">
                                          <p:val>
                                            <p:strVal val="ppt_y"/>
                                          </p:val>
                                        </p:tav>
                                        <p:tav tm="100000">
                                          <p:val>
                                            <p:strVal val="ppt_y+1"/>
                                          </p:val>
                                        </p:tav>
                                      </p:tavLst>
                                    </p:anim>
                                    <p:set>
                                      <p:cBhvr>
                                        <p:cTn id="717" dur="1" fill="hold">
                                          <p:stCondLst>
                                            <p:cond delay="999"/>
                                          </p:stCondLst>
                                        </p:cTn>
                                        <p:tgtEl>
                                          <p:spTgt spid="193540"/>
                                        </p:tgtEl>
                                        <p:attrNameLst>
                                          <p:attrName>style.visibility</p:attrName>
                                        </p:attrNameLst>
                                      </p:cBhvr>
                                      <p:to>
                                        <p:strVal val="hidden"/>
                                      </p:to>
                                    </p:set>
                                  </p:childTnLst>
                                </p:cTn>
                              </p:par>
                              <p:par>
                                <p:cTn id="718" presetID="37" presetClass="exit" presetSubtype="0" fill="hold" grpId="0" nodeType="withEffect">
                                  <p:stCondLst>
                                    <p:cond delay="0"/>
                                  </p:stCondLst>
                                  <p:childTnLst>
                                    <p:animEffect transition="out" filter="fade">
                                      <p:cBhvr>
                                        <p:cTn id="719" dur="1000"/>
                                        <p:tgtEl>
                                          <p:spTgt spid="193541"/>
                                        </p:tgtEl>
                                      </p:cBhvr>
                                    </p:animEffect>
                                    <p:anim calcmode="lin" valueType="num">
                                      <p:cBhvr>
                                        <p:cTn id="720" dur="1000"/>
                                        <p:tgtEl>
                                          <p:spTgt spid="193541"/>
                                        </p:tgtEl>
                                        <p:attrNameLst>
                                          <p:attrName>ppt_x</p:attrName>
                                        </p:attrNameLst>
                                      </p:cBhvr>
                                      <p:tavLst>
                                        <p:tav tm="0">
                                          <p:val>
                                            <p:strVal val="ppt_x"/>
                                          </p:val>
                                        </p:tav>
                                        <p:tav tm="100000">
                                          <p:val>
                                            <p:strVal val="ppt_x"/>
                                          </p:val>
                                        </p:tav>
                                      </p:tavLst>
                                    </p:anim>
                                    <p:anim calcmode="lin" valueType="num">
                                      <p:cBhvr>
                                        <p:cTn id="721" dur="100" decel="100000"/>
                                        <p:tgtEl>
                                          <p:spTgt spid="193541"/>
                                        </p:tgtEl>
                                        <p:attrNameLst>
                                          <p:attrName>ppt_y</p:attrName>
                                        </p:attrNameLst>
                                      </p:cBhvr>
                                      <p:tavLst>
                                        <p:tav tm="0">
                                          <p:val>
                                            <p:strVal val="ppt_y"/>
                                          </p:val>
                                        </p:tav>
                                        <p:tav tm="100000">
                                          <p:val>
                                            <p:strVal val="ppt_y-.03"/>
                                          </p:val>
                                        </p:tav>
                                      </p:tavLst>
                                    </p:anim>
                                    <p:anim calcmode="lin" valueType="num">
                                      <p:cBhvr>
                                        <p:cTn id="722" dur="900" accel="100000">
                                          <p:stCondLst>
                                            <p:cond delay="100"/>
                                          </p:stCondLst>
                                        </p:cTn>
                                        <p:tgtEl>
                                          <p:spTgt spid="193541"/>
                                        </p:tgtEl>
                                        <p:attrNameLst>
                                          <p:attrName>ppt_y</p:attrName>
                                        </p:attrNameLst>
                                      </p:cBhvr>
                                      <p:tavLst>
                                        <p:tav tm="0">
                                          <p:val>
                                            <p:strVal val="ppt_y"/>
                                          </p:val>
                                        </p:tav>
                                        <p:tav tm="100000">
                                          <p:val>
                                            <p:strVal val="ppt_y+1"/>
                                          </p:val>
                                        </p:tav>
                                      </p:tavLst>
                                    </p:anim>
                                    <p:set>
                                      <p:cBhvr>
                                        <p:cTn id="723" dur="1" fill="hold">
                                          <p:stCondLst>
                                            <p:cond delay="999"/>
                                          </p:stCondLst>
                                        </p:cTn>
                                        <p:tgtEl>
                                          <p:spTgt spid="193541"/>
                                        </p:tgtEl>
                                        <p:attrNameLst>
                                          <p:attrName>style.visibility</p:attrName>
                                        </p:attrNameLst>
                                      </p:cBhvr>
                                      <p:to>
                                        <p:strVal val="hidden"/>
                                      </p:to>
                                    </p:set>
                                  </p:childTnLst>
                                </p:cTn>
                              </p:par>
                              <p:par>
                                <p:cTn id="724" presetID="6" presetClass="emph" presetSubtype="0" fill="hold" grpId="1" nodeType="withEffect">
                                  <p:stCondLst>
                                    <p:cond delay="0"/>
                                  </p:stCondLst>
                                  <p:childTnLst>
                                    <p:animScale>
                                      <p:cBhvr>
                                        <p:cTn id="725" dur="1000" fill="hold"/>
                                        <p:tgtEl>
                                          <p:spTgt spid="193659"/>
                                        </p:tgtEl>
                                      </p:cBhvr>
                                      <p:by x="150000" y="150000"/>
                                    </p:animScale>
                                  </p:childTnLst>
                                </p:cTn>
                              </p:par>
                            </p:childTnLst>
                          </p:cTn>
                        </p:par>
                      </p:childTnLst>
                    </p:cTn>
                  </p:par>
                </p:childTnLst>
              </p:cTn>
              <p:nextCondLst>
                <p:cond evt="onClick" delay="0">
                  <p:tgtEl>
                    <p:spTgt spid="193659"/>
                  </p:tgtEl>
                </p:cond>
              </p:nextCondLst>
            </p:seq>
            <p:seq concurrent="1" nextAc="seek">
              <p:cTn id="726" restart="whenNotActive" fill="hold" evtFilter="cancelBubble" nodeType="interactiveSeq">
                <p:stCondLst>
                  <p:cond evt="onClick" delay="0">
                    <p:tgtEl>
                      <p:spTgt spid="193660"/>
                    </p:tgtEl>
                  </p:cond>
                </p:stCondLst>
                <p:endSync evt="end" delay="0">
                  <p:rtn val="all"/>
                </p:endSync>
                <p:childTnLst>
                  <p:par>
                    <p:cTn id="727" fill="hold" nodeType="clickPar">
                      <p:stCondLst>
                        <p:cond delay="0"/>
                      </p:stCondLst>
                      <p:childTnLst>
                        <p:par>
                          <p:cTn id="728" fill="hold" nodeType="withGroup">
                            <p:stCondLst>
                              <p:cond delay="0"/>
                            </p:stCondLst>
                            <p:childTnLst>
                              <p:par>
                                <p:cTn id="729" presetID="2" presetClass="entr" presetSubtype="2" fill="hold" grpId="0" nodeType="clickEffect">
                                  <p:stCondLst>
                                    <p:cond delay="0"/>
                                  </p:stCondLst>
                                  <p:childTnLst>
                                    <p:set>
                                      <p:cBhvr>
                                        <p:cTn id="730" dur="1" fill="hold">
                                          <p:stCondLst>
                                            <p:cond delay="0"/>
                                          </p:stCondLst>
                                        </p:cTn>
                                        <p:tgtEl>
                                          <p:spTgt spid="193547"/>
                                        </p:tgtEl>
                                        <p:attrNameLst>
                                          <p:attrName>style.visibility</p:attrName>
                                        </p:attrNameLst>
                                      </p:cBhvr>
                                      <p:to>
                                        <p:strVal val="visible"/>
                                      </p:to>
                                    </p:set>
                                    <p:anim calcmode="lin" valueType="num">
                                      <p:cBhvr additive="base">
                                        <p:cTn id="731" dur="500" fill="hold"/>
                                        <p:tgtEl>
                                          <p:spTgt spid="193547"/>
                                        </p:tgtEl>
                                        <p:attrNameLst>
                                          <p:attrName>ppt_x</p:attrName>
                                        </p:attrNameLst>
                                      </p:cBhvr>
                                      <p:tavLst>
                                        <p:tav tm="0">
                                          <p:val>
                                            <p:strVal val="1+#ppt_w/2"/>
                                          </p:val>
                                        </p:tav>
                                        <p:tav tm="100000">
                                          <p:val>
                                            <p:strVal val="#ppt_x"/>
                                          </p:val>
                                        </p:tav>
                                      </p:tavLst>
                                    </p:anim>
                                    <p:anim calcmode="lin" valueType="num">
                                      <p:cBhvr additive="base">
                                        <p:cTn id="732" dur="500" fill="hold"/>
                                        <p:tgtEl>
                                          <p:spTgt spid="193547"/>
                                        </p:tgtEl>
                                        <p:attrNameLst>
                                          <p:attrName>ppt_y</p:attrName>
                                        </p:attrNameLst>
                                      </p:cBhvr>
                                      <p:tavLst>
                                        <p:tav tm="0">
                                          <p:val>
                                            <p:strVal val="#ppt_y"/>
                                          </p:val>
                                        </p:tav>
                                        <p:tav tm="100000">
                                          <p:val>
                                            <p:strVal val="#ppt_y"/>
                                          </p:val>
                                        </p:tav>
                                      </p:tavLst>
                                    </p:anim>
                                  </p:childTnLst>
                                </p:cTn>
                              </p:par>
                              <p:par>
                                <p:cTn id="733" presetID="37" presetClass="exit" presetSubtype="0" fill="hold" grpId="4" nodeType="withEffect">
                                  <p:stCondLst>
                                    <p:cond delay="0"/>
                                  </p:stCondLst>
                                  <p:childTnLst>
                                    <p:animEffect transition="out" filter="fade">
                                      <p:cBhvr>
                                        <p:cTn id="734" dur="1000"/>
                                        <p:tgtEl>
                                          <p:spTgt spid="193538"/>
                                        </p:tgtEl>
                                      </p:cBhvr>
                                    </p:animEffect>
                                    <p:anim calcmode="lin" valueType="num">
                                      <p:cBhvr>
                                        <p:cTn id="735" dur="1000"/>
                                        <p:tgtEl>
                                          <p:spTgt spid="193538"/>
                                        </p:tgtEl>
                                        <p:attrNameLst>
                                          <p:attrName>ppt_x</p:attrName>
                                        </p:attrNameLst>
                                      </p:cBhvr>
                                      <p:tavLst>
                                        <p:tav tm="0">
                                          <p:val>
                                            <p:strVal val="ppt_x"/>
                                          </p:val>
                                        </p:tav>
                                        <p:tav tm="100000">
                                          <p:val>
                                            <p:strVal val="ppt_x"/>
                                          </p:val>
                                        </p:tav>
                                      </p:tavLst>
                                    </p:anim>
                                    <p:anim calcmode="lin" valueType="num">
                                      <p:cBhvr>
                                        <p:cTn id="736" dur="100" decel="100000"/>
                                        <p:tgtEl>
                                          <p:spTgt spid="193538"/>
                                        </p:tgtEl>
                                        <p:attrNameLst>
                                          <p:attrName>ppt_y</p:attrName>
                                        </p:attrNameLst>
                                      </p:cBhvr>
                                      <p:tavLst>
                                        <p:tav tm="0">
                                          <p:val>
                                            <p:strVal val="ppt_y"/>
                                          </p:val>
                                        </p:tav>
                                        <p:tav tm="100000">
                                          <p:val>
                                            <p:strVal val="ppt_y-.03"/>
                                          </p:val>
                                        </p:tav>
                                      </p:tavLst>
                                    </p:anim>
                                    <p:anim calcmode="lin" valueType="num">
                                      <p:cBhvr>
                                        <p:cTn id="737" dur="900" accel="100000">
                                          <p:stCondLst>
                                            <p:cond delay="100"/>
                                          </p:stCondLst>
                                        </p:cTn>
                                        <p:tgtEl>
                                          <p:spTgt spid="193538"/>
                                        </p:tgtEl>
                                        <p:attrNameLst>
                                          <p:attrName>ppt_y</p:attrName>
                                        </p:attrNameLst>
                                      </p:cBhvr>
                                      <p:tavLst>
                                        <p:tav tm="0">
                                          <p:val>
                                            <p:strVal val="ppt_y"/>
                                          </p:val>
                                        </p:tav>
                                        <p:tav tm="100000">
                                          <p:val>
                                            <p:strVal val="ppt_y+1"/>
                                          </p:val>
                                        </p:tav>
                                      </p:tavLst>
                                    </p:anim>
                                    <p:set>
                                      <p:cBhvr>
                                        <p:cTn id="738" dur="1" fill="hold">
                                          <p:stCondLst>
                                            <p:cond delay="999"/>
                                          </p:stCondLst>
                                        </p:cTn>
                                        <p:tgtEl>
                                          <p:spTgt spid="193538"/>
                                        </p:tgtEl>
                                        <p:attrNameLst>
                                          <p:attrName>style.visibility</p:attrName>
                                        </p:attrNameLst>
                                      </p:cBhvr>
                                      <p:to>
                                        <p:strVal val="hidden"/>
                                      </p:to>
                                    </p:set>
                                  </p:childTnLst>
                                </p:cTn>
                              </p:par>
                              <p:par>
                                <p:cTn id="739" presetID="37" presetClass="exit" presetSubtype="0" fill="hold" grpId="4" nodeType="withEffect">
                                  <p:stCondLst>
                                    <p:cond delay="0"/>
                                  </p:stCondLst>
                                  <p:childTnLst>
                                    <p:animEffect transition="out" filter="fade">
                                      <p:cBhvr>
                                        <p:cTn id="740" dur="1000"/>
                                        <p:tgtEl>
                                          <p:spTgt spid="193546"/>
                                        </p:tgtEl>
                                      </p:cBhvr>
                                    </p:animEffect>
                                    <p:anim calcmode="lin" valueType="num">
                                      <p:cBhvr>
                                        <p:cTn id="741" dur="1000"/>
                                        <p:tgtEl>
                                          <p:spTgt spid="193546"/>
                                        </p:tgtEl>
                                        <p:attrNameLst>
                                          <p:attrName>ppt_x</p:attrName>
                                        </p:attrNameLst>
                                      </p:cBhvr>
                                      <p:tavLst>
                                        <p:tav tm="0">
                                          <p:val>
                                            <p:strVal val="ppt_x"/>
                                          </p:val>
                                        </p:tav>
                                        <p:tav tm="100000">
                                          <p:val>
                                            <p:strVal val="ppt_x"/>
                                          </p:val>
                                        </p:tav>
                                      </p:tavLst>
                                    </p:anim>
                                    <p:anim calcmode="lin" valueType="num">
                                      <p:cBhvr>
                                        <p:cTn id="742" dur="100" decel="100000"/>
                                        <p:tgtEl>
                                          <p:spTgt spid="193546"/>
                                        </p:tgtEl>
                                        <p:attrNameLst>
                                          <p:attrName>ppt_y</p:attrName>
                                        </p:attrNameLst>
                                      </p:cBhvr>
                                      <p:tavLst>
                                        <p:tav tm="0">
                                          <p:val>
                                            <p:strVal val="ppt_y"/>
                                          </p:val>
                                        </p:tav>
                                        <p:tav tm="100000">
                                          <p:val>
                                            <p:strVal val="ppt_y-.03"/>
                                          </p:val>
                                        </p:tav>
                                      </p:tavLst>
                                    </p:anim>
                                    <p:anim calcmode="lin" valueType="num">
                                      <p:cBhvr>
                                        <p:cTn id="743" dur="900" accel="100000">
                                          <p:stCondLst>
                                            <p:cond delay="100"/>
                                          </p:stCondLst>
                                        </p:cTn>
                                        <p:tgtEl>
                                          <p:spTgt spid="193546"/>
                                        </p:tgtEl>
                                        <p:attrNameLst>
                                          <p:attrName>ppt_y</p:attrName>
                                        </p:attrNameLst>
                                      </p:cBhvr>
                                      <p:tavLst>
                                        <p:tav tm="0">
                                          <p:val>
                                            <p:strVal val="ppt_y"/>
                                          </p:val>
                                        </p:tav>
                                        <p:tav tm="100000">
                                          <p:val>
                                            <p:strVal val="ppt_y+1"/>
                                          </p:val>
                                        </p:tav>
                                      </p:tavLst>
                                    </p:anim>
                                    <p:set>
                                      <p:cBhvr>
                                        <p:cTn id="744" dur="1" fill="hold">
                                          <p:stCondLst>
                                            <p:cond delay="999"/>
                                          </p:stCondLst>
                                        </p:cTn>
                                        <p:tgtEl>
                                          <p:spTgt spid="193546"/>
                                        </p:tgtEl>
                                        <p:attrNameLst>
                                          <p:attrName>style.visibility</p:attrName>
                                        </p:attrNameLst>
                                      </p:cBhvr>
                                      <p:to>
                                        <p:strVal val="hidden"/>
                                      </p:to>
                                    </p:set>
                                  </p:childTnLst>
                                </p:cTn>
                              </p:par>
                              <p:par>
                                <p:cTn id="745" presetID="37" presetClass="exit" presetSubtype="0" fill="hold" grpId="4" nodeType="withEffect">
                                  <p:stCondLst>
                                    <p:cond delay="0"/>
                                  </p:stCondLst>
                                  <p:childTnLst>
                                    <p:animEffect transition="out" filter="fade">
                                      <p:cBhvr>
                                        <p:cTn id="746" dur="1000"/>
                                        <p:tgtEl>
                                          <p:spTgt spid="193545"/>
                                        </p:tgtEl>
                                      </p:cBhvr>
                                    </p:animEffect>
                                    <p:anim calcmode="lin" valueType="num">
                                      <p:cBhvr>
                                        <p:cTn id="747" dur="1000"/>
                                        <p:tgtEl>
                                          <p:spTgt spid="193545"/>
                                        </p:tgtEl>
                                        <p:attrNameLst>
                                          <p:attrName>ppt_x</p:attrName>
                                        </p:attrNameLst>
                                      </p:cBhvr>
                                      <p:tavLst>
                                        <p:tav tm="0">
                                          <p:val>
                                            <p:strVal val="ppt_x"/>
                                          </p:val>
                                        </p:tav>
                                        <p:tav tm="100000">
                                          <p:val>
                                            <p:strVal val="ppt_x"/>
                                          </p:val>
                                        </p:tav>
                                      </p:tavLst>
                                    </p:anim>
                                    <p:anim calcmode="lin" valueType="num">
                                      <p:cBhvr>
                                        <p:cTn id="748" dur="100" decel="100000"/>
                                        <p:tgtEl>
                                          <p:spTgt spid="193545"/>
                                        </p:tgtEl>
                                        <p:attrNameLst>
                                          <p:attrName>ppt_y</p:attrName>
                                        </p:attrNameLst>
                                      </p:cBhvr>
                                      <p:tavLst>
                                        <p:tav tm="0">
                                          <p:val>
                                            <p:strVal val="ppt_y"/>
                                          </p:val>
                                        </p:tav>
                                        <p:tav tm="100000">
                                          <p:val>
                                            <p:strVal val="ppt_y-.03"/>
                                          </p:val>
                                        </p:tav>
                                      </p:tavLst>
                                    </p:anim>
                                    <p:anim calcmode="lin" valueType="num">
                                      <p:cBhvr>
                                        <p:cTn id="749" dur="900" accel="100000">
                                          <p:stCondLst>
                                            <p:cond delay="100"/>
                                          </p:stCondLst>
                                        </p:cTn>
                                        <p:tgtEl>
                                          <p:spTgt spid="193545"/>
                                        </p:tgtEl>
                                        <p:attrNameLst>
                                          <p:attrName>ppt_y</p:attrName>
                                        </p:attrNameLst>
                                      </p:cBhvr>
                                      <p:tavLst>
                                        <p:tav tm="0">
                                          <p:val>
                                            <p:strVal val="ppt_y"/>
                                          </p:val>
                                        </p:tav>
                                        <p:tav tm="100000">
                                          <p:val>
                                            <p:strVal val="ppt_y+1"/>
                                          </p:val>
                                        </p:tav>
                                      </p:tavLst>
                                    </p:anim>
                                    <p:set>
                                      <p:cBhvr>
                                        <p:cTn id="750" dur="1" fill="hold">
                                          <p:stCondLst>
                                            <p:cond delay="999"/>
                                          </p:stCondLst>
                                        </p:cTn>
                                        <p:tgtEl>
                                          <p:spTgt spid="193545"/>
                                        </p:tgtEl>
                                        <p:attrNameLst>
                                          <p:attrName>style.visibility</p:attrName>
                                        </p:attrNameLst>
                                      </p:cBhvr>
                                      <p:to>
                                        <p:strVal val="hidden"/>
                                      </p:to>
                                    </p:set>
                                  </p:childTnLst>
                                </p:cTn>
                              </p:par>
                              <p:par>
                                <p:cTn id="751" presetID="37" presetClass="exit" presetSubtype="0" fill="hold" grpId="3" nodeType="withEffect">
                                  <p:stCondLst>
                                    <p:cond delay="0"/>
                                  </p:stCondLst>
                                  <p:childTnLst>
                                    <p:animEffect transition="out" filter="fade">
                                      <p:cBhvr>
                                        <p:cTn id="752" dur="1000"/>
                                        <p:tgtEl>
                                          <p:spTgt spid="193544"/>
                                        </p:tgtEl>
                                      </p:cBhvr>
                                    </p:animEffect>
                                    <p:anim calcmode="lin" valueType="num">
                                      <p:cBhvr>
                                        <p:cTn id="753" dur="1000"/>
                                        <p:tgtEl>
                                          <p:spTgt spid="193544"/>
                                        </p:tgtEl>
                                        <p:attrNameLst>
                                          <p:attrName>ppt_x</p:attrName>
                                        </p:attrNameLst>
                                      </p:cBhvr>
                                      <p:tavLst>
                                        <p:tav tm="0">
                                          <p:val>
                                            <p:strVal val="ppt_x"/>
                                          </p:val>
                                        </p:tav>
                                        <p:tav tm="100000">
                                          <p:val>
                                            <p:strVal val="ppt_x"/>
                                          </p:val>
                                        </p:tav>
                                      </p:tavLst>
                                    </p:anim>
                                    <p:anim calcmode="lin" valueType="num">
                                      <p:cBhvr>
                                        <p:cTn id="754" dur="100" decel="100000"/>
                                        <p:tgtEl>
                                          <p:spTgt spid="193544"/>
                                        </p:tgtEl>
                                        <p:attrNameLst>
                                          <p:attrName>ppt_y</p:attrName>
                                        </p:attrNameLst>
                                      </p:cBhvr>
                                      <p:tavLst>
                                        <p:tav tm="0">
                                          <p:val>
                                            <p:strVal val="ppt_y"/>
                                          </p:val>
                                        </p:tav>
                                        <p:tav tm="100000">
                                          <p:val>
                                            <p:strVal val="ppt_y-.03"/>
                                          </p:val>
                                        </p:tav>
                                      </p:tavLst>
                                    </p:anim>
                                    <p:anim calcmode="lin" valueType="num">
                                      <p:cBhvr>
                                        <p:cTn id="755" dur="900" accel="100000">
                                          <p:stCondLst>
                                            <p:cond delay="100"/>
                                          </p:stCondLst>
                                        </p:cTn>
                                        <p:tgtEl>
                                          <p:spTgt spid="193544"/>
                                        </p:tgtEl>
                                        <p:attrNameLst>
                                          <p:attrName>ppt_y</p:attrName>
                                        </p:attrNameLst>
                                      </p:cBhvr>
                                      <p:tavLst>
                                        <p:tav tm="0">
                                          <p:val>
                                            <p:strVal val="ppt_y"/>
                                          </p:val>
                                        </p:tav>
                                        <p:tav tm="100000">
                                          <p:val>
                                            <p:strVal val="ppt_y+1"/>
                                          </p:val>
                                        </p:tav>
                                      </p:tavLst>
                                    </p:anim>
                                    <p:set>
                                      <p:cBhvr>
                                        <p:cTn id="756" dur="1" fill="hold">
                                          <p:stCondLst>
                                            <p:cond delay="999"/>
                                          </p:stCondLst>
                                        </p:cTn>
                                        <p:tgtEl>
                                          <p:spTgt spid="193544"/>
                                        </p:tgtEl>
                                        <p:attrNameLst>
                                          <p:attrName>style.visibility</p:attrName>
                                        </p:attrNameLst>
                                      </p:cBhvr>
                                      <p:to>
                                        <p:strVal val="hidden"/>
                                      </p:to>
                                    </p:set>
                                  </p:childTnLst>
                                </p:cTn>
                              </p:par>
                              <p:par>
                                <p:cTn id="757" presetID="37" presetClass="exit" presetSubtype="0" fill="hold" grpId="5" nodeType="withEffect">
                                  <p:stCondLst>
                                    <p:cond delay="0"/>
                                  </p:stCondLst>
                                  <p:childTnLst>
                                    <p:animEffect transition="out" filter="fade">
                                      <p:cBhvr>
                                        <p:cTn id="758" dur="1000"/>
                                        <p:tgtEl>
                                          <p:spTgt spid="193543"/>
                                        </p:tgtEl>
                                      </p:cBhvr>
                                    </p:animEffect>
                                    <p:anim calcmode="lin" valueType="num">
                                      <p:cBhvr>
                                        <p:cTn id="759" dur="1000"/>
                                        <p:tgtEl>
                                          <p:spTgt spid="193543"/>
                                        </p:tgtEl>
                                        <p:attrNameLst>
                                          <p:attrName>ppt_x</p:attrName>
                                        </p:attrNameLst>
                                      </p:cBhvr>
                                      <p:tavLst>
                                        <p:tav tm="0">
                                          <p:val>
                                            <p:strVal val="ppt_x"/>
                                          </p:val>
                                        </p:tav>
                                        <p:tav tm="100000">
                                          <p:val>
                                            <p:strVal val="ppt_x"/>
                                          </p:val>
                                        </p:tav>
                                      </p:tavLst>
                                    </p:anim>
                                    <p:anim calcmode="lin" valueType="num">
                                      <p:cBhvr>
                                        <p:cTn id="760" dur="100" decel="100000"/>
                                        <p:tgtEl>
                                          <p:spTgt spid="193543"/>
                                        </p:tgtEl>
                                        <p:attrNameLst>
                                          <p:attrName>ppt_y</p:attrName>
                                        </p:attrNameLst>
                                      </p:cBhvr>
                                      <p:tavLst>
                                        <p:tav tm="0">
                                          <p:val>
                                            <p:strVal val="ppt_y"/>
                                          </p:val>
                                        </p:tav>
                                        <p:tav tm="100000">
                                          <p:val>
                                            <p:strVal val="ppt_y-.03"/>
                                          </p:val>
                                        </p:tav>
                                      </p:tavLst>
                                    </p:anim>
                                    <p:anim calcmode="lin" valueType="num">
                                      <p:cBhvr>
                                        <p:cTn id="761" dur="900" accel="100000">
                                          <p:stCondLst>
                                            <p:cond delay="100"/>
                                          </p:stCondLst>
                                        </p:cTn>
                                        <p:tgtEl>
                                          <p:spTgt spid="193543"/>
                                        </p:tgtEl>
                                        <p:attrNameLst>
                                          <p:attrName>ppt_y</p:attrName>
                                        </p:attrNameLst>
                                      </p:cBhvr>
                                      <p:tavLst>
                                        <p:tav tm="0">
                                          <p:val>
                                            <p:strVal val="ppt_y"/>
                                          </p:val>
                                        </p:tav>
                                        <p:tav tm="100000">
                                          <p:val>
                                            <p:strVal val="ppt_y+1"/>
                                          </p:val>
                                        </p:tav>
                                      </p:tavLst>
                                    </p:anim>
                                    <p:set>
                                      <p:cBhvr>
                                        <p:cTn id="762" dur="1" fill="hold">
                                          <p:stCondLst>
                                            <p:cond delay="999"/>
                                          </p:stCondLst>
                                        </p:cTn>
                                        <p:tgtEl>
                                          <p:spTgt spid="193543"/>
                                        </p:tgtEl>
                                        <p:attrNameLst>
                                          <p:attrName>style.visibility</p:attrName>
                                        </p:attrNameLst>
                                      </p:cBhvr>
                                      <p:to>
                                        <p:strVal val="hidden"/>
                                      </p:to>
                                    </p:set>
                                  </p:childTnLst>
                                </p:cTn>
                              </p:par>
                              <p:par>
                                <p:cTn id="763" presetID="37" presetClass="exit" presetSubtype="0" fill="hold" grpId="5" nodeType="withEffect">
                                  <p:stCondLst>
                                    <p:cond delay="0"/>
                                  </p:stCondLst>
                                  <p:childTnLst>
                                    <p:animEffect transition="out" filter="fade">
                                      <p:cBhvr>
                                        <p:cTn id="764" dur="1000"/>
                                        <p:tgtEl>
                                          <p:spTgt spid="193542"/>
                                        </p:tgtEl>
                                      </p:cBhvr>
                                    </p:animEffect>
                                    <p:anim calcmode="lin" valueType="num">
                                      <p:cBhvr>
                                        <p:cTn id="765" dur="1000"/>
                                        <p:tgtEl>
                                          <p:spTgt spid="193542"/>
                                        </p:tgtEl>
                                        <p:attrNameLst>
                                          <p:attrName>ppt_x</p:attrName>
                                        </p:attrNameLst>
                                      </p:cBhvr>
                                      <p:tavLst>
                                        <p:tav tm="0">
                                          <p:val>
                                            <p:strVal val="ppt_x"/>
                                          </p:val>
                                        </p:tav>
                                        <p:tav tm="100000">
                                          <p:val>
                                            <p:strVal val="ppt_x"/>
                                          </p:val>
                                        </p:tav>
                                      </p:tavLst>
                                    </p:anim>
                                    <p:anim calcmode="lin" valueType="num">
                                      <p:cBhvr>
                                        <p:cTn id="766" dur="100" decel="100000"/>
                                        <p:tgtEl>
                                          <p:spTgt spid="193542"/>
                                        </p:tgtEl>
                                        <p:attrNameLst>
                                          <p:attrName>ppt_y</p:attrName>
                                        </p:attrNameLst>
                                      </p:cBhvr>
                                      <p:tavLst>
                                        <p:tav tm="0">
                                          <p:val>
                                            <p:strVal val="ppt_y"/>
                                          </p:val>
                                        </p:tav>
                                        <p:tav tm="100000">
                                          <p:val>
                                            <p:strVal val="ppt_y-.03"/>
                                          </p:val>
                                        </p:tav>
                                      </p:tavLst>
                                    </p:anim>
                                    <p:anim calcmode="lin" valueType="num">
                                      <p:cBhvr>
                                        <p:cTn id="767" dur="900" accel="100000">
                                          <p:stCondLst>
                                            <p:cond delay="100"/>
                                          </p:stCondLst>
                                        </p:cTn>
                                        <p:tgtEl>
                                          <p:spTgt spid="193542"/>
                                        </p:tgtEl>
                                        <p:attrNameLst>
                                          <p:attrName>ppt_y</p:attrName>
                                        </p:attrNameLst>
                                      </p:cBhvr>
                                      <p:tavLst>
                                        <p:tav tm="0">
                                          <p:val>
                                            <p:strVal val="ppt_y"/>
                                          </p:val>
                                        </p:tav>
                                        <p:tav tm="100000">
                                          <p:val>
                                            <p:strVal val="ppt_y+1"/>
                                          </p:val>
                                        </p:tav>
                                      </p:tavLst>
                                    </p:anim>
                                    <p:set>
                                      <p:cBhvr>
                                        <p:cTn id="768" dur="1" fill="hold">
                                          <p:stCondLst>
                                            <p:cond delay="999"/>
                                          </p:stCondLst>
                                        </p:cTn>
                                        <p:tgtEl>
                                          <p:spTgt spid="193542"/>
                                        </p:tgtEl>
                                        <p:attrNameLst>
                                          <p:attrName>style.visibility</p:attrName>
                                        </p:attrNameLst>
                                      </p:cBhvr>
                                      <p:to>
                                        <p:strVal val="hidden"/>
                                      </p:to>
                                    </p:set>
                                  </p:childTnLst>
                                </p:cTn>
                              </p:par>
                              <p:par>
                                <p:cTn id="769" presetID="37" presetClass="exit" presetSubtype="0" fill="hold" grpId="5" nodeType="withEffect">
                                  <p:stCondLst>
                                    <p:cond delay="0"/>
                                  </p:stCondLst>
                                  <p:childTnLst>
                                    <p:animEffect transition="out" filter="fade">
                                      <p:cBhvr>
                                        <p:cTn id="770" dur="1000"/>
                                        <p:tgtEl>
                                          <p:spTgt spid="193539"/>
                                        </p:tgtEl>
                                      </p:cBhvr>
                                    </p:animEffect>
                                    <p:anim calcmode="lin" valueType="num">
                                      <p:cBhvr>
                                        <p:cTn id="771" dur="1000"/>
                                        <p:tgtEl>
                                          <p:spTgt spid="193539"/>
                                        </p:tgtEl>
                                        <p:attrNameLst>
                                          <p:attrName>ppt_x</p:attrName>
                                        </p:attrNameLst>
                                      </p:cBhvr>
                                      <p:tavLst>
                                        <p:tav tm="0">
                                          <p:val>
                                            <p:strVal val="ppt_x"/>
                                          </p:val>
                                        </p:tav>
                                        <p:tav tm="100000">
                                          <p:val>
                                            <p:strVal val="ppt_x"/>
                                          </p:val>
                                        </p:tav>
                                      </p:tavLst>
                                    </p:anim>
                                    <p:anim calcmode="lin" valueType="num">
                                      <p:cBhvr>
                                        <p:cTn id="772" dur="100" decel="100000"/>
                                        <p:tgtEl>
                                          <p:spTgt spid="193539"/>
                                        </p:tgtEl>
                                        <p:attrNameLst>
                                          <p:attrName>ppt_y</p:attrName>
                                        </p:attrNameLst>
                                      </p:cBhvr>
                                      <p:tavLst>
                                        <p:tav tm="0">
                                          <p:val>
                                            <p:strVal val="ppt_y"/>
                                          </p:val>
                                        </p:tav>
                                        <p:tav tm="100000">
                                          <p:val>
                                            <p:strVal val="ppt_y-.03"/>
                                          </p:val>
                                        </p:tav>
                                      </p:tavLst>
                                    </p:anim>
                                    <p:anim calcmode="lin" valueType="num">
                                      <p:cBhvr>
                                        <p:cTn id="773" dur="900" accel="100000">
                                          <p:stCondLst>
                                            <p:cond delay="100"/>
                                          </p:stCondLst>
                                        </p:cTn>
                                        <p:tgtEl>
                                          <p:spTgt spid="193539"/>
                                        </p:tgtEl>
                                        <p:attrNameLst>
                                          <p:attrName>ppt_y</p:attrName>
                                        </p:attrNameLst>
                                      </p:cBhvr>
                                      <p:tavLst>
                                        <p:tav tm="0">
                                          <p:val>
                                            <p:strVal val="ppt_y"/>
                                          </p:val>
                                        </p:tav>
                                        <p:tav tm="100000">
                                          <p:val>
                                            <p:strVal val="ppt_y+1"/>
                                          </p:val>
                                        </p:tav>
                                      </p:tavLst>
                                    </p:anim>
                                    <p:set>
                                      <p:cBhvr>
                                        <p:cTn id="774" dur="1" fill="hold">
                                          <p:stCondLst>
                                            <p:cond delay="999"/>
                                          </p:stCondLst>
                                        </p:cTn>
                                        <p:tgtEl>
                                          <p:spTgt spid="193539"/>
                                        </p:tgtEl>
                                        <p:attrNameLst>
                                          <p:attrName>style.visibility</p:attrName>
                                        </p:attrNameLst>
                                      </p:cBhvr>
                                      <p:to>
                                        <p:strVal val="hidden"/>
                                      </p:to>
                                    </p:set>
                                  </p:childTnLst>
                                </p:cTn>
                              </p:par>
                              <p:par>
                                <p:cTn id="775" presetID="37" presetClass="exit" presetSubtype="0" fill="hold" grpId="5" nodeType="withEffect">
                                  <p:stCondLst>
                                    <p:cond delay="0"/>
                                  </p:stCondLst>
                                  <p:childTnLst>
                                    <p:animEffect transition="out" filter="fade">
                                      <p:cBhvr>
                                        <p:cTn id="776" dur="1000"/>
                                        <p:tgtEl>
                                          <p:spTgt spid="193540"/>
                                        </p:tgtEl>
                                      </p:cBhvr>
                                    </p:animEffect>
                                    <p:anim calcmode="lin" valueType="num">
                                      <p:cBhvr>
                                        <p:cTn id="777" dur="1000"/>
                                        <p:tgtEl>
                                          <p:spTgt spid="193540"/>
                                        </p:tgtEl>
                                        <p:attrNameLst>
                                          <p:attrName>ppt_x</p:attrName>
                                        </p:attrNameLst>
                                      </p:cBhvr>
                                      <p:tavLst>
                                        <p:tav tm="0">
                                          <p:val>
                                            <p:strVal val="ppt_x"/>
                                          </p:val>
                                        </p:tav>
                                        <p:tav tm="100000">
                                          <p:val>
                                            <p:strVal val="ppt_x"/>
                                          </p:val>
                                        </p:tav>
                                      </p:tavLst>
                                    </p:anim>
                                    <p:anim calcmode="lin" valueType="num">
                                      <p:cBhvr>
                                        <p:cTn id="778" dur="100" decel="100000"/>
                                        <p:tgtEl>
                                          <p:spTgt spid="193540"/>
                                        </p:tgtEl>
                                        <p:attrNameLst>
                                          <p:attrName>ppt_y</p:attrName>
                                        </p:attrNameLst>
                                      </p:cBhvr>
                                      <p:tavLst>
                                        <p:tav tm="0">
                                          <p:val>
                                            <p:strVal val="ppt_y"/>
                                          </p:val>
                                        </p:tav>
                                        <p:tav tm="100000">
                                          <p:val>
                                            <p:strVal val="ppt_y-.03"/>
                                          </p:val>
                                        </p:tav>
                                      </p:tavLst>
                                    </p:anim>
                                    <p:anim calcmode="lin" valueType="num">
                                      <p:cBhvr>
                                        <p:cTn id="779" dur="900" accel="100000">
                                          <p:stCondLst>
                                            <p:cond delay="100"/>
                                          </p:stCondLst>
                                        </p:cTn>
                                        <p:tgtEl>
                                          <p:spTgt spid="193540"/>
                                        </p:tgtEl>
                                        <p:attrNameLst>
                                          <p:attrName>ppt_y</p:attrName>
                                        </p:attrNameLst>
                                      </p:cBhvr>
                                      <p:tavLst>
                                        <p:tav tm="0">
                                          <p:val>
                                            <p:strVal val="ppt_y"/>
                                          </p:val>
                                        </p:tav>
                                        <p:tav tm="100000">
                                          <p:val>
                                            <p:strVal val="ppt_y+1"/>
                                          </p:val>
                                        </p:tav>
                                      </p:tavLst>
                                    </p:anim>
                                    <p:set>
                                      <p:cBhvr>
                                        <p:cTn id="780" dur="1" fill="hold">
                                          <p:stCondLst>
                                            <p:cond delay="999"/>
                                          </p:stCondLst>
                                        </p:cTn>
                                        <p:tgtEl>
                                          <p:spTgt spid="193540"/>
                                        </p:tgtEl>
                                        <p:attrNameLst>
                                          <p:attrName>style.visibility</p:attrName>
                                        </p:attrNameLst>
                                      </p:cBhvr>
                                      <p:to>
                                        <p:strVal val="hidden"/>
                                      </p:to>
                                    </p:set>
                                  </p:childTnLst>
                                </p:cTn>
                              </p:par>
                              <p:par>
                                <p:cTn id="781" presetID="37" presetClass="exit" presetSubtype="0" fill="hold" grpId="3" nodeType="withEffect">
                                  <p:stCondLst>
                                    <p:cond delay="0"/>
                                  </p:stCondLst>
                                  <p:childTnLst>
                                    <p:animEffect transition="out" filter="fade">
                                      <p:cBhvr>
                                        <p:cTn id="782" dur="1000"/>
                                        <p:tgtEl>
                                          <p:spTgt spid="193541"/>
                                        </p:tgtEl>
                                      </p:cBhvr>
                                    </p:animEffect>
                                    <p:anim calcmode="lin" valueType="num">
                                      <p:cBhvr>
                                        <p:cTn id="783" dur="1000"/>
                                        <p:tgtEl>
                                          <p:spTgt spid="193541"/>
                                        </p:tgtEl>
                                        <p:attrNameLst>
                                          <p:attrName>ppt_x</p:attrName>
                                        </p:attrNameLst>
                                      </p:cBhvr>
                                      <p:tavLst>
                                        <p:tav tm="0">
                                          <p:val>
                                            <p:strVal val="ppt_x"/>
                                          </p:val>
                                        </p:tav>
                                        <p:tav tm="100000">
                                          <p:val>
                                            <p:strVal val="ppt_x"/>
                                          </p:val>
                                        </p:tav>
                                      </p:tavLst>
                                    </p:anim>
                                    <p:anim calcmode="lin" valueType="num">
                                      <p:cBhvr>
                                        <p:cTn id="784" dur="100" decel="100000"/>
                                        <p:tgtEl>
                                          <p:spTgt spid="193541"/>
                                        </p:tgtEl>
                                        <p:attrNameLst>
                                          <p:attrName>ppt_y</p:attrName>
                                        </p:attrNameLst>
                                      </p:cBhvr>
                                      <p:tavLst>
                                        <p:tav tm="0">
                                          <p:val>
                                            <p:strVal val="ppt_y"/>
                                          </p:val>
                                        </p:tav>
                                        <p:tav tm="100000">
                                          <p:val>
                                            <p:strVal val="ppt_y-.03"/>
                                          </p:val>
                                        </p:tav>
                                      </p:tavLst>
                                    </p:anim>
                                    <p:anim calcmode="lin" valueType="num">
                                      <p:cBhvr>
                                        <p:cTn id="785" dur="900" accel="100000">
                                          <p:stCondLst>
                                            <p:cond delay="100"/>
                                          </p:stCondLst>
                                        </p:cTn>
                                        <p:tgtEl>
                                          <p:spTgt spid="193541"/>
                                        </p:tgtEl>
                                        <p:attrNameLst>
                                          <p:attrName>ppt_y</p:attrName>
                                        </p:attrNameLst>
                                      </p:cBhvr>
                                      <p:tavLst>
                                        <p:tav tm="0">
                                          <p:val>
                                            <p:strVal val="ppt_y"/>
                                          </p:val>
                                        </p:tav>
                                        <p:tav tm="100000">
                                          <p:val>
                                            <p:strVal val="ppt_y+1"/>
                                          </p:val>
                                        </p:tav>
                                      </p:tavLst>
                                    </p:anim>
                                    <p:set>
                                      <p:cBhvr>
                                        <p:cTn id="786" dur="1" fill="hold">
                                          <p:stCondLst>
                                            <p:cond delay="999"/>
                                          </p:stCondLst>
                                        </p:cTn>
                                        <p:tgtEl>
                                          <p:spTgt spid="193541"/>
                                        </p:tgtEl>
                                        <p:attrNameLst>
                                          <p:attrName>style.visibility</p:attrName>
                                        </p:attrNameLst>
                                      </p:cBhvr>
                                      <p:to>
                                        <p:strVal val="hidden"/>
                                      </p:to>
                                    </p:set>
                                  </p:childTnLst>
                                </p:cTn>
                              </p:par>
                              <p:par>
                                <p:cTn id="787" presetID="6" presetClass="emph" presetSubtype="0" fill="hold" grpId="1" nodeType="withEffect">
                                  <p:stCondLst>
                                    <p:cond delay="0"/>
                                  </p:stCondLst>
                                  <p:childTnLst>
                                    <p:animScale>
                                      <p:cBhvr>
                                        <p:cTn id="788" dur="1000" fill="hold"/>
                                        <p:tgtEl>
                                          <p:spTgt spid="193660"/>
                                        </p:tgtEl>
                                      </p:cBhvr>
                                      <p:by x="150000" y="150000"/>
                                    </p:animScale>
                                  </p:childTnLst>
                                </p:cTn>
                              </p:par>
                            </p:childTnLst>
                          </p:cTn>
                        </p:par>
                      </p:childTnLst>
                    </p:cTn>
                  </p:par>
                </p:childTnLst>
              </p:cTn>
              <p:nextCondLst>
                <p:cond evt="onClick" delay="0">
                  <p:tgtEl>
                    <p:spTgt spid="193660"/>
                  </p:tgtEl>
                </p:cond>
              </p:nextCondLst>
            </p:seq>
            <p:seq concurrent="1" nextAc="seek">
              <p:cTn id="789" restart="whenNotActive" fill="hold" evtFilter="cancelBubble" nodeType="interactiveSeq">
                <p:stCondLst>
                  <p:cond evt="onClick" delay="0">
                    <p:tgtEl>
                      <p:spTgt spid="193662"/>
                    </p:tgtEl>
                  </p:cond>
                </p:stCondLst>
                <p:endSync evt="end" delay="0">
                  <p:rtn val="all"/>
                </p:endSync>
                <p:childTnLst>
                  <p:par>
                    <p:cTn id="790" fill="hold" nodeType="clickPar">
                      <p:stCondLst>
                        <p:cond delay="0"/>
                      </p:stCondLst>
                      <p:childTnLst>
                        <p:par>
                          <p:cTn id="791" fill="hold" nodeType="withGroup">
                            <p:stCondLst>
                              <p:cond delay="0"/>
                            </p:stCondLst>
                            <p:childTnLst>
                              <p:par>
                                <p:cTn id="792" presetID="5" presetClass="exit" presetSubtype="10" fill="hold" grpId="0" nodeType="clickEffect">
                                  <p:stCondLst>
                                    <p:cond delay="0"/>
                                  </p:stCondLst>
                                  <p:childTnLst>
                                    <p:animEffect transition="out" filter="checkerboard(across)">
                                      <p:cBhvr>
                                        <p:cTn id="793" dur="500"/>
                                        <p:tgtEl>
                                          <p:spTgt spid="193662"/>
                                        </p:tgtEl>
                                      </p:cBhvr>
                                    </p:animEffect>
                                    <p:set>
                                      <p:cBhvr>
                                        <p:cTn id="794" dur="1" fill="hold">
                                          <p:stCondLst>
                                            <p:cond delay="499"/>
                                          </p:stCondLst>
                                        </p:cTn>
                                        <p:tgtEl>
                                          <p:spTgt spid="193662"/>
                                        </p:tgtEl>
                                        <p:attrNameLst>
                                          <p:attrName>style.visibility</p:attrName>
                                        </p:attrNameLst>
                                      </p:cBhvr>
                                      <p:to>
                                        <p:strVal val="hidden"/>
                                      </p:to>
                                    </p:set>
                                  </p:childTnLst>
                                  <p:subTnLst>
                                    <p:audio>
                                      <p:cMediaNode>
                                        <p:cTn display="0" masterRel="sameClick">
                                          <p:stCondLst>
                                            <p:cond evt="begin" delay="0">
                                              <p:tn val="792"/>
                                            </p:cond>
                                          </p:stCondLst>
                                          <p:endCondLst>
                                            <p:cond evt="onStopAudio" delay="0">
                                              <p:tgtEl>
                                                <p:sldTgt/>
                                              </p:tgtEl>
                                            </p:cond>
                                          </p:endCondLst>
                                        </p:cTn>
                                        <p:tgtEl>
                                          <p:sndTgt r:embed="rId3" name="applause.wav"/>
                                        </p:tgtEl>
                                      </p:cMediaNode>
                                    </p:audio>
                                  </p:subTnLst>
                                </p:cTn>
                              </p:par>
                              <p:par>
                                <p:cTn id="795" presetID="1" presetClass="emph" presetSubtype="2" fill="hold" grpId="0" nodeType="withEffect">
                                  <p:stCondLst>
                                    <p:cond delay="0"/>
                                  </p:stCondLst>
                                  <p:childTnLst>
                                    <p:animClr clrSpc="rgb" dir="cw">
                                      <p:cBhvr>
                                        <p:cTn id="796" dur="2000" fill="hold"/>
                                        <p:tgtEl>
                                          <p:spTgt spid="193554"/>
                                        </p:tgtEl>
                                        <p:attrNameLst>
                                          <p:attrName>fillcolor</p:attrName>
                                        </p:attrNameLst>
                                      </p:cBhvr>
                                      <p:to>
                                        <a:schemeClr val="accent2"/>
                                      </p:to>
                                    </p:animClr>
                                    <p:set>
                                      <p:cBhvr>
                                        <p:cTn id="797" dur="2000" fill="hold"/>
                                        <p:tgtEl>
                                          <p:spTgt spid="193554"/>
                                        </p:tgtEl>
                                        <p:attrNameLst>
                                          <p:attrName>fill.type</p:attrName>
                                        </p:attrNameLst>
                                      </p:cBhvr>
                                      <p:to>
                                        <p:strVal val="solid"/>
                                      </p:to>
                                    </p:set>
                                    <p:set>
                                      <p:cBhvr>
                                        <p:cTn id="798" dur="2000" fill="hold"/>
                                        <p:tgtEl>
                                          <p:spTgt spid="193554"/>
                                        </p:tgtEl>
                                        <p:attrNameLst>
                                          <p:attrName>fill.on</p:attrName>
                                        </p:attrNameLst>
                                      </p:cBhvr>
                                      <p:to>
                                        <p:strVal val="true"/>
                                      </p:to>
                                    </p:set>
                                  </p:childTnLst>
                                </p:cTn>
                              </p:par>
                            </p:childTnLst>
                          </p:cTn>
                        </p:par>
                      </p:childTnLst>
                    </p:cTn>
                  </p:par>
                </p:childTnLst>
              </p:cTn>
              <p:nextCondLst>
                <p:cond evt="onClick" delay="0">
                  <p:tgtEl>
                    <p:spTgt spid="193662"/>
                  </p:tgtEl>
                </p:cond>
              </p:nextCondLst>
            </p:seq>
          </p:childTnLst>
        </p:cTn>
      </p:par>
    </p:tnLst>
    <p:bldLst>
      <p:bldP spid="193538" grpId="0" animBg="1"/>
      <p:bldP spid="193538" grpId="1" animBg="1"/>
      <p:bldP spid="193538" grpId="2" animBg="1"/>
      <p:bldP spid="193538" grpId="3" animBg="1"/>
      <p:bldP spid="193538" grpId="4" animBg="1"/>
      <p:bldP spid="193538" grpId="5" animBg="1"/>
      <p:bldP spid="193538" grpId="6" animBg="1"/>
      <p:bldP spid="193538" grpId="7" animBg="1"/>
      <p:bldP spid="193538" grpId="8" animBg="1"/>
      <p:bldP spid="193538" grpId="9" animBg="1"/>
      <p:bldP spid="193539" grpId="0" animBg="1"/>
      <p:bldP spid="193539" grpId="1" animBg="1"/>
      <p:bldP spid="193539" grpId="2" animBg="1"/>
      <p:bldP spid="193539" grpId="3" animBg="1"/>
      <p:bldP spid="193539" grpId="4" animBg="1"/>
      <p:bldP spid="193539" grpId="5" animBg="1"/>
      <p:bldP spid="193539" grpId="6" animBg="1"/>
      <p:bldP spid="193539" grpId="7" animBg="1"/>
      <p:bldP spid="193539" grpId="8" animBg="1"/>
      <p:bldP spid="193539" grpId="9" animBg="1"/>
      <p:bldP spid="193539" grpId="10" animBg="1"/>
      <p:bldP spid="193540" grpId="0" animBg="1"/>
      <p:bldP spid="193540" grpId="1" animBg="1"/>
      <p:bldP spid="193540" grpId="2" animBg="1"/>
      <p:bldP spid="193540" grpId="3" animBg="1"/>
      <p:bldP spid="193540" grpId="4" animBg="1"/>
      <p:bldP spid="193540" grpId="5" animBg="1"/>
      <p:bldP spid="193540" grpId="6" animBg="1"/>
      <p:bldP spid="193540" grpId="7" animBg="1"/>
      <p:bldP spid="193540" grpId="8" animBg="1"/>
      <p:bldP spid="193540" grpId="9" animBg="1"/>
      <p:bldP spid="193540" grpId="10" animBg="1"/>
      <p:bldP spid="193541" grpId="0" animBg="1"/>
      <p:bldP spid="193541" grpId="1" animBg="1"/>
      <p:bldP spid="193541" grpId="2" animBg="1"/>
      <p:bldP spid="193541" grpId="3" animBg="1"/>
      <p:bldP spid="193541" grpId="4" animBg="1"/>
      <p:bldP spid="193541" grpId="5" animBg="1"/>
      <p:bldP spid="193541" grpId="6" animBg="1"/>
      <p:bldP spid="193541" grpId="7" animBg="1"/>
      <p:bldP spid="193541" grpId="8" animBg="1"/>
      <p:bldP spid="193541" grpId="9" animBg="1"/>
      <p:bldP spid="193542" grpId="0" animBg="1"/>
      <p:bldP spid="193542" grpId="1" animBg="1"/>
      <p:bldP spid="193542" grpId="2" animBg="1"/>
      <p:bldP spid="193542" grpId="3" animBg="1"/>
      <p:bldP spid="193542" grpId="4" animBg="1"/>
      <p:bldP spid="193542" grpId="5" animBg="1"/>
      <p:bldP spid="193542" grpId="6" animBg="1"/>
      <p:bldP spid="193542" grpId="7" animBg="1"/>
      <p:bldP spid="193542" grpId="8" animBg="1"/>
      <p:bldP spid="193542" grpId="9" animBg="1"/>
      <p:bldP spid="193542" grpId="10" animBg="1"/>
      <p:bldP spid="193543" grpId="0" animBg="1"/>
      <p:bldP spid="193543" grpId="1" animBg="1"/>
      <p:bldP spid="193543" grpId="2" animBg="1"/>
      <p:bldP spid="193543" grpId="3" animBg="1"/>
      <p:bldP spid="193543" grpId="4" animBg="1"/>
      <p:bldP spid="193543" grpId="5" animBg="1"/>
      <p:bldP spid="193543" grpId="6" animBg="1"/>
      <p:bldP spid="193543" grpId="7" animBg="1"/>
      <p:bldP spid="193543" grpId="8" animBg="1"/>
      <p:bldP spid="193543" grpId="9" animBg="1"/>
      <p:bldP spid="193543" grpId="10" animBg="1"/>
      <p:bldP spid="193544" grpId="0" animBg="1"/>
      <p:bldP spid="193544" grpId="1" animBg="1"/>
      <p:bldP spid="193544" grpId="2" animBg="1"/>
      <p:bldP spid="193544" grpId="3" animBg="1"/>
      <p:bldP spid="193544" grpId="4" animBg="1"/>
      <p:bldP spid="193544" grpId="5" animBg="1"/>
      <p:bldP spid="193544" grpId="6" animBg="1"/>
      <p:bldP spid="193544" grpId="7" animBg="1"/>
      <p:bldP spid="193544" grpId="8" animBg="1"/>
      <p:bldP spid="193544" grpId="9" animBg="1"/>
      <p:bldP spid="193545" grpId="0" animBg="1"/>
      <p:bldP spid="193545" grpId="1" animBg="1"/>
      <p:bldP spid="193545" grpId="2" animBg="1"/>
      <p:bldP spid="193545" grpId="3" animBg="1"/>
      <p:bldP spid="193545" grpId="4" animBg="1"/>
      <p:bldP spid="193545" grpId="5" animBg="1"/>
      <p:bldP spid="193545" grpId="6" animBg="1"/>
      <p:bldP spid="193545" grpId="7" animBg="1"/>
      <p:bldP spid="193545" grpId="8" animBg="1"/>
      <p:bldP spid="193545" grpId="9" animBg="1"/>
      <p:bldP spid="193546" grpId="0" animBg="1"/>
      <p:bldP spid="193546" grpId="1" animBg="1"/>
      <p:bldP spid="193546" grpId="2" animBg="1"/>
      <p:bldP spid="193546" grpId="3" animBg="1"/>
      <p:bldP spid="193546" grpId="4" animBg="1"/>
      <p:bldP spid="193546" grpId="5" animBg="1"/>
      <p:bldP spid="193546" grpId="6" animBg="1"/>
      <p:bldP spid="193546" grpId="7" animBg="1"/>
      <p:bldP spid="193546" grpId="8" animBg="1"/>
      <p:bldP spid="193546" grpId="9" animBg="1"/>
      <p:bldP spid="193546" grpId="10" animBg="1"/>
      <p:bldP spid="193547" grpId="0" animBg="1"/>
      <p:bldP spid="193547" grpId="1" animBg="1"/>
      <p:bldP spid="193547" grpId="2" animBg="1"/>
      <p:bldP spid="193547" grpId="3" animBg="1"/>
      <p:bldP spid="193547" grpId="4" animBg="1"/>
      <p:bldP spid="193547" grpId="5" animBg="1"/>
      <p:bldP spid="193547" grpId="6" animBg="1"/>
      <p:bldP spid="193547" grpId="7" animBg="1"/>
      <p:bldP spid="193547" grpId="8" animBg="1"/>
      <p:bldP spid="193547" grpId="9" animBg="1"/>
      <p:bldP spid="193547" grpId="10" animBg="1"/>
      <p:bldP spid="193548" grpId="0" animBg="1"/>
      <p:bldP spid="193548" grpId="1" animBg="1"/>
      <p:bldP spid="193549" grpId="0" animBg="1"/>
      <p:bldP spid="193549" grpId="1" animBg="1"/>
      <p:bldP spid="193550" grpId="0" animBg="1"/>
      <p:bldP spid="193550" grpId="1" animBg="1"/>
      <p:bldP spid="193551" grpId="0" animBg="1"/>
      <p:bldP spid="193551" grpId="1" animBg="1"/>
      <p:bldP spid="193552" grpId="0" animBg="1"/>
      <p:bldP spid="193552" grpId="1" animBg="1"/>
      <p:bldP spid="193553" grpId="0" animBg="1"/>
      <p:bldP spid="193553" grpId="1" animBg="1"/>
      <p:bldP spid="193554" grpId="0" animBg="1"/>
      <p:bldP spid="193554" grpId="1" animBg="1"/>
      <p:bldP spid="193555" grpId="0" animBg="1"/>
      <p:bldP spid="193555" grpId="1" animBg="1"/>
      <p:bldP spid="193627" grpId="0" animBg="1"/>
      <p:bldP spid="193627" grpId="1" animBg="1"/>
      <p:bldP spid="193628" grpId="0" animBg="1"/>
      <p:bldP spid="193629" grpId="0" animBg="1"/>
      <p:bldP spid="193630" grpId="0" animBg="1"/>
      <p:bldP spid="193630" grpId="1" animBg="1"/>
      <p:bldP spid="193631" grpId="0" animBg="1"/>
      <p:bldP spid="193631" grpId="1" animBg="1"/>
      <p:bldP spid="193632" grpId="0" animBg="1"/>
      <p:bldP spid="193632" grpId="1" animBg="1"/>
      <p:bldP spid="193639" grpId="0" animBg="1"/>
      <p:bldP spid="193640" grpId="0" animBg="1"/>
      <p:bldP spid="193648" grpId="0" animBg="1"/>
      <p:bldP spid="193649" grpId="0" animBg="1"/>
      <p:bldP spid="193659" grpId="0" animBg="1"/>
      <p:bldP spid="193659" grpId="1" animBg="1"/>
      <p:bldP spid="193660" grpId="0" animBg="1"/>
      <p:bldP spid="193660" grpId="1" animBg="1"/>
      <p:bldP spid="193662" grpId="0" animBg="1"/>
      <p:bldP spid="19366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Box 2">
            <a:extLst>
              <a:ext uri="{FF2B5EF4-FFF2-40B4-BE49-F238E27FC236}">
                <a16:creationId xmlns:a16="http://schemas.microsoft.com/office/drawing/2014/main" id="{9F3AC77A-E59B-0D40-BC72-2CEF8FB67CC8}"/>
              </a:ext>
            </a:extLst>
          </p:cNvPr>
          <p:cNvSpPr txBox="1">
            <a:spLocks noChangeArrowheads="1"/>
          </p:cNvSpPr>
          <p:nvPr/>
        </p:nvSpPr>
        <p:spPr bwMode="auto">
          <a:xfrm>
            <a:off x="512763" y="182563"/>
            <a:ext cx="82597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869950" algn="l"/>
              </a:tabLst>
              <a:defRPr sz="3200">
                <a:solidFill>
                  <a:schemeClr val="tx1"/>
                </a:solidFill>
                <a:latin typeface="Arial" panose="020B0604020202020204" pitchFamily="34" charset="0"/>
              </a:defRPr>
            </a:lvl1pPr>
            <a:lvl2pPr marL="742950" indent="-285750">
              <a:spcBef>
                <a:spcPct val="20000"/>
              </a:spcBef>
              <a:buChar char="–"/>
              <a:tabLst>
                <a:tab pos="869950" algn="l"/>
              </a:tabLst>
              <a:defRPr sz="2800">
                <a:solidFill>
                  <a:schemeClr val="tx1"/>
                </a:solidFill>
                <a:latin typeface="Arial" panose="020B0604020202020204" pitchFamily="34" charset="0"/>
              </a:defRPr>
            </a:lvl2pPr>
            <a:lvl3pPr marL="1143000" indent="-228600">
              <a:spcBef>
                <a:spcPct val="20000"/>
              </a:spcBef>
              <a:buChar char="•"/>
              <a:tabLst>
                <a:tab pos="869950" algn="l"/>
              </a:tabLst>
              <a:defRPr sz="2400">
                <a:solidFill>
                  <a:schemeClr val="tx1"/>
                </a:solidFill>
                <a:latin typeface="Arial" panose="020B0604020202020204" pitchFamily="34" charset="0"/>
              </a:defRPr>
            </a:lvl3pPr>
            <a:lvl4pPr marL="1600200" indent="-228600">
              <a:spcBef>
                <a:spcPct val="20000"/>
              </a:spcBef>
              <a:buChar char="–"/>
              <a:tabLst>
                <a:tab pos="869950" algn="l"/>
              </a:tabLst>
              <a:defRPr sz="2000">
                <a:solidFill>
                  <a:schemeClr val="tx1"/>
                </a:solidFill>
                <a:latin typeface="Arial" panose="020B0604020202020204" pitchFamily="34" charset="0"/>
              </a:defRPr>
            </a:lvl4pPr>
            <a:lvl5pPr marL="2057400" indent="-228600">
              <a:spcBef>
                <a:spcPct val="20000"/>
              </a:spcBef>
              <a:buChar char="»"/>
              <a:tabLst>
                <a:tab pos="86995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86995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86995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86995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869950" algn="l"/>
              </a:tabLst>
              <a:defRPr sz="2000">
                <a:solidFill>
                  <a:schemeClr val="tx1"/>
                </a:solidFill>
                <a:latin typeface="Arial" panose="020B0604020202020204" pitchFamily="34" charset="0"/>
              </a:defRPr>
            </a:lvl9pPr>
          </a:lstStyle>
          <a:p>
            <a:pPr>
              <a:lnSpc>
                <a:spcPct val="115000"/>
              </a:lnSpc>
              <a:spcBef>
                <a:spcPct val="0"/>
              </a:spcBef>
              <a:buFontTx/>
              <a:buNone/>
            </a:pPr>
            <a:r>
              <a:rPr lang="en-US" altLang="en-US" sz="2000" b="1" dirty="0" smtClean="0">
                <a:solidFill>
                  <a:srgbClr val="FF0000"/>
                </a:solidFill>
                <a:latin typeface="Times New Roman" panose="02020603050405020304" pitchFamily="18" charset="0"/>
                <a:cs typeface="Times New Roman" panose="02020603050405020304" pitchFamily="18" charset="0"/>
              </a:rPr>
              <a:t>III</a:t>
            </a:r>
            <a:r>
              <a:rPr lang="vi-VN" altLang="en-US" sz="2000" b="1" dirty="0" smtClean="0">
                <a:solidFill>
                  <a:srgbClr val="FF0000"/>
                </a:solidFill>
                <a:latin typeface="Times New Roman" panose="02020603050405020304" pitchFamily="18" charset="0"/>
                <a:cs typeface="Times New Roman" panose="02020603050405020304" pitchFamily="18" charset="0"/>
              </a:rPr>
              <a:t>. </a:t>
            </a:r>
            <a:r>
              <a:rPr lang="vi-VN" altLang="en-US" sz="2000" b="1" dirty="0">
                <a:solidFill>
                  <a:srgbClr val="FF0000"/>
                </a:solidFill>
                <a:latin typeface="Times New Roman" panose="02020603050405020304" pitchFamily="18" charset="0"/>
                <a:cs typeface="Times New Roman" panose="02020603050405020304" pitchFamily="18" charset="0"/>
              </a:rPr>
              <a:t>KHỞI NGHĨA LÝ </a:t>
            </a:r>
            <a:r>
              <a:rPr lang="vi-VN" altLang="en-US" sz="2000" b="1" dirty="0" smtClean="0">
                <a:solidFill>
                  <a:srgbClr val="FF0000"/>
                </a:solidFill>
                <a:latin typeface="Times New Roman" panose="02020603050405020304" pitchFamily="18" charset="0"/>
                <a:cs typeface="Times New Roman" panose="02020603050405020304" pitchFamily="18" charset="0"/>
              </a:rPr>
              <a:t>BÍ VÀ NƯỚC </a:t>
            </a:r>
            <a:r>
              <a:rPr lang="vi-VN" altLang="en-US" sz="2000" b="1" dirty="0">
                <a:solidFill>
                  <a:srgbClr val="FF0000"/>
                </a:solidFill>
                <a:latin typeface="Times New Roman" panose="02020603050405020304" pitchFamily="18" charset="0"/>
                <a:cs typeface="Times New Roman" panose="02020603050405020304" pitchFamily="18" charset="0"/>
              </a:rPr>
              <a:t>VẠN </a:t>
            </a:r>
            <a:r>
              <a:rPr lang="vi-VN" altLang="en-US" sz="2000" b="1" dirty="0" smtClean="0">
                <a:solidFill>
                  <a:srgbClr val="FF0000"/>
                </a:solidFill>
                <a:latin typeface="Times New Roman" panose="02020603050405020304" pitchFamily="18" charset="0"/>
                <a:cs typeface="Times New Roman" panose="02020603050405020304" pitchFamily="18" charset="0"/>
              </a:rPr>
              <a:t>XUÂN</a:t>
            </a:r>
            <a:r>
              <a:rPr lang="en-US" altLang="en-US" sz="2000" b="1" dirty="0" smtClean="0">
                <a:solidFill>
                  <a:srgbClr val="FF0000"/>
                </a:solidFill>
                <a:latin typeface="Times New Roman" panose="02020603050405020304" pitchFamily="18" charset="0"/>
                <a:cs typeface="Times New Roman" panose="02020603050405020304" pitchFamily="18" charset="0"/>
              </a:rPr>
              <a:t> (</a:t>
            </a:r>
            <a:r>
              <a:rPr lang="en-US" altLang="en-US" sz="2000" b="1" dirty="0" err="1" smtClean="0">
                <a:solidFill>
                  <a:srgbClr val="FF0000"/>
                </a:solidFill>
                <a:latin typeface="Times New Roman" panose="02020603050405020304" pitchFamily="18" charset="0"/>
                <a:cs typeface="Times New Roman" panose="02020603050405020304" pitchFamily="18" charset="0"/>
              </a:rPr>
              <a:t>NĂM</a:t>
            </a:r>
            <a:r>
              <a:rPr lang="en-US" altLang="en-US" sz="2000" b="1" dirty="0" smtClean="0">
                <a:solidFill>
                  <a:srgbClr val="FF0000"/>
                </a:solidFill>
                <a:latin typeface="Times New Roman" panose="02020603050405020304" pitchFamily="18" charset="0"/>
                <a:cs typeface="Times New Roman" panose="02020603050405020304" pitchFamily="18" charset="0"/>
              </a:rPr>
              <a:t> 542-602)</a:t>
            </a:r>
            <a:endParaRPr lang="en-US" altLang="en-US" sz="2000" dirty="0">
              <a:latin typeface="Times New Roman" panose="02020603050405020304" pitchFamily="18" charset="0"/>
              <a:cs typeface="Times New Roman" panose="02020603050405020304" pitchFamily="18" charset="0"/>
            </a:endParaRPr>
          </a:p>
        </p:txBody>
      </p:sp>
      <p:sp>
        <p:nvSpPr>
          <p:cNvPr id="58370" name="TextBox 3">
            <a:extLst>
              <a:ext uri="{FF2B5EF4-FFF2-40B4-BE49-F238E27FC236}">
                <a16:creationId xmlns:a16="http://schemas.microsoft.com/office/drawing/2014/main" id="{FE80108A-3104-AE44-8F84-CF198B54A15C}"/>
              </a:ext>
            </a:extLst>
          </p:cNvPr>
          <p:cNvSpPr txBox="1">
            <a:spLocks noChangeArrowheads="1"/>
          </p:cNvSpPr>
          <p:nvPr/>
        </p:nvSpPr>
        <p:spPr bwMode="auto">
          <a:xfrm>
            <a:off x="5075238" y="736600"/>
            <a:ext cx="45720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15000"/>
              </a:lnSpc>
              <a:spcBef>
                <a:spcPct val="0"/>
              </a:spcBef>
              <a:buFont typeface="Symbol" pitchFamily="2" charset="2"/>
              <a:buChar char="-"/>
            </a:pPr>
            <a:r>
              <a:rPr lang="en-US" altLang="en-US" sz="1800" u="sng">
                <a:solidFill>
                  <a:srgbClr val="0000FF"/>
                </a:solidFill>
                <a:cs typeface="Arial" panose="020B0604020202020204" pitchFamily="34" charset="0"/>
                <a:hlinkClick r:id="rId3"/>
              </a:rPr>
              <a:t>https://youtu.be/BBgnPKJXfcA</a:t>
            </a:r>
            <a:r>
              <a:rPr lang="en-US" altLang="en-US" sz="1800">
                <a:cs typeface="Arial" panose="020B0604020202020204" pitchFamily="34" charset="0"/>
              </a:rPr>
              <a:t> </a:t>
            </a:r>
          </a:p>
        </p:txBody>
      </p:sp>
      <p:pic>
        <p:nvPicPr>
          <p:cNvPr id="3" name="Online Media 2" title="KHỞI NGHĨA LÝ BÍ – NƯỚC VẠN XUÂN (542 – 602) SƠ ĐỒ TƯ DUY SỬ">
            <a:hlinkClick r:id="" action="ppaction://media"/>
            <a:extLst>
              <a:ext uri="{FF2B5EF4-FFF2-40B4-BE49-F238E27FC236}">
                <a16:creationId xmlns:a16="http://schemas.microsoft.com/office/drawing/2014/main" id="{017FC54F-A9FE-2B48-BF9C-1CBEBE25C4C5}"/>
              </a:ext>
            </a:extLst>
          </p:cNvPr>
          <p:cNvPicPr>
            <a:picLocks noRot="1" noChangeAspect="1"/>
          </p:cNvPicPr>
          <p:nvPr>
            <a:videoFile r:link="rId1"/>
          </p:nvPr>
        </p:nvPicPr>
        <p:blipFill>
          <a:blip r:embed="rId4"/>
          <a:stretch>
            <a:fillRect/>
          </a:stretch>
        </p:blipFill>
        <p:spPr>
          <a:xfrm>
            <a:off x="3878263" y="1047750"/>
            <a:ext cx="4894262" cy="3432175"/>
          </a:xfrm>
          <a:prstGeom prst="rect">
            <a:avLst/>
          </a:prstGeom>
        </p:spPr>
      </p:pic>
      <p:pic>
        <p:nvPicPr>
          <p:cNvPr id="58372"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E3C8B74F-D546-604B-977D-70C4D85D75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913" y="3146425"/>
            <a:ext cx="13763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hought Bubble: Cloud 6">
            <a:extLst>
              <a:ext uri="{FF2B5EF4-FFF2-40B4-BE49-F238E27FC236}">
                <a16:creationId xmlns:a16="http://schemas.microsoft.com/office/drawing/2014/main" id="{BDB55755-33A9-4049-9B03-87604D774F6C}"/>
              </a:ext>
            </a:extLst>
          </p:cNvPr>
          <p:cNvSpPr/>
          <p:nvPr/>
        </p:nvSpPr>
        <p:spPr bwMode="auto">
          <a:xfrm>
            <a:off x="300038" y="901700"/>
            <a:ext cx="3578225" cy="2152650"/>
          </a:xfrm>
          <a:prstGeom prst="cloudCallout">
            <a:avLst/>
          </a:prstGeom>
          <a:solidFill>
            <a:schemeClr val="accent3">
              <a:lumMod val="95000"/>
            </a:schemeClr>
          </a:solidFill>
          <a:ln w="9525" cap="flat" cmpd="sng" algn="ctr">
            <a:solidFill>
              <a:srgbClr val="0000FF"/>
            </a:solidFill>
            <a:prstDash val="solid"/>
            <a:round/>
            <a:headEnd type="none" w="med" len="med"/>
            <a:tailEnd type="none" w="med" len="med"/>
          </a:ln>
          <a:effectLst/>
        </p:spPr>
        <p:txBody>
          <a:bodyPr/>
          <a:lstStyle/>
          <a:p>
            <a:pPr marL="342900" indent="-342900" algn="just">
              <a:lnSpc>
                <a:spcPct val="115000"/>
              </a:lnSpc>
              <a:buFont typeface="Symbol" panose="05050102010706020507" pitchFamily="18" charset="2"/>
              <a:buChar char="-"/>
              <a:defRPr/>
            </a:pPr>
            <a:r>
              <a:rPr lang="vi-VN"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Xem video</a:t>
            </a:r>
            <a:endParaRPr lang="en-US" sz="2000" dirty="0">
              <a:latin typeface="Times New Roman" panose="02020603050405020304" pitchFamily="18" charset="0"/>
              <a:ea typeface="Arial" panose="020B0604020202020204" pitchFamily="34" charset="0"/>
              <a:cs typeface="Times New Roman" panose="02020603050405020304" pitchFamily="18" charset="0"/>
            </a:endParaRPr>
          </a:p>
          <a:p>
            <a:pPr marL="342900" indent="-342900" algn="just">
              <a:lnSpc>
                <a:spcPct val="115000"/>
              </a:lnSpc>
              <a:buFont typeface="Symbol" panose="05050102010706020507" pitchFamily="18" charset="2"/>
              <a:buChar char="-"/>
              <a:defRPr/>
            </a:pPr>
            <a:r>
              <a:rPr lang="vi-VN"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Đọc thông tin sgk</a:t>
            </a:r>
            <a:endParaRPr lang="en-US" sz="2000" dirty="0">
              <a:latin typeface="Times New Roman" panose="02020603050405020304" pitchFamily="18" charset="0"/>
              <a:ea typeface="Arial" panose="020B0604020202020204" pitchFamily="34" charset="0"/>
              <a:cs typeface="Times New Roman" panose="02020603050405020304" pitchFamily="18" charset="0"/>
            </a:endParaRPr>
          </a:p>
          <a:p>
            <a:pPr marL="342900" indent="-342900" algn="just">
              <a:lnSpc>
                <a:spcPct val="115000"/>
              </a:lnSpc>
              <a:buFont typeface="Symbol" panose="05050102010706020507" pitchFamily="18" charset="2"/>
              <a:buChar char="-"/>
              <a:defRPr/>
            </a:pPr>
            <a:r>
              <a:rPr lang="en-US" sz="2000" dirty="0">
                <a:solidFill>
                  <a:srgbClr val="050505"/>
                </a:solidFill>
                <a:latin typeface="Times New Roman" panose="02020603050405020304" pitchFamily="18" charset="0"/>
                <a:ea typeface="Arial" panose="020B0604020202020204" pitchFamily="34" charset="0"/>
                <a:cs typeface="Times New Roman" panose="02020603050405020304" pitchFamily="18" charset="0"/>
              </a:rPr>
              <a:t>H</a:t>
            </a:r>
            <a:r>
              <a:rPr lang="vi-VN" sz="2000" dirty="0">
                <a:solidFill>
                  <a:srgbClr val="050505"/>
                </a:solidFill>
                <a:latin typeface="Times New Roman" panose="02020603050405020304" pitchFamily="18" charset="0"/>
                <a:ea typeface="Arial" panose="020B0604020202020204" pitchFamily="34" charset="0"/>
                <a:cs typeface="Times New Roman" panose="02020603050405020304" pitchFamily="18" charset="0"/>
              </a:rPr>
              <a:t>oàn thành phiếu học tập</a:t>
            </a:r>
            <a:endParaRPr lang="en-US" sz="20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58374" name="TextBox 8">
            <a:extLst>
              <a:ext uri="{FF2B5EF4-FFF2-40B4-BE49-F238E27FC236}">
                <a16:creationId xmlns:a16="http://schemas.microsoft.com/office/drawing/2014/main" id="{C3E71569-6D24-C941-A476-2CCC7B9C3549}"/>
              </a:ext>
            </a:extLst>
          </p:cNvPr>
          <p:cNvSpPr txBox="1">
            <a:spLocks noChangeArrowheads="1"/>
          </p:cNvSpPr>
          <p:nvPr/>
        </p:nvSpPr>
        <p:spPr bwMode="auto">
          <a:xfrm>
            <a:off x="109538" y="4348163"/>
            <a:ext cx="5602287"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15000"/>
              </a:lnSpc>
              <a:spcBef>
                <a:spcPct val="0"/>
              </a:spcBef>
              <a:buFontTx/>
              <a:buNone/>
            </a:pPr>
            <a:r>
              <a:rPr lang="en-US" altLang="en-US" sz="2000" b="1" dirty="0">
                <a:solidFill>
                  <a:srgbClr val="050505"/>
                </a:solidFill>
                <a:latin typeface="Times New Roman" panose="02020603050405020304" pitchFamily="18" charset="0"/>
                <a:cs typeface="Times New Roman" panose="02020603050405020304" pitchFamily="18" charset="0"/>
              </a:rPr>
              <a:t>What: </a:t>
            </a:r>
            <a:r>
              <a:rPr lang="en-US" altLang="en-US" sz="2000" dirty="0" err="1">
                <a:solidFill>
                  <a:srgbClr val="050505"/>
                </a:solidFill>
                <a:latin typeface="Times New Roman" panose="02020603050405020304" pitchFamily="18" charset="0"/>
                <a:cs typeface="Times New Roman" panose="02020603050405020304" pitchFamily="18" charset="0"/>
              </a:rPr>
              <a:t>Đoạn</a:t>
            </a:r>
            <a:r>
              <a:rPr lang="en-US" altLang="en-US" sz="2000" dirty="0">
                <a:solidFill>
                  <a:srgbClr val="050505"/>
                </a:solidFill>
                <a:latin typeface="Times New Roman" panose="02020603050405020304" pitchFamily="18" charset="0"/>
                <a:cs typeface="Times New Roman" panose="02020603050405020304" pitchFamily="18" charset="0"/>
              </a:rPr>
              <a:t> clip </a:t>
            </a:r>
            <a:r>
              <a:rPr lang="en-US" altLang="en-US" sz="2000" dirty="0" err="1">
                <a:solidFill>
                  <a:srgbClr val="050505"/>
                </a:solidFill>
                <a:latin typeface="Times New Roman" panose="02020603050405020304" pitchFamily="18" charset="0"/>
                <a:cs typeface="Times New Roman" panose="02020603050405020304" pitchFamily="18" charset="0"/>
              </a:rPr>
              <a:t>đề</a:t>
            </a:r>
            <a:r>
              <a:rPr lang="en-US" altLang="en-US" sz="2000" dirty="0">
                <a:solidFill>
                  <a:srgbClr val="050505"/>
                </a:solidFill>
                <a:latin typeface="Times New Roman" panose="02020603050405020304" pitchFamily="18" charset="0"/>
                <a:cs typeface="Times New Roman" panose="02020603050405020304" pitchFamily="18" charset="0"/>
              </a:rPr>
              <a:t> </a:t>
            </a:r>
            <a:r>
              <a:rPr lang="en-US" altLang="en-US" sz="2000" dirty="0" err="1">
                <a:solidFill>
                  <a:srgbClr val="050505"/>
                </a:solidFill>
                <a:latin typeface="Times New Roman" panose="02020603050405020304" pitchFamily="18" charset="0"/>
                <a:cs typeface="Times New Roman" panose="02020603050405020304" pitchFamily="18" charset="0"/>
              </a:rPr>
              <a:t>cập</a:t>
            </a:r>
            <a:r>
              <a:rPr lang="en-US" altLang="en-US" sz="2000" dirty="0">
                <a:solidFill>
                  <a:srgbClr val="050505"/>
                </a:solidFill>
                <a:latin typeface="Times New Roman" panose="02020603050405020304" pitchFamily="18" charset="0"/>
                <a:cs typeface="Times New Roman" panose="02020603050405020304" pitchFamily="18" charset="0"/>
              </a:rPr>
              <a:t> </a:t>
            </a:r>
            <a:r>
              <a:rPr lang="en-US" altLang="en-US" sz="2000" dirty="0" err="1">
                <a:solidFill>
                  <a:srgbClr val="050505"/>
                </a:solidFill>
                <a:latin typeface="Times New Roman" panose="02020603050405020304" pitchFamily="18" charset="0"/>
                <a:cs typeface="Times New Roman" panose="02020603050405020304" pitchFamily="18" charset="0"/>
              </a:rPr>
              <a:t>đến</a:t>
            </a:r>
            <a:r>
              <a:rPr lang="en-US" altLang="en-US" sz="2000" dirty="0">
                <a:solidFill>
                  <a:srgbClr val="050505"/>
                </a:solidFill>
                <a:latin typeface="Times New Roman" panose="02020603050405020304" pitchFamily="18" charset="0"/>
                <a:cs typeface="Times New Roman" panose="02020603050405020304" pitchFamily="18" charset="0"/>
              </a:rPr>
              <a:t> </a:t>
            </a:r>
            <a:r>
              <a:rPr lang="en-US" altLang="en-US" sz="2000" dirty="0" err="1">
                <a:solidFill>
                  <a:srgbClr val="050505"/>
                </a:solidFill>
                <a:latin typeface="Times New Roman" panose="02020603050405020304" pitchFamily="18" charset="0"/>
                <a:cs typeface="Times New Roman" panose="02020603050405020304" pitchFamily="18" charset="0"/>
              </a:rPr>
              <a:t>sự</a:t>
            </a:r>
            <a:r>
              <a:rPr lang="en-US" altLang="en-US" sz="2000" dirty="0">
                <a:solidFill>
                  <a:srgbClr val="050505"/>
                </a:solidFill>
                <a:latin typeface="Times New Roman" panose="02020603050405020304" pitchFamily="18" charset="0"/>
                <a:cs typeface="Times New Roman" panose="02020603050405020304" pitchFamily="18" charset="0"/>
              </a:rPr>
              <a:t> </a:t>
            </a:r>
            <a:r>
              <a:rPr lang="en-US" altLang="en-US" sz="2000" dirty="0" err="1">
                <a:solidFill>
                  <a:srgbClr val="050505"/>
                </a:solidFill>
                <a:latin typeface="Times New Roman" panose="02020603050405020304" pitchFamily="18" charset="0"/>
                <a:cs typeface="Times New Roman" panose="02020603050405020304" pitchFamily="18" charset="0"/>
              </a:rPr>
              <a:t>kiện</a:t>
            </a:r>
            <a:r>
              <a:rPr lang="en-US" altLang="en-US" sz="2000" dirty="0">
                <a:solidFill>
                  <a:srgbClr val="050505"/>
                </a:solidFill>
                <a:latin typeface="Times New Roman" panose="02020603050405020304" pitchFamily="18" charset="0"/>
                <a:cs typeface="Times New Roman" panose="02020603050405020304" pitchFamily="18" charset="0"/>
              </a:rPr>
              <a:t> </a:t>
            </a:r>
            <a:r>
              <a:rPr lang="en-US" altLang="en-US" sz="2000" dirty="0" err="1">
                <a:solidFill>
                  <a:srgbClr val="050505"/>
                </a:solidFill>
                <a:latin typeface="Times New Roman" panose="02020603050405020304" pitchFamily="18" charset="0"/>
                <a:cs typeface="Times New Roman" panose="02020603050405020304" pitchFamily="18" charset="0"/>
              </a:rPr>
              <a:t>gì</a:t>
            </a:r>
            <a:r>
              <a:rPr lang="en-US" altLang="en-US" sz="2000" dirty="0">
                <a:solidFill>
                  <a:srgbClr val="050505"/>
                </a:solidFill>
                <a:latin typeface="Times New Roman" panose="02020603050405020304" pitchFamily="18" charset="0"/>
                <a:cs typeface="Times New Roman" panose="02020603050405020304" pitchFamily="18" charset="0"/>
              </a:rPr>
              <a:t>?</a:t>
            </a:r>
            <a:endParaRPr lang="en-US" altLang="en-US" sz="2000" dirty="0">
              <a:latin typeface="Times New Roman" panose="02020603050405020304" pitchFamily="18" charset="0"/>
              <a:cs typeface="Times New Roman" panose="02020603050405020304" pitchFamily="18" charset="0"/>
            </a:endParaRPr>
          </a:p>
          <a:p>
            <a:pPr>
              <a:lnSpc>
                <a:spcPct val="115000"/>
              </a:lnSpc>
              <a:spcBef>
                <a:spcPct val="0"/>
              </a:spcBef>
              <a:buFontTx/>
              <a:buNone/>
            </a:pPr>
            <a:r>
              <a:rPr lang="en-US" altLang="en-US" sz="2000" b="1" dirty="0" err="1">
                <a:solidFill>
                  <a:srgbClr val="050505"/>
                </a:solidFill>
                <a:latin typeface="Times New Roman" panose="02020603050405020304" pitchFamily="18" charset="0"/>
                <a:cs typeface="Times New Roman" panose="02020603050405020304" pitchFamily="18" charset="0"/>
              </a:rPr>
              <a:t>Wh</a:t>
            </a:r>
            <a:r>
              <a:rPr lang="vi-VN" altLang="en-US" sz="2000" b="1" dirty="0">
                <a:solidFill>
                  <a:srgbClr val="050505"/>
                </a:solidFill>
                <a:latin typeface="Times New Roman" panose="02020603050405020304" pitchFamily="18" charset="0"/>
                <a:cs typeface="Times New Roman" panose="02020603050405020304" pitchFamily="18" charset="0"/>
              </a:rPr>
              <a:t>o</a:t>
            </a:r>
            <a:r>
              <a:rPr lang="en-US" altLang="en-US" sz="2000" b="1" dirty="0">
                <a:solidFill>
                  <a:srgbClr val="050505"/>
                </a:solidFill>
                <a:latin typeface="Times New Roman" panose="02020603050405020304" pitchFamily="18" charset="0"/>
                <a:cs typeface="Times New Roman" panose="02020603050405020304" pitchFamily="18" charset="0"/>
              </a:rPr>
              <a:t>:</a:t>
            </a:r>
            <a:r>
              <a:rPr lang="vi-VN" altLang="en-US" sz="2000" dirty="0">
                <a:solidFill>
                  <a:srgbClr val="050505"/>
                </a:solidFill>
                <a:latin typeface="Times New Roman" panose="02020603050405020304" pitchFamily="18" charset="0"/>
                <a:cs typeface="Times New Roman" panose="02020603050405020304" pitchFamily="18" charset="0"/>
              </a:rPr>
              <a:t> Em biết gì về nhân vật Lý Bí</a:t>
            </a:r>
            <a:r>
              <a:rPr lang="en-US" altLang="en-US" sz="2000" dirty="0">
                <a:solidFill>
                  <a:srgbClr val="050505"/>
                </a:solidFill>
                <a:latin typeface="Times New Roman" panose="02020603050405020304" pitchFamily="18" charset="0"/>
                <a:cs typeface="Times New Roman" panose="02020603050405020304" pitchFamily="18" charset="0"/>
              </a:rPr>
              <a:t> ?</a:t>
            </a:r>
            <a:endParaRPr lang="en-US" altLang="en-US" sz="2000" dirty="0">
              <a:latin typeface="Times New Roman" panose="02020603050405020304" pitchFamily="18" charset="0"/>
              <a:cs typeface="Times New Roman" panose="02020603050405020304" pitchFamily="18" charset="0"/>
            </a:endParaRPr>
          </a:p>
          <a:p>
            <a:pPr>
              <a:lnSpc>
                <a:spcPct val="115000"/>
              </a:lnSpc>
              <a:spcBef>
                <a:spcPct val="0"/>
              </a:spcBef>
              <a:buFontTx/>
              <a:buNone/>
            </a:pPr>
            <a:r>
              <a:rPr lang="en-US" altLang="en-US" sz="2000" b="1" dirty="0">
                <a:solidFill>
                  <a:srgbClr val="050505"/>
                </a:solidFill>
                <a:latin typeface="Times New Roman" panose="02020603050405020304" pitchFamily="18" charset="0"/>
                <a:cs typeface="Times New Roman" panose="02020603050405020304" pitchFamily="18" charset="0"/>
              </a:rPr>
              <a:t>Where</a:t>
            </a:r>
            <a:r>
              <a:rPr lang="en-US" altLang="en-US" sz="2000" dirty="0">
                <a:solidFill>
                  <a:srgbClr val="050505"/>
                </a:solidFill>
                <a:latin typeface="Times New Roman" panose="02020603050405020304" pitchFamily="18" charset="0"/>
                <a:cs typeface="Times New Roman" panose="02020603050405020304" pitchFamily="18" charset="0"/>
              </a:rPr>
              <a:t>: </a:t>
            </a:r>
            <a:r>
              <a:rPr lang="en-US" altLang="en-US" sz="2000" dirty="0" err="1">
                <a:solidFill>
                  <a:srgbClr val="050505"/>
                </a:solidFill>
                <a:latin typeface="Times New Roman" panose="02020603050405020304" pitchFamily="18" charset="0"/>
                <a:cs typeface="Times New Roman" panose="02020603050405020304" pitchFamily="18" charset="0"/>
              </a:rPr>
              <a:t>Cuộc</a:t>
            </a:r>
            <a:r>
              <a:rPr lang="vi-VN" altLang="en-US" sz="2000" dirty="0">
                <a:solidFill>
                  <a:srgbClr val="050505"/>
                </a:solidFill>
                <a:latin typeface="Times New Roman" panose="02020603050405020304" pitchFamily="18" charset="0"/>
                <a:cs typeface="Times New Roman" panose="02020603050405020304" pitchFamily="18" charset="0"/>
              </a:rPr>
              <a:t> khởi nghĩa nổ ra ở đâu? năm nào?</a:t>
            </a:r>
            <a:endParaRPr lang="en-US" altLang="en-US" sz="2000" dirty="0">
              <a:latin typeface="Times New Roman" panose="02020603050405020304" pitchFamily="18" charset="0"/>
              <a:cs typeface="Times New Roman" panose="02020603050405020304" pitchFamily="18" charset="0"/>
            </a:endParaRPr>
          </a:p>
          <a:p>
            <a:pPr>
              <a:lnSpc>
                <a:spcPct val="115000"/>
              </a:lnSpc>
              <a:spcBef>
                <a:spcPct val="0"/>
              </a:spcBef>
              <a:buFontTx/>
              <a:buNone/>
            </a:pPr>
            <a:r>
              <a:rPr lang="en-US" altLang="en-US" sz="2000" b="1" dirty="0" err="1">
                <a:solidFill>
                  <a:srgbClr val="050505"/>
                </a:solidFill>
                <a:latin typeface="Times New Roman" panose="02020603050405020304" pitchFamily="18" charset="0"/>
                <a:cs typeface="Times New Roman" panose="02020603050405020304" pitchFamily="18" charset="0"/>
              </a:rPr>
              <a:t>Wh</a:t>
            </a:r>
            <a:r>
              <a:rPr lang="vi-VN" altLang="en-US" sz="2000" b="1" dirty="0">
                <a:solidFill>
                  <a:srgbClr val="050505"/>
                </a:solidFill>
                <a:latin typeface="Times New Roman" panose="02020603050405020304" pitchFamily="18" charset="0"/>
                <a:cs typeface="Times New Roman" panose="02020603050405020304" pitchFamily="18" charset="0"/>
              </a:rPr>
              <a:t>y</a:t>
            </a:r>
            <a:r>
              <a:rPr lang="en-US" altLang="en-US" sz="2000" b="1" dirty="0">
                <a:solidFill>
                  <a:srgbClr val="050505"/>
                </a:solidFill>
                <a:latin typeface="Times New Roman" panose="02020603050405020304" pitchFamily="18" charset="0"/>
                <a:cs typeface="Times New Roman" panose="02020603050405020304" pitchFamily="18" charset="0"/>
              </a:rPr>
              <a:t>:</a:t>
            </a:r>
            <a:r>
              <a:rPr lang="en-US" altLang="en-US" sz="2000" dirty="0">
                <a:solidFill>
                  <a:srgbClr val="050505"/>
                </a:solidFill>
                <a:latin typeface="Times New Roman" panose="02020603050405020304" pitchFamily="18" charset="0"/>
                <a:cs typeface="Times New Roman" panose="02020603050405020304" pitchFamily="18" charset="0"/>
              </a:rPr>
              <a:t> </a:t>
            </a:r>
            <a:r>
              <a:rPr lang="en-US" altLang="en-US" sz="2000" dirty="0" err="1">
                <a:solidFill>
                  <a:srgbClr val="050505"/>
                </a:solidFill>
                <a:latin typeface="Times New Roman" panose="02020603050405020304" pitchFamily="18" charset="0"/>
                <a:cs typeface="Times New Roman" panose="02020603050405020304" pitchFamily="18" charset="0"/>
              </a:rPr>
              <a:t>Nguyên</a:t>
            </a:r>
            <a:r>
              <a:rPr lang="vi-VN" altLang="en-US" sz="2000" dirty="0">
                <a:solidFill>
                  <a:srgbClr val="050505"/>
                </a:solidFill>
                <a:latin typeface="Times New Roman" panose="02020603050405020304" pitchFamily="18" charset="0"/>
                <a:cs typeface="Times New Roman" panose="02020603050405020304" pitchFamily="18" charset="0"/>
              </a:rPr>
              <a:t> nhân, mục đích cuộc khởi nghĩa</a:t>
            </a:r>
            <a:r>
              <a:rPr lang="en-US" altLang="en-US" sz="2000" dirty="0">
                <a:solidFill>
                  <a:srgbClr val="050505"/>
                </a:solidFill>
                <a:latin typeface="Times New Roman" panose="02020603050405020304" pitchFamily="18" charset="0"/>
                <a:cs typeface="Times New Roman" panose="02020603050405020304" pitchFamily="18" charset="0"/>
              </a:rPr>
              <a:t>?</a:t>
            </a:r>
            <a:endParaRPr lang="en-US" altLang="en-US" sz="2000" dirty="0">
              <a:latin typeface="Times New Roman" panose="02020603050405020304" pitchFamily="18" charset="0"/>
              <a:cs typeface="Times New Roman" panose="02020603050405020304" pitchFamily="18" charset="0"/>
            </a:endParaRPr>
          </a:p>
          <a:p>
            <a:pPr>
              <a:lnSpc>
                <a:spcPct val="115000"/>
              </a:lnSpc>
              <a:spcBef>
                <a:spcPct val="0"/>
              </a:spcBef>
              <a:buFontTx/>
              <a:buNone/>
            </a:pPr>
            <a:r>
              <a:rPr lang="en-US" altLang="en-US" sz="2000" b="1" dirty="0">
                <a:solidFill>
                  <a:srgbClr val="050505"/>
                </a:solidFill>
                <a:latin typeface="Times New Roman" panose="02020603050405020304" pitchFamily="18" charset="0"/>
                <a:cs typeface="Times New Roman" panose="02020603050405020304" pitchFamily="18" charset="0"/>
              </a:rPr>
              <a:t>Wow</a:t>
            </a:r>
            <a:r>
              <a:rPr lang="en-US" altLang="en-US" sz="2000" dirty="0">
                <a:solidFill>
                  <a:srgbClr val="050505"/>
                </a:solidFill>
                <a:latin typeface="Times New Roman" panose="02020603050405020304" pitchFamily="18" charset="0"/>
                <a:cs typeface="Times New Roman" panose="02020603050405020304" pitchFamily="18" charset="0"/>
              </a:rPr>
              <a:t>: </a:t>
            </a:r>
            <a:r>
              <a:rPr lang="en-US" altLang="en-US" sz="2000" dirty="0" err="1">
                <a:solidFill>
                  <a:srgbClr val="050505"/>
                </a:solidFill>
                <a:latin typeface="Times New Roman" panose="02020603050405020304" pitchFamily="18" charset="0"/>
                <a:cs typeface="Times New Roman" panose="02020603050405020304" pitchFamily="18" charset="0"/>
              </a:rPr>
              <a:t>Cuộc</a:t>
            </a:r>
            <a:r>
              <a:rPr lang="vi-VN" altLang="en-US" sz="2000" dirty="0">
                <a:solidFill>
                  <a:srgbClr val="050505"/>
                </a:solidFill>
                <a:latin typeface="Times New Roman" panose="02020603050405020304" pitchFamily="18" charset="0"/>
                <a:cs typeface="Times New Roman" panose="02020603050405020304" pitchFamily="18" charset="0"/>
              </a:rPr>
              <a:t> khởi nghĩa diễn ra như thế nào</a:t>
            </a:r>
            <a:r>
              <a:rPr lang="en-US" altLang="en-US" sz="2000" dirty="0">
                <a:solidFill>
                  <a:srgbClr val="050505"/>
                </a:solidFill>
                <a:latin typeface="Times New Roman" panose="02020603050405020304" pitchFamily="18" charset="0"/>
                <a:cs typeface="Times New Roman" panose="02020603050405020304" pitchFamily="18" charset="0"/>
              </a:rPr>
              <a:t> ?</a:t>
            </a:r>
            <a:endParaRPr lang="en-US" altLang="en-US" sz="2000" dirty="0">
              <a:latin typeface="Times New Roman" panose="02020603050405020304" pitchFamily="18" charset="0"/>
              <a:cs typeface="Times New Roman" panose="02020603050405020304" pitchFamily="18" charset="0"/>
            </a:endParaRPr>
          </a:p>
          <a:p>
            <a:pPr>
              <a:lnSpc>
                <a:spcPct val="115000"/>
              </a:lnSpc>
              <a:spcBef>
                <a:spcPct val="0"/>
              </a:spcBef>
              <a:buFontTx/>
              <a:buNone/>
            </a:pPr>
            <a:r>
              <a:rPr lang="en-US" altLang="en-US" sz="2000" b="1" dirty="0">
                <a:solidFill>
                  <a:srgbClr val="050505"/>
                </a:solidFill>
                <a:latin typeface="Times New Roman" panose="02020603050405020304" pitchFamily="18" charset="0"/>
                <a:cs typeface="Times New Roman" panose="02020603050405020304" pitchFamily="18" charset="0"/>
              </a:rPr>
              <a:t>How</a:t>
            </a:r>
            <a:r>
              <a:rPr lang="en-US" altLang="en-US" sz="2000" dirty="0">
                <a:solidFill>
                  <a:srgbClr val="050505"/>
                </a:solidFill>
                <a:latin typeface="Times New Roman" panose="02020603050405020304" pitchFamily="18" charset="0"/>
                <a:cs typeface="Times New Roman" panose="02020603050405020304" pitchFamily="18" charset="0"/>
              </a:rPr>
              <a:t>: </a:t>
            </a:r>
            <a:r>
              <a:rPr lang="vi-VN" altLang="en-US" sz="2000" dirty="0">
                <a:solidFill>
                  <a:srgbClr val="050505"/>
                </a:solidFill>
                <a:latin typeface="Times New Roman" panose="02020603050405020304" pitchFamily="18" charset="0"/>
                <a:cs typeface="Times New Roman" panose="02020603050405020304" pitchFamily="18" charset="0"/>
              </a:rPr>
              <a:t>C</a:t>
            </a:r>
            <a:r>
              <a:rPr lang="en-US" altLang="en-US" sz="2000" dirty="0" err="1">
                <a:solidFill>
                  <a:srgbClr val="050505"/>
                </a:solidFill>
                <a:latin typeface="Times New Roman" panose="02020603050405020304" pitchFamily="18" charset="0"/>
                <a:cs typeface="Times New Roman" panose="02020603050405020304" pitchFamily="18" charset="0"/>
              </a:rPr>
              <a:t>uộc</a:t>
            </a:r>
            <a:r>
              <a:rPr lang="vi-VN" altLang="en-US" sz="2000" dirty="0">
                <a:solidFill>
                  <a:srgbClr val="050505"/>
                </a:solidFill>
                <a:latin typeface="Times New Roman" panose="02020603050405020304" pitchFamily="18" charset="0"/>
                <a:cs typeface="Times New Roman" panose="02020603050405020304" pitchFamily="18" charset="0"/>
              </a:rPr>
              <a:t> khởi nghĩa đã có ý nghĩa như thế nào</a:t>
            </a:r>
            <a:r>
              <a:rPr lang="en-US" altLang="en-US" sz="2000" dirty="0">
                <a:solidFill>
                  <a:srgbClr val="050505"/>
                </a:solidFill>
                <a:latin typeface="Times New Roman" panose="02020603050405020304" pitchFamily="18" charset="0"/>
                <a:cs typeface="Times New Roman" panose="02020603050405020304" pitchFamily="18" charset="0"/>
              </a:rPr>
              <a:t> ?</a:t>
            </a:r>
            <a:endParaRPr lang="en-US" altLang="en-US" sz="2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8D8D52E-EEB2-B240-AEE0-3813EE48A782}"/>
              </a:ext>
            </a:extLst>
          </p:cNvPr>
          <p:cNvGraphicFramePr>
            <a:graphicFrameLocks noGrp="1"/>
          </p:cNvGraphicFramePr>
          <p:nvPr>
            <p:ph idx="1"/>
          </p:nvPr>
        </p:nvGraphicFramePr>
        <p:xfrm>
          <a:off x="436563" y="1141413"/>
          <a:ext cx="8270875" cy="5198220"/>
        </p:xfrm>
        <a:graphic>
          <a:graphicData uri="http://schemas.openxmlformats.org/drawingml/2006/table">
            <a:tbl>
              <a:tblPr/>
              <a:tblGrid>
                <a:gridCol w="2024062">
                  <a:extLst>
                    <a:ext uri="{9D8B030D-6E8A-4147-A177-3AD203B41FA5}">
                      <a16:colId xmlns:a16="http://schemas.microsoft.com/office/drawing/2014/main" val="20000"/>
                    </a:ext>
                  </a:extLst>
                </a:gridCol>
                <a:gridCol w="6246813">
                  <a:extLst>
                    <a:ext uri="{9D8B030D-6E8A-4147-A177-3AD203B41FA5}">
                      <a16:colId xmlns:a16="http://schemas.microsoft.com/office/drawing/2014/main" val="20001"/>
                    </a:ext>
                  </a:extLst>
                </a:gridCol>
              </a:tblGrid>
              <a:tr h="482127">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dirty="0" err="1">
                          <a:ln>
                            <a:noFill/>
                          </a:ln>
                          <a:solidFill>
                            <a:srgbClr val="2345EA"/>
                          </a:solidFill>
                          <a:effectLst/>
                          <a:latin typeface="Times New Roman" panose="02020603050405020304" pitchFamily="18" charset="0"/>
                          <a:cs typeface="Times New Roman" panose="02020603050405020304" pitchFamily="18" charset="0"/>
                        </a:rPr>
                        <a:t>Nội</a:t>
                      </a:r>
                      <a:r>
                        <a:rPr kumimoji="0" lang="en-US" altLang="en-US" sz="2400" b="1" i="0" u="none" strike="noStrike" cap="none" normalizeH="0" baseline="0" dirty="0">
                          <a:ln>
                            <a:noFill/>
                          </a:ln>
                          <a:solidFill>
                            <a:srgbClr val="2345EA"/>
                          </a:solidFill>
                          <a:effectLst/>
                          <a:latin typeface="Times New Roman" panose="02020603050405020304" pitchFamily="18" charset="0"/>
                          <a:cs typeface="Times New Roman" panose="02020603050405020304" pitchFamily="18" charset="0"/>
                        </a:rPr>
                        <a:t> dung</a:t>
                      </a:r>
                    </a:p>
                  </a:txBody>
                  <a:tcPr marL="47625" marR="47625" marT="47613" marB="476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Khởi</a:t>
                      </a:r>
                      <a:r>
                        <a:rPr kumimoji="0" lang="en-US" alt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nghĩa</a:t>
                      </a:r>
                      <a:r>
                        <a:rPr kumimoji="0" lang="en-US" alt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Lý</a:t>
                      </a:r>
                      <a:r>
                        <a:rPr kumimoji="0" lang="en-US" alt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Bí</a:t>
                      </a:r>
                      <a:endParaRPr kumimoji="0" lang="en-US" alt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L="47625" marR="47625" marT="47613" marB="476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902747">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dirty="0" err="1">
                          <a:ln>
                            <a:noFill/>
                          </a:ln>
                          <a:solidFill>
                            <a:srgbClr val="2345EA"/>
                          </a:solidFill>
                          <a:effectLst/>
                          <a:latin typeface="Times New Roman" panose="02020603050405020304" pitchFamily="18" charset="0"/>
                          <a:cs typeface="Times New Roman" panose="02020603050405020304" pitchFamily="18" charset="0"/>
                        </a:rPr>
                        <a:t>Nguyên</a:t>
                      </a:r>
                      <a:r>
                        <a:rPr kumimoji="0" lang="en-US" altLang="en-US" sz="2400" b="1" i="0" u="none" strike="noStrike" cap="none" normalizeH="0" baseline="0" dirty="0">
                          <a:ln>
                            <a:noFill/>
                          </a:ln>
                          <a:solidFill>
                            <a:srgbClr val="2345EA"/>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345EA"/>
                          </a:solidFill>
                          <a:effectLst/>
                          <a:latin typeface="Times New Roman" panose="02020603050405020304" pitchFamily="18" charset="0"/>
                          <a:cs typeface="Times New Roman" panose="02020603050405020304" pitchFamily="18" charset="0"/>
                        </a:rPr>
                        <a:t>nhân</a:t>
                      </a:r>
                      <a:endParaRPr kumimoji="0" lang="en-US" altLang="en-US" sz="2400" b="1" i="0" u="none" strike="noStrike" cap="none" normalizeH="0" baseline="0" dirty="0">
                        <a:ln>
                          <a:noFill/>
                        </a:ln>
                        <a:solidFill>
                          <a:srgbClr val="2345EA"/>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400" b="1" i="0" u="none" strike="noStrike" cap="none" normalizeH="0" baseline="0" dirty="0">
                        <a:ln>
                          <a:noFill/>
                        </a:ln>
                        <a:solidFill>
                          <a:srgbClr val="2345EA"/>
                        </a:solidFill>
                        <a:effectLst/>
                        <a:latin typeface="Times New Roman" panose="02020603050405020304" pitchFamily="18" charset="0"/>
                        <a:cs typeface="Times New Roman" panose="02020603050405020304" pitchFamily="18" charset="0"/>
                      </a:endParaRPr>
                    </a:p>
                  </a:txBody>
                  <a:tcPr marL="47625" marR="47625" marT="47613" marB="476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txBody>
                  <a:tcPr marL="47625" marR="47625" marT="47613" marB="476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902747">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dirty="0" err="1">
                          <a:ln>
                            <a:noFill/>
                          </a:ln>
                          <a:solidFill>
                            <a:srgbClr val="2345EA"/>
                          </a:solidFill>
                          <a:effectLst/>
                          <a:latin typeface="Times New Roman" panose="02020603050405020304" pitchFamily="18" charset="0"/>
                          <a:cs typeface="Times New Roman" panose="02020603050405020304" pitchFamily="18" charset="0"/>
                        </a:rPr>
                        <a:t>Chống</a:t>
                      </a:r>
                      <a:r>
                        <a:rPr kumimoji="0" lang="en-US" altLang="en-US" sz="2400" b="1" i="0" u="none" strike="noStrike" cap="none" normalizeH="0" baseline="0" dirty="0">
                          <a:ln>
                            <a:noFill/>
                          </a:ln>
                          <a:solidFill>
                            <a:srgbClr val="2345EA"/>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345EA"/>
                          </a:solidFill>
                          <a:effectLst/>
                          <a:latin typeface="Times New Roman" panose="02020603050405020304" pitchFamily="18" charset="0"/>
                          <a:cs typeface="Times New Roman" panose="02020603050405020304" pitchFamily="18" charset="0"/>
                        </a:rPr>
                        <a:t>quân</a:t>
                      </a:r>
                      <a:r>
                        <a:rPr kumimoji="0" lang="en-US" altLang="en-US" sz="2400" b="1" i="0" u="none" strike="noStrike" cap="none" normalizeH="0" baseline="0" dirty="0">
                          <a:ln>
                            <a:noFill/>
                          </a:ln>
                          <a:solidFill>
                            <a:srgbClr val="2345EA"/>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345EA"/>
                          </a:solidFill>
                          <a:effectLst/>
                          <a:latin typeface="Times New Roman" panose="02020603050405020304" pitchFamily="18" charset="0"/>
                          <a:cs typeface="Times New Roman" panose="02020603050405020304" pitchFamily="18" charset="0"/>
                        </a:rPr>
                        <a:t>xâm</a:t>
                      </a:r>
                      <a:r>
                        <a:rPr kumimoji="0" lang="en-US" altLang="en-US" sz="2400" b="1" i="0" u="none" strike="noStrike" cap="none" normalizeH="0" baseline="0" dirty="0">
                          <a:ln>
                            <a:noFill/>
                          </a:ln>
                          <a:solidFill>
                            <a:srgbClr val="2345EA"/>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345EA"/>
                          </a:solidFill>
                          <a:effectLst/>
                          <a:latin typeface="Times New Roman" panose="02020603050405020304" pitchFamily="18" charset="0"/>
                          <a:cs typeface="Times New Roman" panose="02020603050405020304" pitchFamily="18" charset="0"/>
                        </a:rPr>
                        <a:t>lược</a:t>
                      </a:r>
                      <a:endParaRPr kumimoji="0" lang="en-US" altLang="en-US" sz="2400" b="1" i="0" u="none" strike="noStrike" cap="none" normalizeH="0" baseline="0" dirty="0">
                        <a:ln>
                          <a:noFill/>
                        </a:ln>
                        <a:solidFill>
                          <a:srgbClr val="2345EA"/>
                        </a:solidFill>
                        <a:effectLst/>
                        <a:latin typeface="Times New Roman" panose="02020603050405020304" pitchFamily="18" charset="0"/>
                        <a:cs typeface="Times New Roman" panose="02020603050405020304" pitchFamily="18" charset="0"/>
                      </a:endParaRPr>
                    </a:p>
                  </a:txBody>
                  <a:tcPr marL="47625" marR="47625" marT="47613" marB="476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p>
                  </a:txBody>
                  <a:tcPr marL="47625" marR="47625" marT="47613" marB="476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902747">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dirty="0" err="1">
                          <a:ln>
                            <a:noFill/>
                          </a:ln>
                          <a:solidFill>
                            <a:srgbClr val="2345EA"/>
                          </a:solidFill>
                          <a:effectLst/>
                          <a:latin typeface="Times New Roman" panose="02020603050405020304" pitchFamily="18" charset="0"/>
                          <a:cs typeface="Times New Roman" panose="02020603050405020304" pitchFamily="18" charset="0"/>
                        </a:rPr>
                        <a:t>Thời</a:t>
                      </a:r>
                      <a:r>
                        <a:rPr kumimoji="0" lang="en-US" altLang="en-US" sz="2400" b="1" i="0" u="none" strike="noStrike" cap="none" normalizeH="0" baseline="0" dirty="0">
                          <a:ln>
                            <a:noFill/>
                          </a:ln>
                          <a:solidFill>
                            <a:srgbClr val="2345EA"/>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345EA"/>
                          </a:solidFill>
                          <a:effectLst/>
                          <a:latin typeface="Times New Roman" panose="02020603050405020304" pitchFamily="18" charset="0"/>
                          <a:cs typeface="Times New Roman" panose="02020603050405020304" pitchFamily="18" charset="0"/>
                        </a:rPr>
                        <a:t>gian</a:t>
                      </a:r>
                      <a:r>
                        <a:rPr kumimoji="0" lang="en-US" altLang="en-US" sz="2400" b="1" i="0" u="none" strike="noStrike" cap="none" normalizeH="0" baseline="0" dirty="0">
                          <a:ln>
                            <a:noFill/>
                          </a:ln>
                          <a:solidFill>
                            <a:srgbClr val="2345EA"/>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345EA"/>
                          </a:solidFill>
                          <a:effectLst/>
                          <a:latin typeface="Times New Roman" panose="02020603050405020304" pitchFamily="18" charset="0"/>
                          <a:cs typeface="Times New Roman" panose="02020603050405020304" pitchFamily="18" charset="0"/>
                        </a:rPr>
                        <a:t>địa</a:t>
                      </a:r>
                      <a:r>
                        <a:rPr kumimoji="0" lang="en-US" altLang="en-US" sz="2400" b="1" i="0" u="none" strike="noStrike" cap="none" normalizeH="0" baseline="0" dirty="0">
                          <a:ln>
                            <a:noFill/>
                          </a:ln>
                          <a:solidFill>
                            <a:srgbClr val="2345EA"/>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345EA"/>
                          </a:solidFill>
                          <a:effectLst/>
                          <a:latin typeface="Times New Roman" panose="02020603050405020304" pitchFamily="18" charset="0"/>
                          <a:cs typeface="Times New Roman" panose="02020603050405020304" pitchFamily="18" charset="0"/>
                        </a:rPr>
                        <a:t>điểm</a:t>
                      </a:r>
                      <a:endParaRPr kumimoji="0" lang="en-US" altLang="en-US" sz="2400" b="1" i="0" u="none" strike="noStrike" cap="none" normalizeH="0" baseline="0" dirty="0">
                        <a:ln>
                          <a:noFill/>
                        </a:ln>
                        <a:solidFill>
                          <a:srgbClr val="2345EA"/>
                        </a:solidFill>
                        <a:effectLst/>
                        <a:latin typeface="Times New Roman" panose="02020603050405020304" pitchFamily="18" charset="0"/>
                        <a:cs typeface="Times New Roman" panose="02020603050405020304" pitchFamily="18" charset="0"/>
                      </a:endParaRPr>
                    </a:p>
                  </a:txBody>
                  <a:tcPr marL="47625" marR="47625" marT="47613" marB="476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p>
                  </a:txBody>
                  <a:tcPr marL="47625" marR="47625" marT="47613" marB="476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902747">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vi-VN" altLang="en-US" sz="2400" b="1" i="0" u="none" strike="noStrike" cap="none" normalizeH="0" baseline="0" dirty="0">
                          <a:ln>
                            <a:noFill/>
                          </a:ln>
                          <a:solidFill>
                            <a:srgbClr val="2345EA"/>
                          </a:solidFill>
                          <a:effectLst/>
                          <a:latin typeface="Times New Roman" panose="02020603050405020304" pitchFamily="18" charset="0"/>
                          <a:cs typeface="Times New Roman" panose="02020603050405020304" pitchFamily="18" charset="0"/>
                        </a:rPr>
                        <a:t>Diễn biến chính</a:t>
                      </a:r>
                      <a:endParaRPr kumimoji="0" lang="en-US" altLang="en-US" sz="2400" b="1" i="0" u="none" strike="noStrike" cap="none" normalizeH="0" baseline="0" dirty="0">
                        <a:ln>
                          <a:noFill/>
                        </a:ln>
                        <a:solidFill>
                          <a:srgbClr val="2345EA"/>
                        </a:solidFill>
                        <a:effectLst/>
                        <a:latin typeface="Times New Roman" panose="02020603050405020304" pitchFamily="18" charset="0"/>
                        <a:cs typeface="Times New Roman" panose="02020603050405020304" pitchFamily="18" charset="0"/>
                      </a:endParaRPr>
                    </a:p>
                  </a:txBody>
                  <a:tcPr marL="47625" marR="47625" marT="47613" marB="476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p>
                  </a:txBody>
                  <a:tcPr marL="47625" marR="47625" marT="47613" marB="476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902747">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dirty="0" err="1">
                          <a:ln>
                            <a:noFill/>
                          </a:ln>
                          <a:solidFill>
                            <a:srgbClr val="2345EA"/>
                          </a:solidFill>
                          <a:effectLst/>
                          <a:latin typeface="Times New Roman" panose="02020603050405020304" pitchFamily="18" charset="0"/>
                          <a:cs typeface="Times New Roman" panose="02020603050405020304" pitchFamily="18" charset="0"/>
                        </a:rPr>
                        <a:t>Kết</a:t>
                      </a:r>
                      <a:r>
                        <a:rPr kumimoji="0" lang="en-US" altLang="en-US" sz="2400" b="1" i="0" u="none" strike="noStrike" cap="none" normalizeH="0" baseline="0" dirty="0">
                          <a:ln>
                            <a:noFill/>
                          </a:ln>
                          <a:solidFill>
                            <a:srgbClr val="2345EA"/>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345EA"/>
                          </a:solidFill>
                          <a:effectLst/>
                          <a:latin typeface="Times New Roman" panose="02020603050405020304" pitchFamily="18" charset="0"/>
                          <a:cs typeface="Times New Roman" panose="02020603050405020304" pitchFamily="18" charset="0"/>
                        </a:rPr>
                        <a:t>quả</a:t>
                      </a:r>
                      <a:r>
                        <a:rPr kumimoji="0" lang="vi-VN" altLang="en-US" sz="2400" b="1" i="0" u="none" strike="noStrike" cap="none" normalizeH="0" baseline="0" dirty="0">
                          <a:ln>
                            <a:noFill/>
                          </a:ln>
                          <a:solidFill>
                            <a:srgbClr val="2345EA"/>
                          </a:solidFill>
                          <a:effectLst/>
                          <a:latin typeface="Times New Roman" panose="02020603050405020304" pitchFamily="18" charset="0"/>
                          <a:cs typeface="Times New Roman" panose="02020603050405020304" pitchFamily="18" charset="0"/>
                        </a:rPr>
                        <a:t>, ý nghĩa</a:t>
                      </a:r>
                      <a:endParaRPr kumimoji="0" lang="en-US" altLang="en-US" sz="2400" b="1" i="0" u="none" strike="noStrike" cap="none" normalizeH="0" baseline="0" dirty="0">
                        <a:ln>
                          <a:noFill/>
                        </a:ln>
                        <a:solidFill>
                          <a:srgbClr val="2345EA"/>
                        </a:solidFill>
                        <a:effectLst/>
                        <a:latin typeface="Times New Roman" panose="02020603050405020304" pitchFamily="18" charset="0"/>
                        <a:cs typeface="Times New Roman" panose="02020603050405020304" pitchFamily="18" charset="0"/>
                      </a:endParaRPr>
                    </a:p>
                  </a:txBody>
                  <a:tcPr marL="47625" marR="47625" marT="47613" marB="476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txBody>
                  <a:tcPr marL="47625" marR="47625" marT="47613" marB="476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
        <p:nvSpPr>
          <p:cNvPr id="59416" name="TextBox 4">
            <a:extLst>
              <a:ext uri="{FF2B5EF4-FFF2-40B4-BE49-F238E27FC236}">
                <a16:creationId xmlns:a16="http://schemas.microsoft.com/office/drawing/2014/main" id="{1C8C35BA-6F71-7643-80DD-284A01BADB17}"/>
              </a:ext>
            </a:extLst>
          </p:cNvPr>
          <p:cNvSpPr txBox="1">
            <a:spLocks noChangeArrowheads="1"/>
          </p:cNvSpPr>
          <p:nvPr/>
        </p:nvSpPr>
        <p:spPr bwMode="auto">
          <a:xfrm>
            <a:off x="436563" y="339725"/>
            <a:ext cx="7537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dirty="0" err="1">
                <a:solidFill>
                  <a:srgbClr val="FF0000"/>
                </a:solidFill>
                <a:latin typeface="Times New Roman" panose="02020603050405020304" pitchFamily="18" charset="0"/>
                <a:cs typeface="Times New Roman" panose="02020603050405020304" pitchFamily="18" charset="0"/>
              </a:rPr>
              <a:t>HOÀN</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THÀNH</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PHIẾU</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HỌC</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TẬP</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SAU</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1450E90-CA77-EA44-B5DF-517EB9A36513}"/>
              </a:ext>
            </a:extLst>
          </p:cNvPr>
          <p:cNvSpPr txBox="1">
            <a:spLocks noChangeArrowheads="1"/>
          </p:cNvSpPr>
          <p:nvPr/>
        </p:nvSpPr>
        <p:spPr bwMode="auto">
          <a:xfrm>
            <a:off x="2557463" y="1600200"/>
            <a:ext cx="60293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Times New Roman" panose="02020603050405020304" pitchFamily="18" charset="0"/>
                <a:cs typeface="Times New Roman" panose="02020603050405020304" pitchFamily="18" charset="0"/>
              </a:rPr>
              <a:t>D</a:t>
            </a:r>
            <a:r>
              <a:rPr lang="vi-VN" altLang="en-US" sz="2800">
                <a:latin typeface="Times New Roman" panose="02020603050405020304" pitchFamily="18" charset="0"/>
                <a:cs typeface="Times New Roman" panose="02020603050405020304" pitchFamily="18" charset="0"/>
              </a:rPr>
              <a:t>o </a:t>
            </a:r>
            <a:r>
              <a:rPr lang="en-US" altLang="en-US" sz="2800">
                <a:latin typeface="Times New Roman" panose="02020603050405020304" pitchFamily="18" charset="0"/>
                <a:cs typeface="Times New Roman" panose="02020603050405020304" pitchFamily="18" charset="0"/>
              </a:rPr>
              <a:t>chính sách thống trị tàn bạo của nhà Lương đối với nhân dân ta. </a:t>
            </a:r>
          </a:p>
        </p:txBody>
      </p:sp>
      <p:sp>
        <p:nvSpPr>
          <p:cNvPr id="10" name="TextBox 9">
            <a:extLst>
              <a:ext uri="{FF2B5EF4-FFF2-40B4-BE49-F238E27FC236}">
                <a16:creationId xmlns:a16="http://schemas.microsoft.com/office/drawing/2014/main" id="{67CE1F12-1A2A-4D4D-A0DD-E378DDAADA3D}"/>
              </a:ext>
            </a:extLst>
          </p:cNvPr>
          <p:cNvSpPr txBox="1">
            <a:spLocks noChangeArrowheads="1"/>
          </p:cNvSpPr>
          <p:nvPr/>
        </p:nvSpPr>
        <p:spPr bwMode="auto">
          <a:xfrm>
            <a:off x="2703513" y="2632075"/>
            <a:ext cx="5565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Times New Roman" panose="02020603050405020304" pitchFamily="18" charset="0"/>
                <a:cs typeface="Times New Roman" panose="02020603050405020304" pitchFamily="18" charset="0"/>
              </a:rPr>
              <a:t>Nhà Lương</a:t>
            </a:r>
            <a:endParaRPr lang="en-US" altLang="en-US" sz="2800">
              <a:latin typeface="Tahoma" panose="020B0604030504040204" pitchFamily="34" charset="0"/>
            </a:endParaRPr>
          </a:p>
        </p:txBody>
      </p:sp>
      <p:sp>
        <p:nvSpPr>
          <p:cNvPr id="11" name="TextBox 10">
            <a:extLst>
              <a:ext uri="{FF2B5EF4-FFF2-40B4-BE49-F238E27FC236}">
                <a16:creationId xmlns:a16="http://schemas.microsoft.com/office/drawing/2014/main" id="{5EF347EC-FCA2-4943-8157-0C2DC1125ADF}"/>
              </a:ext>
            </a:extLst>
          </p:cNvPr>
          <p:cNvSpPr txBox="1">
            <a:spLocks noChangeArrowheads="1"/>
          </p:cNvSpPr>
          <p:nvPr/>
        </p:nvSpPr>
        <p:spPr bwMode="auto">
          <a:xfrm>
            <a:off x="2703513" y="3627438"/>
            <a:ext cx="5883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Times New Roman" panose="02020603050405020304" pitchFamily="18" charset="0"/>
                <a:cs typeface="Times New Roman" panose="02020603050405020304" pitchFamily="18" charset="0"/>
              </a:rPr>
              <a:t>Năm 542 – Thái Bình, Sơn tây</a:t>
            </a:r>
            <a:endParaRPr lang="en-US" altLang="en-US" sz="2800">
              <a:latin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4">
            <a:extLst>
              <a:ext uri="{FF2B5EF4-FFF2-40B4-BE49-F238E27FC236}">
                <a16:creationId xmlns:a16="http://schemas.microsoft.com/office/drawing/2014/main" id="{E389CBD4-51F3-2B4E-AFEF-ABA4CA300098}"/>
              </a:ext>
            </a:extLst>
          </p:cNvPr>
          <p:cNvPicPr>
            <a:picLocks noChangeAspect="1" noChangeArrowheads="1"/>
          </p:cNvPicPr>
          <p:nvPr/>
        </p:nvPicPr>
        <p:blipFill>
          <a:blip r:embed="rId2">
            <a:lum bright="-12000" contrast="36000"/>
            <a:extLst>
              <a:ext uri="{28A0092B-C50C-407E-A947-70E740481C1C}">
                <a14:useLocalDpi xmlns:a14="http://schemas.microsoft.com/office/drawing/2010/main" val="0"/>
              </a:ext>
            </a:extLst>
          </a:blip>
          <a:srcRect l="14999" t="10001" r="19000" b="7333"/>
          <a:stretch>
            <a:fillRect/>
          </a:stretch>
        </p:blipFill>
        <p:spPr bwMode="auto">
          <a:xfrm>
            <a:off x="1828800" y="152400"/>
            <a:ext cx="5715000" cy="5867400"/>
          </a:xfrm>
          <a:prstGeom prst="rect">
            <a:avLst/>
          </a:prstGeom>
          <a:noFill/>
          <a:ln w="76200" cmpd="tri">
            <a:solidFill>
              <a:srgbClr val="FF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18" name="Text Box 5">
            <a:extLst>
              <a:ext uri="{FF2B5EF4-FFF2-40B4-BE49-F238E27FC236}">
                <a16:creationId xmlns:a16="http://schemas.microsoft.com/office/drawing/2014/main" id="{29BA3E4B-1F8F-9340-A6F2-5B78D92E0AFC}"/>
              </a:ext>
            </a:extLst>
          </p:cNvPr>
          <p:cNvSpPr txBox="1">
            <a:spLocks noChangeArrowheads="1"/>
          </p:cNvSpPr>
          <p:nvPr/>
        </p:nvSpPr>
        <p:spPr bwMode="auto">
          <a:xfrm>
            <a:off x="2209800" y="6248400"/>
            <a:ext cx="4953000" cy="4667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b="1">
                <a:solidFill>
                  <a:srgbClr val="0000CC"/>
                </a:solidFill>
                <a:latin typeface="Tahoma" panose="020B0604030504040204" pitchFamily="34" charset="0"/>
              </a:rPr>
              <a:t>Lược đồ khởi nghĩa Lý Bí</a:t>
            </a:r>
          </a:p>
        </p:txBody>
      </p:sp>
      <p:pic>
        <p:nvPicPr>
          <p:cNvPr id="12294" name="Picture 6">
            <a:extLst>
              <a:ext uri="{FF2B5EF4-FFF2-40B4-BE49-F238E27FC236}">
                <a16:creationId xmlns:a16="http://schemas.microsoft.com/office/drawing/2014/main" id="{5A4A7769-CD04-CB4D-A129-EA919E0E3A0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133600"/>
            <a:ext cx="228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9">
            <a:extLst>
              <a:ext uri="{FF2B5EF4-FFF2-40B4-BE49-F238E27FC236}">
                <a16:creationId xmlns:a16="http://schemas.microsoft.com/office/drawing/2014/main" id="{1F81E9C7-2D2B-874B-B3D1-41CF26F8D94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752600"/>
            <a:ext cx="228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0">
            <a:extLst>
              <a:ext uri="{FF2B5EF4-FFF2-40B4-BE49-F238E27FC236}">
                <a16:creationId xmlns:a16="http://schemas.microsoft.com/office/drawing/2014/main" id="{5CA92FED-B68F-0343-A684-37266818FB3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524000"/>
            <a:ext cx="228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1">
            <a:extLst>
              <a:ext uri="{FF2B5EF4-FFF2-40B4-BE49-F238E27FC236}">
                <a16:creationId xmlns:a16="http://schemas.microsoft.com/office/drawing/2014/main" id="{04E69A6A-6E09-054A-AD42-DC339B0C0B14}"/>
              </a:ext>
            </a:extLst>
          </p:cNvPr>
          <p:cNvPicPr>
            <a:picLocks noChangeAspect="1" noChangeArrowheads="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9354" t="9677" r="26881" b="25806"/>
          <a:stretch>
            <a:fillRect/>
          </a:stretch>
        </p:blipFill>
        <p:spPr bwMode="auto">
          <a:xfrm>
            <a:off x="2514600" y="914400"/>
            <a:ext cx="508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308" name="Group 20">
            <a:extLst>
              <a:ext uri="{FF2B5EF4-FFF2-40B4-BE49-F238E27FC236}">
                <a16:creationId xmlns:a16="http://schemas.microsoft.com/office/drawing/2014/main" id="{5927CFAE-9638-8741-9DE2-DA434AA3B1AE}"/>
              </a:ext>
            </a:extLst>
          </p:cNvPr>
          <p:cNvGrpSpPr>
            <a:grpSpLocks/>
          </p:cNvGrpSpPr>
          <p:nvPr/>
        </p:nvGrpSpPr>
        <p:grpSpPr bwMode="auto">
          <a:xfrm>
            <a:off x="2667000" y="1524000"/>
            <a:ext cx="1143000" cy="3124200"/>
            <a:chOff x="1680" y="960"/>
            <a:chExt cx="720" cy="1968"/>
          </a:xfrm>
        </p:grpSpPr>
        <p:pic>
          <p:nvPicPr>
            <p:cNvPr id="60450" name="Picture 12">
              <a:extLst>
                <a:ext uri="{FF2B5EF4-FFF2-40B4-BE49-F238E27FC236}">
                  <a16:creationId xmlns:a16="http://schemas.microsoft.com/office/drawing/2014/main" id="{276407AB-B952-1D48-A449-53CC436ECE7D}"/>
                </a:ext>
              </a:extLst>
            </p:cNvPr>
            <p:cNvPicPr>
              <a:picLocks noChangeAspect="1" noChangeArrowheads="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9354" t="9677" r="26881" b="25806"/>
            <a:stretch>
              <a:fillRect/>
            </a:stretch>
          </p:blipFill>
          <p:spPr bwMode="auto">
            <a:xfrm>
              <a:off x="2160" y="2640"/>
              <a:ext cx="2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1" name="Picture 13">
              <a:extLst>
                <a:ext uri="{FF2B5EF4-FFF2-40B4-BE49-F238E27FC236}">
                  <a16:creationId xmlns:a16="http://schemas.microsoft.com/office/drawing/2014/main" id="{CC2B1ECF-0D69-9343-9A9A-268E7A101F51}"/>
                </a:ext>
              </a:extLst>
            </p:cNvPr>
            <p:cNvPicPr>
              <a:picLocks noChangeAspect="1" noChangeArrowheads="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9354" t="9677" r="26881" b="25806"/>
            <a:stretch>
              <a:fillRect/>
            </a:stretch>
          </p:blipFill>
          <p:spPr bwMode="auto">
            <a:xfrm>
              <a:off x="1680" y="1824"/>
              <a:ext cx="2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2" name="Picture 14">
              <a:extLst>
                <a:ext uri="{FF2B5EF4-FFF2-40B4-BE49-F238E27FC236}">
                  <a16:creationId xmlns:a16="http://schemas.microsoft.com/office/drawing/2014/main" id="{FCB563E9-830C-A54C-B06E-D5701135E2AB}"/>
                </a:ext>
              </a:extLst>
            </p:cNvPr>
            <p:cNvPicPr>
              <a:picLocks noChangeAspect="1" noChangeArrowheads="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9354" t="9677" r="26881" b="25806"/>
            <a:stretch>
              <a:fillRect/>
            </a:stretch>
          </p:blipFill>
          <p:spPr bwMode="auto">
            <a:xfrm>
              <a:off x="2112" y="960"/>
              <a:ext cx="2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3" name="Picture 15">
              <a:extLst>
                <a:ext uri="{FF2B5EF4-FFF2-40B4-BE49-F238E27FC236}">
                  <a16:creationId xmlns:a16="http://schemas.microsoft.com/office/drawing/2014/main" id="{4EFF9533-47A6-A046-9E71-BF047A08E253}"/>
                </a:ext>
              </a:extLst>
            </p:cNvPr>
            <p:cNvPicPr>
              <a:picLocks noChangeAspect="1" noChangeArrowheads="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9354" t="9677" r="26881" b="25806"/>
            <a:stretch>
              <a:fillRect/>
            </a:stretch>
          </p:blipFill>
          <p:spPr bwMode="auto">
            <a:xfrm>
              <a:off x="1920" y="2112"/>
              <a:ext cx="2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4" name="Picture 16">
              <a:extLst>
                <a:ext uri="{FF2B5EF4-FFF2-40B4-BE49-F238E27FC236}">
                  <a16:creationId xmlns:a16="http://schemas.microsoft.com/office/drawing/2014/main" id="{D71FF4AF-19C6-7741-B521-A3485B9A7757}"/>
                </a:ext>
              </a:extLst>
            </p:cNvPr>
            <p:cNvPicPr>
              <a:picLocks noChangeAspect="1" noChangeArrowheads="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9354" t="9677" r="26881" b="25806"/>
            <a:stretch>
              <a:fillRect/>
            </a:stretch>
          </p:blipFill>
          <p:spPr bwMode="auto">
            <a:xfrm>
              <a:off x="2064" y="1584"/>
              <a:ext cx="2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305" name="Freeform 17">
            <a:extLst>
              <a:ext uri="{FF2B5EF4-FFF2-40B4-BE49-F238E27FC236}">
                <a16:creationId xmlns:a16="http://schemas.microsoft.com/office/drawing/2014/main" id="{22B72C89-79E1-A049-92B0-3A3C9856EB60}"/>
              </a:ext>
            </a:extLst>
          </p:cNvPr>
          <p:cNvSpPr>
            <a:spLocks/>
          </p:cNvSpPr>
          <p:nvPr/>
        </p:nvSpPr>
        <p:spPr bwMode="auto">
          <a:xfrm rot="-5400000">
            <a:off x="2743200" y="1676400"/>
            <a:ext cx="457200" cy="609600"/>
          </a:xfrm>
          <a:custGeom>
            <a:avLst/>
            <a:gdLst>
              <a:gd name="T0" fmla="*/ 0 w 1248"/>
              <a:gd name="T1" fmla="*/ 2147483646 h 864"/>
              <a:gd name="T2" fmla="*/ 2147483646 w 1248"/>
              <a:gd name="T3" fmla="*/ 2147483646 h 864"/>
              <a:gd name="T4" fmla="*/ 2147483646 w 1248"/>
              <a:gd name="T5" fmla="*/ 2147483646 h 864"/>
              <a:gd name="T6" fmla="*/ 2147483646 w 1248"/>
              <a:gd name="T7" fmla="*/ 0 h 864"/>
              <a:gd name="T8" fmla="*/ 2147483646 w 1248"/>
              <a:gd name="T9" fmla="*/ 2147483646 h 864"/>
              <a:gd name="T10" fmla="*/ 2147483646 w 1248"/>
              <a:gd name="T11" fmla="*/ 2147483646 h 864"/>
              <a:gd name="T12" fmla="*/ 0 w 1248"/>
              <a:gd name="T13" fmla="*/ 2147483646 h 864"/>
              <a:gd name="T14" fmla="*/ 2147483646 w 1248"/>
              <a:gd name="T15" fmla="*/ 2147483646 h 864"/>
              <a:gd name="T16" fmla="*/ 0 w 1248"/>
              <a:gd name="T17" fmla="*/ 2147483646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gradFill rotWithShape="1">
            <a:gsLst>
              <a:gs pos="0">
                <a:srgbClr val="0000FF"/>
              </a:gs>
              <a:gs pos="100000">
                <a:srgbClr val="F80404"/>
              </a:gs>
            </a:gsLst>
            <a:lin ang="0" scaled="1"/>
          </a:gradFill>
          <a:ln w="12700" cmpd="sng">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12306" name="Freeform 18">
            <a:extLst>
              <a:ext uri="{FF2B5EF4-FFF2-40B4-BE49-F238E27FC236}">
                <a16:creationId xmlns:a16="http://schemas.microsoft.com/office/drawing/2014/main" id="{5D815364-6024-1A43-8E16-E1486B07D8CF}"/>
              </a:ext>
            </a:extLst>
          </p:cNvPr>
          <p:cNvSpPr>
            <a:spLocks/>
          </p:cNvSpPr>
          <p:nvPr/>
        </p:nvSpPr>
        <p:spPr bwMode="auto">
          <a:xfrm rot="-7122357">
            <a:off x="2895600" y="1371600"/>
            <a:ext cx="457200" cy="609600"/>
          </a:xfrm>
          <a:custGeom>
            <a:avLst/>
            <a:gdLst>
              <a:gd name="T0" fmla="*/ 0 w 1248"/>
              <a:gd name="T1" fmla="*/ 2147483646 h 864"/>
              <a:gd name="T2" fmla="*/ 2147483646 w 1248"/>
              <a:gd name="T3" fmla="*/ 2147483646 h 864"/>
              <a:gd name="T4" fmla="*/ 2147483646 w 1248"/>
              <a:gd name="T5" fmla="*/ 2147483646 h 864"/>
              <a:gd name="T6" fmla="*/ 2147483646 w 1248"/>
              <a:gd name="T7" fmla="*/ 0 h 864"/>
              <a:gd name="T8" fmla="*/ 2147483646 w 1248"/>
              <a:gd name="T9" fmla="*/ 2147483646 h 864"/>
              <a:gd name="T10" fmla="*/ 2147483646 w 1248"/>
              <a:gd name="T11" fmla="*/ 2147483646 h 864"/>
              <a:gd name="T12" fmla="*/ 0 w 1248"/>
              <a:gd name="T13" fmla="*/ 2147483646 h 864"/>
              <a:gd name="T14" fmla="*/ 2147483646 w 1248"/>
              <a:gd name="T15" fmla="*/ 2147483646 h 864"/>
              <a:gd name="T16" fmla="*/ 0 w 1248"/>
              <a:gd name="T17" fmla="*/ 2147483646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gradFill rotWithShape="1">
            <a:gsLst>
              <a:gs pos="0">
                <a:srgbClr val="0000FF"/>
              </a:gs>
              <a:gs pos="100000">
                <a:srgbClr val="F80404"/>
              </a:gs>
            </a:gsLst>
            <a:lin ang="0" scaled="1"/>
          </a:gradFill>
          <a:ln w="12700" cmpd="sng">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12311" name="Line 23">
            <a:extLst>
              <a:ext uri="{FF2B5EF4-FFF2-40B4-BE49-F238E27FC236}">
                <a16:creationId xmlns:a16="http://schemas.microsoft.com/office/drawing/2014/main" id="{9E343E04-7652-3446-92B7-EC5D635B05A0}"/>
              </a:ext>
            </a:extLst>
          </p:cNvPr>
          <p:cNvSpPr>
            <a:spLocks noChangeShapeType="1"/>
          </p:cNvSpPr>
          <p:nvPr/>
        </p:nvSpPr>
        <p:spPr bwMode="auto">
          <a:xfrm flipV="1">
            <a:off x="3886200" y="914400"/>
            <a:ext cx="1447800" cy="762000"/>
          </a:xfrm>
          <a:prstGeom prst="line">
            <a:avLst/>
          </a:prstGeom>
          <a:noFill/>
          <a:ln w="5715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12313" name="Freeform 25">
            <a:extLst>
              <a:ext uri="{FF2B5EF4-FFF2-40B4-BE49-F238E27FC236}">
                <a16:creationId xmlns:a16="http://schemas.microsoft.com/office/drawing/2014/main" id="{C5616929-A026-914F-A1F3-062DE77F2F54}"/>
              </a:ext>
            </a:extLst>
          </p:cNvPr>
          <p:cNvSpPr>
            <a:spLocks/>
          </p:cNvSpPr>
          <p:nvPr/>
        </p:nvSpPr>
        <p:spPr bwMode="auto">
          <a:xfrm rot="4273821">
            <a:off x="2895600" y="1295400"/>
            <a:ext cx="533400" cy="685800"/>
          </a:xfrm>
          <a:custGeom>
            <a:avLst/>
            <a:gdLst>
              <a:gd name="T0" fmla="*/ 0 w 1248"/>
              <a:gd name="T1" fmla="*/ 2147483646 h 864"/>
              <a:gd name="T2" fmla="*/ 2147483646 w 1248"/>
              <a:gd name="T3" fmla="*/ 2147483646 h 864"/>
              <a:gd name="T4" fmla="*/ 2147483646 w 1248"/>
              <a:gd name="T5" fmla="*/ 2147483646 h 864"/>
              <a:gd name="T6" fmla="*/ 2147483646 w 1248"/>
              <a:gd name="T7" fmla="*/ 0 h 864"/>
              <a:gd name="T8" fmla="*/ 2147483646 w 1248"/>
              <a:gd name="T9" fmla="*/ 2147483646 h 864"/>
              <a:gd name="T10" fmla="*/ 2147483646 w 1248"/>
              <a:gd name="T11" fmla="*/ 2147483646 h 864"/>
              <a:gd name="T12" fmla="*/ 0 w 1248"/>
              <a:gd name="T13" fmla="*/ 2147483646 h 864"/>
              <a:gd name="T14" fmla="*/ 2147483646 w 1248"/>
              <a:gd name="T15" fmla="*/ 2147483646 h 864"/>
              <a:gd name="T16" fmla="*/ 0 w 1248"/>
              <a:gd name="T17" fmla="*/ 2147483646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gradFill rotWithShape="1">
            <a:gsLst>
              <a:gs pos="0">
                <a:srgbClr val="FFFF66"/>
              </a:gs>
              <a:gs pos="100000">
                <a:srgbClr val="F80404"/>
              </a:gs>
            </a:gsLst>
            <a:lin ang="0" scaled="1"/>
          </a:gradFill>
          <a:ln w="12700" cmpd="sng">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pic>
        <p:nvPicPr>
          <p:cNvPr id="12314" name="Picture 26">
            <a:extLst>
              <a:ext uri="{FF2B5EF4-FFF2-40B4-BE49-F238E27FC236}">
                <a16:creationId xmlns:a16="http://schemas.microsoft.com/office/drawing/2014/main" id="{E7BE9529-3846-0844-9E94-88AD6F63D865}"/>
              </a:ext>
            </a:extLst>
          </p:cNvPr>
          <p:cNvPicPr>
            <a:picLocks noChangeAspect="1" noChangeArrowheads="1"/>
          </p:cNvPicPr>
          <p:nvPr/>
        </p:nvPicPr>
        <p:blipFill>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600" y="1447800"/>
            <a:ext cx="38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5" name="Freeform 27">
            <a:extLst>
              <a:ext uri="{FF2B5EF4-FFF2-40B4-BE49-F238E27FC236}">
                <a16:creationId xmlns:a16="http://schemas.microsoft.com/office/drawing/2014/main" id="{C79BD7BB-A3C9-974A-930D-2291788CA8A4}"/>
              </a:ext>
            </a:extLst>
          </p:cNvPr>
          <p:cNvSpPr>
            <a:spLocks/>
          </p:cNvSpPr>
          <p:nvPr/>
        </p:nvSpPr>
        <p:spPr bwMode="auto">
          <a:xfrm rot="2455666">
            <a:off x="4191000" y="1066800"/>
            <a:ext cx="395288" cy="1004888"/>
          </a:xfrm>
          <a:custGeom>
            <a:avLst/>
            <a:gdLst>
              <a:gd name="T0" fmla="*/ 0 w 1248"/>
              <a:gd name="T1" fmla="*/ 2147483646 h 864"/>
              <a:gd name="T2" fmla="*/ 2147483646 w 1248"/>
              <a:gd name="T3" fmla="*/ 2147483646 h 864"/>
              <a:gd name="T4" fmla="*/ 2147483646 w 1248"/>
              <a:gd name="T5" fmla="*/ 2147483646 h 864"/>
              <a:gd name="T6" fmla="*/ 2147483646 w 1248"/>
              <a:gd name="T7" fmla="*/ 0 h 864"/>
              <a:gd name="T8" fmla="*/ 2147483646 w 1248"/>
              <a:gd name="T9" fmla="*/ 2147483646 h 864"/>
              <a:gd name="T10" fmla="*/ 2147483646 w 1248"/>
              <a:gd name="T11" fmla="*/ 2147483646 h 864"/>
              <a:gd name="T12" fmla="*/ 0 w 1248"/>
              <a:gd name="T13" fmla="*/ 2147483646 h 864"/>
              <a:gd name="T14" fmla="*/ 2147483646 w 1248"/>
              <a:gd name="T15" fmla="*/ 2147483646 h 864"/>
              <a:gd name="T16" fmla="*/ 0 w 1248"/>
              <a:gd name="T17" fmla="*/ 2147483646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gradFill rotWithShape="1">
            <a:gsLst>
              <a:gs pos="0">
                <a:srgbClr val="FFFF66"/>
              </a:gs>
              <a:gs pos="100000">
                <a:srgbClr val="F80404"/>
              </a:gs>
            </a:gsLst>
            <a:lin ang="0" scaled="1"/>
          </a:gradFill>
          <a:ln w="12700" cmpd="sng">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12316" name="Freeform 28">
            <a:extLst>
              <a:ext uri="{FF2B5EF4-FFF2-40B4-BE49-F238E27FC236}">
                <a16:creationId xmlns:a16="http://schemas.microsoft.com/office/drawing/2014/main" id="{BF8649CB-4BD5-0D4E-86BA-6C6607E3FCA9}"/>
              </a:ext>
            </a:extLst>
          </p:cNvPr>
          <p:cNvSpPr>
            <a:spLocks/>
          </p:cNvSpPr>
          <p:nvPr/>
        </p:nvSpPr>
        <p:spPr bwMode="auto">
          <a:xfrm rot="-10327626">
            <a:off x="5105400" y="381000"/>
            <a:ext cx="674688" cy="909638"/>
          </a:xfrm>
          <a:custGeom>
            <a:avLst/>
            <a:gdLst>
              <a:gd name="T0" fmla="*/ 0 w 1248"/>
              <a:gd name="T1" fmla="*/ 2147483646 h 864"/>
              <a:gd name="T2" fmla="*/ 2147483646 w 1248"/>
              <a:gd name="T3" fmla="*/ 2147483646 h 864"/>
              <a:gd name="T4" fmla="*/ 2147483646 w 1248"/>
              <a:gd name="T5" fmla="*/ 2147483646 h 864"/>
              <a:gd name="T6" fmla="*/ 2147483646 w 1248"/>
              <a:gd name="T7" fmla="*/ 0 h 864"/>
              <a:gd name="T8" fmla="*/ 2147483646 w 1248"/>
              <a:gd name="T9" fmla="*/ 2147483646 h 864"/>
              <a:gd name="T10" fmla="*/ 2147483646 w 1248"/>
              <a:gd name="T11" fmla="*/ 2147483646 h 864"/>
              <a:gd name="T12" fmla="*/ 0 w 1248"/>
              <a:gd name="T13" fmla="*/ 2147483646 h 864"/>
              <a:gd name="T14" fmla="*/ 2147483646 w 1248"/>
              <a:gd name="T15" fmla="*/ 2147483646 h 864"/>
              <a:gd name="T16" fmla="*/ 0 w 1248"/>
              <a:gd name="T17" fmla="*/ 2147483646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chemeClr val="tx1"/>
          </a:solidFill>
          <a:ln w="12700" cmpd="sng">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12318" name="AutoShape 30">
            <a:extLst>
              <a:ext uri="{FF2B5EF4-FFF2-40B4-BE49-F238E27FC236}">
                <a16:creationId xmlns:a16="http://schemas.microsoft.com/office/drawing/2014/main" id="{18A3C169-0F8D-9641-851C-323F1F59889F}"/>
              </a:ext>
            </a:extLst>
          </p:cNvPr>
          <p:cNvSpPr>
            <a:spLocks noChangeArrowheads="1"/>
          </p:cNvSpPr>
          <p:nvPr/>
        </p:nvSpPr>
        <p:spPr bwMode="auto">
          <a:xfrm>
            <a:off x="4724400" y="1066800"/>
            <a:ext cx="533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2800" b="1">
              <a:latin typeface="Times New Roman" panose="02020603050405020304" pitchFamily="18" charset="0"/>
            </a:endParaRPr>
          </a:p>
        </p:txBody>
      </p:sp>
      <p:pic>
        <p:nvPicPr>
          <p:cNvPr id="12325" name="Picture 37">
            <a:extLst>
              <a:ext uri="{FF2B5EF4-FFF2-40B4-BE49-F238E27FC236}">
                <a16:creationId xmlns:a16="http://schemas.microsoft.com/office/drawing/2014/main" id="{83CB8B0A-422B-F246-8539-F45C37279E26}"/>
              </a:ext>
            </a:extLst>
          </p:cNvPr>
          <p:cNvPicPr>
            <a:picLocks noChangeAspect="1" noChangeArrowheads="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9354" t="9677" r="26881" b="25806"/>
          <a:stretch>
            <a:fillRect/>
          </a:stretch>
        </p:blipFill>
        <p:spPr bwMode="auto">
          <a:xfrm>
            <a:off x="4724400" y="914400"/>
            <a:ext cx="3175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26" name="Freeform 38">
            <a:extLst>
              <a:ext uri="{FF2B5EF4-FFF2-40B4-BE49-F238E27FC236}">
                <a16:creationId xmlns:a16="http://schemas.microsoft.com/office/drawing/2014/main" id="{39C3E1DA-BCC1-B440-AAE9-9545842E1452}"/>
              </a:ext>
            </a:extLst>
          </p:cNvPr>
          <p:cNvSpPr>
            <a:spLocks/>
          </p:cNvSpPr>
          <p:nvPr/>
        </p:nvSpPr>
        <p:spPr bwMode="auto">
          <a:xfrm rot="-10327626">
            <a:off x="6553200" y="228600"/>
            <a:ext cx="533400" cy="452438"/>
          </a:xfrm>
          <a:custGeom>
            <a:avLst/>
            <a:gdLst>
              <a:gd name="T0" fmla="*/ 0 w 1248"/>
              <a:gd name="T1" fmla="*/ 2147483646 h 864"/>
              <a:gd name="T2" fmla="*/ 2147483646 w 1248"/>
              <a:gd name="T3" fmla="*/ 2147483646 h 864"/>
              <a:gd name="T4" fmla="*/ 2147483646 w 1248"/>
              <a:gd name="T5" fmla="*/ 2147483646 h 864"/>
              <a:gd name="T6" fmla="*/ 2147483646 w 1248"/>
              <a:gd name="T7" fmla="*/ 0 h 864"/>
              <a:gd name="T8" fmla="*/ 2147483646 w 1248"/>
              <a:gd name="T9" fmla="*/ 2147483646 h 864"/>
              <a:gd name="T10" fmla="*/ 2147483646 w 1248"/>
              <a:gd name="T11" fmla="*/ 2147483646 h 864"/>
              <a:gd name="T12" fmla="*/ 0 w 1248"/>
              <a:gd name="T13" fmla="*/ 2147483646 h 864"/>
              <a:gd name="T14" fmla="*/ 2147483646 w 1248"/>
              <a:gd name="T15" fmla="*/ 2147483646 h 864"/>
              <a:gd name="T16" fmla="*/ 0 w 1248"/>
              <a:gd name="T17" fmla="*/ 2147483646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chemeClr val="tx1"/>
          </a:solidFill>
          <a:ln w="12700" cmpd="sng">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12327" name="Freeform 39">
            <a:extLst>
              <a:ext uri="{FF2B5EF4-FFF2-40B4-BE49-F238E27FC236}">
                <a16:creationId xmlns:a16="http://schemas.microsoft.com/office/drawing/2014/main" id="{99206E25-F1BC-DE43-8435-A5CBA2F17D86}"/>
              </a:ext>
            </a:extLst>
          </p:cNvPr>
          <p:cNvSpPr>
            <a:spLocks/>
          </p:cNvSpPr>
          <p:nvPr/>
        </p:nvSpPr>
        <p:spPr bwMode="auto">
          <a:xfrm rot="2455666">
            <a:off x="5486400" y="609600"/>
            <a:ext cx="395288" cy="1004888"/>
          </a:xfrm>
          <a:custGeom>
            <a:avLst/>
            <a:gdLst>
              <a:gd name="T0" fmla="*/ 0 w 1248"/>
              <a:gd name="T1" fmla="*/ 2147483646 h 864"/>
              <a:gd name="T2" fmla="*/ 2147483646 w 1248"/>
              <a:gd name="T3" fmla="*/ 2147483646 h 864"/>
              <a:gd name="T4" fmla="*/ 2147483646 w 1248"/>
              <a:gd name="T5" fmla="*/ 2147483646 h 864"/>
              <a:gd name="T6" fmla="*/ 2147483646 w 1248"/>
              <a:gd name="T7" fmla="*/ 0 h 864"/>
              <a:gd name="T8" fmla="*/ 2147483646 w 1248"/>
              <a:gd name="T9" fmla="*/ 2147483646 h 864"/>
              <a:gd name="T10" fmla="*/ 2147483646 w 1248"/>
              <a:gd name="T11" fmla="*/ 2147483646 h 864"/>
              <a:gd name="T12" fmla="*/ 0 w 1248"/>
              <a:gd name="T13" fmla="*/ 2147483646 h 864"/>
              <a:gd name="T14" fmla="*/ 2147483646 w 1248"/>
              <a:gd name="T15" fmla="*/ 2147483646 h 864"/>
              <a:gd name="T16" fmla="*/ 0 w 1248"/>
              <a:gd name="T17" fmla="*/ 2147483646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gradFill rotWithShape="1">
            <a:gsLst>
              <a:gs pos="0">
                <a:srgbClr val="FFFF66"/>
              </a:gs>
              <a:gs pos="100000">
                <a:srgbClr val="F80404"/>
              </a:gs>
            </a:gsLst>
            <a:lin ang="0" scaled="1"/>
          </a:gradFill>
          <a:ln w="12700" cmpd="sng">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12328" name="AutoShape 40">
            <a:extLst>
              <a:ext uri="{FF2B5EF4-FFF2-40B4-BE49-F238E27FC236}">
                <a16:creationId xmlns:a16="http://schemas.microsoft.com/office/drawing/2014/main" id="{F84E0FCA-3326-224A-BAFC-BA0BD1C3A078}"/>
              </a:ext>
            </a:extLst>
          </p:cNvPr>
          <p:cNvSpPr>
            <a:spLocks noChangeArrowheads="1"/>
          </p:cNvSpPr>
          <p:nvPr/>
        </p:nvSpPr>
        <p:spPr bwMode="auto">
          <a:xfrm>
            <a:off x="6172200" y="685800"/>
            <a:ext cx="533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2800" b="1">
              <a:latin typeface="Times New Roman" panose="02020603050405020304" pitchFamily="18" charset="0"/>
            </a:endParaRPr>
          </a:p>
        </p:txBody>
      </p:sp>
      <p:sp>
        <p:nvSpPr>
          <p:cNvPr id="60436" name="Rectangle 48">
            <a:extLst>
              <a:ext uri="{FF2B5EF4-FFF2-40B4-BE49-F238E27FC236}">
                <a16:creationId xmlns:a16="http://schemas.microsoft.com/office/drawing/2014/main" id="{25EE0DD3-F4F3-9B46-A3E8-2EB7368B318D}"/>
              </a:ext>
            </a:extLst>
          </p:cNvPr>
          <p:cNvSpPr>
            <a:spLocks noChangeArrowheads="1"/>
          </p:cNvSpPr>
          <p:nvPr/>
        </p:nvSpPr>
        <p:spPr bwMode="auto">
          <a:xfrm>
            <a:off x="5257800" y="3581400"/>
            <a:ext cx="2209800" cy="2362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ahoma" panose="020B0604030504040204" pitchFamily="34" charset="0"/>
            </a:endParaRPr>
          </a:p>
        </p:txBody>
      </p:sp>
      <p:sp>
        <p:nvSpPr>
          <p:cNvPr id="60437" name="Freeform 50">
            <a:extLst>
              <a:ext uri="{FF2B5EF4-FFF2-40B4-BE49-F238E27FC236}">
                <a16:creationId xmlns:a16="http://schemas.microsoft.com/office/drawing/2014/main" id="{5E04F50D-B3C9-5542-A203-FED47E7B3170}"/>
              </a:ext>
            </a:extLst>
          </p:cNvPr>
          <p:cNvSpPr>
            <a:spLocks/>
          </p:cNvSpPr>
          <p:nvPr/>
        </p:nvSpPr>
        <p:spPr bwMode="auto">
          <a:xfrm rot="2839463">
            <a:off x="5448300" y="3848100"/>
            <a:ext cx="381000" cy="457200"/>
          </a:xfrm>
          <a:custGeom>
            <a:avLst/>
            <a:gdLst>
              <a:gd name="T0" fmla="*/ 0 w 1248"/>
              <a:gd name="T1" fmla="*/ 2147483646 h 864"/>
              <a:gd name="T2" fmla="*/ 2147483646 w 1248"/>
              <a:gd name="T3" fmla="*/ 2147483646 h 864"/>
              <a:gd name="T4" fmla="*/ 2147483646 w 1248"/>
              <a:gd name="T5" fmla="*/ 2147483646 h 864"/>
              <a:gd name="T6" fmla="*/ 2147483646 w 1248"/>
              <a:gd name="T7" fmla="*/ 0 h 864"/>
              <a:gd name="T8" fmla="*/ 2147483646 w 1248"/>
              <a:gd name="T9" fmla="*/ 2147483646 h 864"/>
              <a:gd name="T10" fmla="*/ 2147483646 w 1248"/>
              <a:gd name="T11" fmla="*/ 2147483646 h 864"/>
              <a:gd name="T12" fmla="*/ 0 w 1248"/>
              <a:gd name="T13" fmla="*/ 2147483646 h 864"/>
              <a:gd name="T14" fmla="*/ 2147483646 w 1248"/>
              <a:gd name="T15" fmla="*/ 2147483646 h 864"/>
              <a:gd name="T16" fmla="*/ 0 w 1248"/>
              <a:gd name="T17" fmla="*/ 2147483646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gradFill rotWithShape="1">
            <a:gsLst>
              <a:gs pos="0">
                <a:srgbClr val="0000FF"/>
              </a:gs>
              <a:gs pos="100000">
                <a:srgbClr val="F80404"/>
              </a:gs>
            </a:gsLst>
            <a:lin ang="0" scaled="1"/>
          </a:gradFill>
          <a:ln w="12700" cmpd="sng">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60438" name="Freeform 51">
            <a:extLst>
              <a:ext uri="{FF2B5EF4-FFF2-40B4-BE49-F238E27FC236}">
                <a16:creationId xmlns:a16="http://schemas.microsoft.com/office/drawing/2014/main" id="{484BDB72-FB29-D945-80E1-DF2C3B9B3BFB}"/>
              </a:ext>
            </a:extLst>
          </p:cNvPr>
          <p:cNvSpPr>
            <a:spLocks/>
          </p:cNvSpPr>
          <p:nvPr/>
        </p:nvSpPr>
        <p:spPr bwMode="auto">
          <a:xfrm rot="3175794">
            <a:off x="5448300" y="4229100"/>
            <a:ext cx="304800" cy="533400"/>
          </a:xfrm>
          <a:custGeom>
            <a:avLst/>
            <a:gdLst>
              <a:gd name="T0" fmla="*/ 0 w 1248"/>
              <a:gd name="T1" fmla="*/ 2147483646 h 864"/>
              <a:gd name="T2" fmla="*/ 2147483646 w 1248"/>
              <a:gd name="T3" fmla="*/ 2147483646 h 864"/>
              <a:gd name="T4" fmla="*/ 2147483646 w 1248"/>
              <a:gd name="T5" fmla="*/ 2147483646 h 864"/>
              <a:gd name="T6" fmla="*/ 2147483646 w 1248"/>
              <a:gd name="T7" fmla="*/ 0 h 864"/>
              <a:gd name="T8" fmla="*/ 2147483646 w 1248"/>
              <a:gd name="T9" fmla="*/ 2147483646 h 864"/>
              <a:gd name="T10" fmla="*/ 2147483646 w 1248"/>
              <a:gd name="T11" fmla="*/ 2147483646 h 864"/>
              <a:gd name="T12" fmla="*/ 0 w 1248"/>
              <a:gd name="T13" fmla="*/ 2147483646 h 864"/>
              <a:gd name="T14" fmla="*/ 2147483646 w 1248"/>
              <a:gd name="T15" fmla="*/ 2147483646 h 864"/>
              <a:gd name="T16" fmla="*/ 0 w 1248"/>
              <a:gd name="T17" fmla="*/ 2147483646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gradFill rotWithShape="1">
            <a:gsLst>
              <a:gs pos="0">
                <a:srgbClr val="FFFF66"/>
              </a:gs>
              <a:gs pos="100000">
                <a:srgbClr val="F80404"/>
              </a:gs>
            </a:gsLst>
            <a:lin ang="0" scaled="1"/>
          </a:gradFill>
          <a:ln w="12700" cmpd="sng">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60439" name="Freeform 52">
            <a:extLst>
              <a:ext uri="{FF2B5EF4-FFF2-40B4-BE49-F238E27FC236}">
                <a16:creationId xmlns:a16="http://schemas.microsoft.com/office/drawing/2014/main" id="{A44BABFA-6AD4-2147-9699-177CADE0E279}"/>
              </a:ext>
            </a:extLst>
          </p:cNvPr>
          <p:cNvSpPr>
            <a:spLocks/>
          </p:cNvSpPr>
          <p:nvPr/>
        </p:nvSpPr>
        <p:spPr bwMode="auto">
          <a:xfrm rot="2218003">
            <a:off x="5334000" y="4695825"/>
            <a:ext cx="457200" cy="381000"/>
          </a:xfrm>
          <a:custGeom>
            <a:avLst/>
            <a:gdLst>
              <a:gd name="T0" fmla="*/ 0 w 1248"/>
              <a:gd name="T1" fmla="*/ 2147483646 h 864"/>
              <a:gd name="T2" fmla="*/ 2147483646 w 1248"/>
              <a:gd name="T3" fmla="*/ 2147483646 h 864"/>
              <a:gd name="T4" fmla="*/ 2147483646 w 1248"/>
              <a:gd name="T5" fmla="*/ 2147483646 h 864"/>
              <a:gd name="T6" fmla="*/ 2147483646 w 1248"/>
              <a:gd name="T7" fmla="*/ 0 h 864"/>
              <a:gd name="T8" fmla="*/ 2147483646 w 1248"/>
              <a:gd name="T9" fmla="*/ 2147483646 h 864"/>
              <a:gd name="T10" fmla="*/ 2147483646 w 1248"/>
              <a:gd name="T11" fmla="*/ 2147483646 h 864"/>
              <a:gd name="T12" fmla="*/ 0 w 1248"/>
              <a:gd name="T13" fmla="*/ 2147483646 h 864"/>
              <a:gd name="T14" fmla="*/ 2147483646 w 1248"/>
              <a:gd name="T15" fmla="*/ 2147483646 h 864"/>
              <a:gd name="T16" fmla="*/ 0 w 1248"/>
              <a:gd name="T17" fmla="*/ 2147483646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48" h="864">
                <a:moveTo>
                  <a:pt x="0" y="576"/>
                </a:moveTo>
                <a:lnTo>
                  <a:pt x="1008" y="96"/>
                </a:lnTo>
                <a:lnTo>
                  <a:pt x="864" y="48"/>
                </a:lnTo>
                <a:lnTo>
                  <a:pt x="1248" y="0"/>
                </a:lnTo>
                <a:lnTo>
                  <a:pt x="1104" y="240"/>
                </a:lnTo>
                <a:lnTo>
                  <a:pt x="1056" y="144"/>
                </a:lnTo>
                <a:lnTo>
                  <a:pt x="0" y="864"/>
                </a:lnTo>
                <a:lnTo>
                  <a:pt x="96" y="672"/>
                </a:lnTo>
                <a:lnTo>
                  <a:pt x="0" y="576"/>
                </a:lnTo>
                <a:close/>
              </a:path>
            </a:pathLst>
          </a:custGeom>
          <a:solidFill>
            <a:schemeClr val="tx1"/>
          </a:solidFill>
          <a:ln w="12700" cmpd="sng">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60440" name="Line 54">
            <a:extLst>
              <a:ext uri="{FF2B5EF4-FFF2-40B4-BE49-F238E27FC236}">
                <a16:creationId xmlns:a16="http://schemas.microsoft.com/office/drawing/2014/main" id="{0933D655-EE20-324D-82B2-47E1EC33AC32}"/>
              </a:ext>
            </a:extLst>
          </p:cNvPr>
          <p:cNvSpPr>
            <a:spLocks noChangeShapeType="1"/>
          </p:cNvSpPr>
          <p:nvPr/>
        </p:nvSpPr>
        <p:spPr bwMode="auto">
          <a:xfrm flipV="1">
            <a:off x="5257800" y="5257800"/>
            <a:ext cx="609600" cy="0"/>
          </a:xfrm>
          <a:prstGeom prst="line">
            <a:avLst/>
          </a:prstGeom>
          <a:noFill/>
          <a:ln w="5715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pic>
        <p:nvPicPr>
          <p:cNvPr id="60441" name="Picture 55">
            <a:extLst>
              <a:ext uri="{FF2B5EF4-FFF2-40B4-BE49-F238E27FC236}">
                <a16:creationId xmlns:a16="http://schemas.microsoft.com/office/drawing/2014/main" id="{AEF90EE7-9223-F943-9BE3-C7A14466F24F}"/>
              </a:ext>
            </a:extLst>
          </p:cNvPr>
          <p:cNvPicPr>
            <a:picLocks noChangeAspect="1" noChangeArrowheads="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9354" t="9677" r="26881" b="25806"/>
          <a:stretch>
            <a:fillRect/>
          </a:stretch>
        </p:blipFill>
        <p:spPr bwMode="auto">
          <a:xfrm>
            <a:off x="5410200" y="541020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42" name="Text Box 57">
            <a:extLst>
              <a:ext uri="{FF2B5EF4-FFF2-40B4-BE49-F238E27FC236}">
                <a16:creationId xmlns:a16="http://schemas.microsoft.com/office/drawing/2014/main" id="{936E85F8-3DC7-7546-AF14-32657098D5F9}"/>
              </a:ext>
            </a:extLst>
          </p:cNvPr>
          <p:cNvSpPr txBox="1">
            <a:spLocks noChangeArrowheads="1"/>
          </p:cNvSpPr>
          <p:nvPr/>
        </p:nvSpPr>
        <p:spPr bwMode="auto">
          <a:xfrm>
            <a:off x="5943600" y="3916363"/>
            <a:ext cx="1630363"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200">
                <a:latin typeface="Tahoma" panose="020B0604030504040204" pitchFamily="34" charset="0"/>
              </a:rPr>
              <a:t>Hào Kiêt hưởng ứng</a:t>
            </a:r>
          </a:p>
        </p:txBody>
      </p:sp>
      <p:sp>
        <p:nvSpPr>
          <p:cNvPr id="60443" name="Text Box 58">
            <a:extLst>
              <a:ext uri="{FF2B5EF4-FFF2-40B4-BE49-F238E27FC236}">
                <a16:creationId xmlns:a16="http://schemas.microsoft.com/office/drawing/2014/main" id="{6E42C584-0BEF-C446-A7F0-665DD55AEB6F}"/>
              </a:ext>
            </a:extLst>
          </p:cNvPr>
          <p:cNvSpPr txBox="1">
            <a:spLocks noChangeArrowheads="1"/>
          </p:cNvSpPr>
          <p:nvPr/>
        </p:nvSpPr>
        <p:spPr bwMode="auto">
          <a:xfrm>
            <a:off x="5943600" y="4297363"/>
            <a:ext cx="1524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200">
                <a:latin typeface="Tahoma" panose="020B0604030504040204" pitchFamily="34" charset="0"/>
              </a:rPr>
              <a:t>Quân ta tấn công</a:t>
            </a:r>
          </a:p>
        </p:txBody>
      </p:sp>
      <p:sp>
        <p:nvSpPr>
          <p:cNvPr id="60444" name="Text Box 59">
            <a:extLst>
              <a:ext uri="{FF2B5EF4-FFF2-40B4-BE49-F238E27FC236}">
                <a16:creationId xmlns:a16="http://schemas.microsoft.com/office/drawing/2014/main" id="{7559EFCB-A2EB-EC42-98E9-379C351AAE34}"/>
              </a:ext>
            </a:extLst>
          </p:cNvPr>
          <p:cNvSpPr txBox="1">
            <a:spLocks noChangeArrowheads="1"/>
          </p:cNvSpPr>
          <p:nvPr/>
        </p:nvSpPr>
        <p:spPr bwMode="auto">
          <a:xfrm>
            <a:off x="5943600" y="4724400"/>
            <a:ext cx="1524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a:latin typeface="Tahoma" panose="020B0604030504040204" pitchFamily="34" charset="0"/>
              </a:rPr>
              <a:t>Quân Lương tấn công</a:t>
            </a:r>
          </a:p>
        </p:txBody>
      </p:sp>
      <p:sp>
        <p:nvSpPr>
          <p:cNvPr id="60445" name="Text Box 61">
            <a:extLst>
              <a:ext uri="{FF2B5EF4-FFF2-40B4-BE49-F238E27FC236}">
                <a16:creationId xmlns:a16="http://schemas.microsoft.com/office/drawing/2014/main" id="{DBFFB9FC-5559-C942-9F72-DFDB8CC2A2DF}"/>
              </a:ext>
            </a:extLst>
          </p:cNvPr>
          <p:cNvSpPr txBox="1">
            <a:spLocks noChangeArrowheads="1"/>
          </p:cNvSpPr>
          <p:nvPr/>
        </p:nvSpPr>
        <p:spPr bwMode="auto">
          <a:xfrm>
            <a:off x="5905500" y="5105400"/>
            <a:ext cx="1524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a:latin typeface="Tahoma" panose="020B0604030504040204" pitchFamily="34" charset="0"/>
              </a:rPr>
              <a:t>Quân lương tháo chạy </a:t>
            </a:r>
          </a:p>
        </p:txBody>
      </p:sp>
      <p:sp>
        <p:nvSpPr>
          <p:cNvPr id="60446" name="Text Box 62">
            <a:extLst>
              <a:ext uri="{FF2B5EF4-FFF2-40B4-BE49-F238E27FC236}">
                <a16:creationId xmlns:a16="http://schemas.microsoft.com/office/drawing/2014/main" id="{2345633F-0B8D-144B-8E5E-EBB3D7EC2C11}"/>
              </a:ext>
            </a:extLst>
          </p:cNvPr>
          <p:cNvSpPr txBox="1">
            <a:spLocks noChangeArrowheads="1"/>
          </p:cNvSpPr>
          <p:nvPr/>
        </p:nvSpPr>
        <p:spPr bwMode="auto">
          <a:xfrm>
            <a:off x="5943600" y="5486400"/>
            <a:ext cx="152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200">
                <a:latin typeface="Tahoma" panose="020B0604030504040204" pitchFamily="34" charset="0"/>
              </a:rPr>
              <a:t>Giành chính quyền</a:t>
            </a:r>
          </a:p>
        </p:txBody>
      </p:sp>
      <p:sp>
        <p:nvSpPr>
          <p:cNvPr id="60447" name="Text Box 63">
            <a:extLst>
              <a:ext uri="{FF2B5EF4-FFF2-40B4-BE49-F238E27FC236}">
                <a16:creationId xmlns:a16="http://schemas.microsoft.com/office/drawing/2014/main" id="{DDD4D64C-ECCB-C94A-BD4A-E3CD02164971}"/>
              </a:ext>
            </a:extLst>
          </p:cNvPr>
          <p:cNvSpPr txBox="1">
            <a:spLocks noChangeArrowheads="1"/>
          </p:cNvSpPr>
          <p:nvPr/>
        </p:nvSpPr>
        <p:spPr bwMode="auto">
          <a:xfrm>
            <a:off x="5638800" y="3581400"/>
            <a:ext cx="1600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400" b="1">
                <a:latin typeface="Tahoma" panose="020B0604030504040204" pitchFamily="34" charset="0"/>
              </a:rPr>
              <a:t>Chuù thích</a:t>
            </a:r>
          </a:p>
        </p:txBody>
      </p:sp>
      <p:sp>
        <p:nvSpPr>
          <p:cNvPr id="12393" name="Line 105">
            <a:extLst>
              <a:ext uri="{FF2B5EF4-FFF2-40B4-BE49-F238E27FC236}">
                <a16:creationId xmlns:a16="http://schemas.microsoft.com/office/drawing/2014/main" id="{8602D3F0-5B2A-7C4B-8A3A-477C3AA9BB7D}"/>
              </a:ext>
            </a:extLst>
          </p:cNvPr>
          <p:cNvSpPr>
            <a:spLocks noChangeShapeType="1"/>
          </p:cNvSpPr>
          <p:nvPr/>
        </p:nvSpPr>
        <p:spPr bwMode="auto">
          <a:xfrm flipV="1">
            <a:off x="5029200" y="609600"/>
            <a:ext cx="1066800" cy="762000"/>
          </a:xfrm>
          <a:prstGeom prst="line">
            <a:avLst/>
          </a:prstGeom>
          <a:noFill/>
          <a:ln w="5715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12394" name="Line 106">
            <a:extLst>
              <a:ext uri="{FF2B5EF4-FFF2-40B4-BE49-F238E27FC236}">
                <a16:creationId xmlns:a16="http://schemas.microsoft.com/office/drawing/2014/main" id="{5B62E474-D3B0-BD48-A227-52FD7B692A60}"/>
              </a:ext>
            </a:extLst>
          </p:cNvPr>
          <p:cNvSpPr>
            <a:spLocks noChangeShapeType="1"/>
          </p:cNvSpPr>
          <p:nvPr/>
        </p:nvSpPr>
        <p:spPr bwMode="auto">
          <a:xfrm flipV="1">
            <a:off x="6705600" y="304800"/>
            <a:ext cx="762000" cy="457200"/>
          </a:xfrm>
          <a:prstGeom prst="line">
            <a:avLst/>
          </a:prstGeom>
          <a:noFill/>
          <a:ln w="5715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299"/>
                                        </p:tgtEl>
                                        <p:attrNameLst>
                                          <p:attrName>style.visibility</p:attrName>
                                        </p:attrNameLst>
                                      </p:cBhvr>
                                      <p:to>
                                        <p:strVal val="visible"/>
                                      </p:to>
                                    </p:set>
                                    <p:animEffect transition="in" filter="fade">
                                      <p:cBhvr>
                                        <p:cTn id="7" dur="1000"/>
                                        <p:tgtEl>
                                          <p:spTgt spid="122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2298"/>
                                        </p:tgtEl>
                                        <p:attrNameLst>
                                          <p:attrName>style.visibility</p:attrName>
                                        </p:attrNameLst>
                                      </p:cBhvr>
                                      <p:to>
                                        <p:strVal val="visible"/>
                                      </p:to>
                                    </p:set>
                                    <p:animEffect transition="in" filter="wipe(down)">
                                      <p:cBhvr>
                                        <p:cTn id="12" dur="500"/>
                                        <p:tgtEl>
                                          <p:spTgt spid="12298"/>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12294"/>
                                        </p:tgtEl>
                                        <p:attrNameLst>
                                          <p:attrName>style.visibility</p:attrName>
                                        </p:attrNameLst>
                                      </p:cBhvr>
                                      <p:to>
                                        <p:strVal val="visible"/>
                                      </p:to>
                                    </p:set>
                                    <p:animEffect transition="in" filter="wipe(down)">
                                      <p:cBhvr>
                                        <p:cTn id="16" dur="500"/>
                                        <p:tgtEl>
                                          <p:spTgt spid="12294"/>
                                        </p:tgtEl>
                                      </p:cBhvr>
                                    </p:animEffect>
                                  </p:childTnLst>
                                </p:cTn>
                              </p:par>
                            </p:childTnLst>
                          </p:cTn>
                        </p:par>
                        <p:par>
                          <p:cTn id="17" fill="hold" nodeType="afterGroup">
                            <p:stCondLst>
                              <p:cond delay="1000"/>
                            </p:stCondLst>
                            <p:childTnLst>
                              <p:par>
                                <p:cTn id="18" presetID="22" presetClass="entr" presetSubtype="4" fill="hold" nodeType="afterEffect">
                                  <p:stCondLst>
                                    <p:cond delay="0"/>
                                  </p:stCondLst>
                                  <p:childTnLst>
                                    <p:set>
                                      <p:cBhvr>
                                        <p:cTn id="19" dur="1" fill="hold">
                                          <p:stCondLst>
                                            <p:cond delay="0"/>
                                          </p:stCondLst>
                                        </p:cTn>
                                        <p:tgtEl>
                                          <p:spTgt spid="12297"/>
                                        </p:tgtEl>
                                        <p:attrNameLst>
                                          <p:attrName>style.visibility</p:attrName>
                                        </p:attrNameLst>
                                      </p:cBhvr>
                                      <p:to>
                                        <p:strVal val="visible"/>
                                      </p:to>
                                    </p:set>
                                    <p:animEffect transition="in" filter="wipe(down)">
                                      <p:cBhvr>
                                        <p:cTn id="20" dur="500"/>
                                        <p:tgtEl>
                                          <p:spTgt spid="12297"/>
                                        </p:tgtEl>
                                      </p:cBhvr>
                                    </p:animEffect>
                                  </p:childTnLst>
                                </p:cTn>
                              </p:par>
                            </p:childTnLst>
                          </p:cTn>
                        </p:par>
                        <p:par>
                          <p:cTn id="21" fill="hold" nodeType="afterGroup">
                            <p:stCondLst>
                              <p:cond delay="1500"/>
                            </p:stCondLst>
                            <p:childTnLst>
                              <p:par>
                                <p:cTn id="22" presetID="22" presetClass="entr" presetSubtype="2" repeatCount="10000" fill="hold" nodeType="afterEffect">
                                  <p:stCondLst>
                                    <p:cond delay="0"/>
                                  </p:stCondLst>
                                  <p:childTnLst>
                                    <p:set>
                                      <p:cBhvr>
                                        <p:cTn id="23" dur="1" fill="hold">
                                          <p:stCondLst>
                                            <p:cond delay="0"/>
                                          </p:stCondLst>
                                        </p:cTn>
                                        <p:tgtEl>
                                          <p:spTgt spid="12306"/>
                                        </p:tgtEl>
                                        <p:attrNameLst>
                                          <p:attrName>style.visibility</p:attrName>
                                        </p:attrNameLst>
                                      </p:cBhvr>
                                      <p:to>
                                        <p:strVal val="visible"/>
                                      </p:to>
                                    </p:set>
                                    <p:animEffect transition="in" filter="wipe(right)">
                                      <p:cBhvr>
                                        <p:cTn id="24" dur="500"/>
                                        <p:tgtEl>
                                          <p:spTgt spid="12306"/>
                                        </p:tgtEl>
                                      </p:cBhvr>
                                    </p:animEffect>
                                  </p:childTnLst>
                                </p:cTn>
                              </p:par>
                              <p:par>
                                <p:cTn id="25" presetID="22" presetClass="entr" presetSubtype="2" repeatCount="10000" fill="hold" nodeType="withEffect">
                                  <p:stCondLst>
                                    <p:cond delay="0"/>
                                  </p:stCondLst>
                                  <p:childTnLst>
                                    <p:set>
                                      <p:cBhvr>
                                        <p:cTn id="26" dur="1" fill="hold">
                                          <p:stCondLst>
                                            <p:cond delay="0"/>
                                          </p:stCondLst>
                                        </p:cTn>
                                        <p:tgtEl>
                                          <p:spTgt spid="12305"/>
                                        </p:tgtEl>
                                        <p:attrNameLst>
                                          <p:attrName>style.visibility</p:attrName>
                                        </p:attrNameLst>
                                      </p:cBhvr>
                                      <p:to>
                                        <p:strVal val="visible"/>
                                      </p:to>
                                    </p:set>
                                    <p:animEffect transition="in" filter="wipe(right)">
                                      <p:cBhvr>
                                        <p:cTn id="27" dur="500"/>
                                        <p:tgtEl>
                                          <p:spTgt spid="1230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xit" presetSubtype="32" fill="hold" nodeType="clickEffect">
                                  <p:stCondLst>
                                    <p:cond delay="0"/>
                                  </p:stCondLst>
                                  <p:childTnLst>
                                    <p:anim calcmode="lin" valueType="num">
                                      <p:cBhvr>
                                        <p:cTn id="31" dur="500"/>
                                        <p:tgtEl>
                                          <p:spTgt spid="12297"/>
                                        </p:tgtEl>
                                        <p:attrNameLst>
                                          <p:attrName>ppt_w</p:attrName>
                                        </p:attrNameLst>
                                      </p:cBhvr>
                                      <p:tavLst>
                                        <p:tav tm="0">
                                          <p:val>
                                            <p:strVal val="ppt_w"/>
                                          </p:val>
                                        </p:tav>
                                        <p:tav tm="100000">
                                          <p:val>
                                            <p:fltVal val="0"/>
                                          </p:val>
                                        </p:tav>
                                      </p:tavLst>
                                    </p:anim>
                                    <p:anim calcmode="lin" valueType="num">
                                      <p:cBhvr>
                                        <p:cTn id="32" dur="500"/>
                                        <p:tgtEl>
                                          <p:spTgt spid="12297"/>
                                        </p:tgtEl>
                                        <p:attrNameLst>
                                          <p:attrName>ppt_h</p:attrName>
                                        </p:attrNameLst>
                                      </p:cBhvr>
                                      <p:tavLst>
                                        <p:tav tm="0">
                                          <p:val>
                                            <p:strVal val="ppt_h"/>
                                          </p:val>
                                        </p:tav>
                                        <p:tav tm="100000">
                                          <p:val>
                                            <p:fltVal val="0"/>
                                          </p:val>
                                        </p:tav>
                                      </p:tavLst>
                                    </p:anim>
                                    <p:set>
                                      <p:cBhvr>
                                        <p:cTn id="33" dur="1" fill="hold">
                                          <p:stCondLst>
                                            <p:cond delay="499"/>
                                          </p:stCondLst>
                                        </p:cTn>
                                        <p:tgtEl>
                                          <p:spTgt spid="12297"/>
                                        </p:tgtEl>
                                        <p:attrNameLst>
                                          <p:attrName>style.visibility</p:attrName>
                                        </p:attrNameLst>
                                      </p:cBhvr>
                                      <p:to>
                                        <p:strVal val="hidden"/>
                                      </p:to>
                                    </p:set>
                                  </p:childTnLst>
                                </p:cTn>
                              </p:par>
                              <p:par>
                                <p:cTn id="34" presetID="23" presetClass="exit" presetSubtype="32" fill="hold" nodeType="withEffect">
                                  <p:stCondLst>
                                    <p:cond delay="0"/>
                                  </p:stCondLst>
                                  <p:childTnLst>
                                    <p:anim calcmode="lin" valueType="num">
                                      <p:cBhvr>
                                        <p:cTn id="35" dur="500"/>
                                        <p:tgtEl>
                                          <p:spTgt spid="12294"/>
                                        </p:tgtEl>
                                        <p:attrNameLst>
                                          <p:attrName>ppt_w</p:attrName>
                                        </p:attrNameLst>
                                      </p:cBhvr>
                                      <p:tavLst>
                                        <p:tav tm="0">
                                          <p:val>
                                            <p:strVal val="ppt_w"/>
                                          </p:val>
                                        </p:tav>
                                        <p:tav tm="100000">
                                          <p:val>
                                            <p:fltVal val="0"/>
                                          </p:val>
                                        </p:tav>
                                      </p:tavLst>
                                    </p:anim>
                                    <p:anim calcmode="lin" valueType="num">
                                      <p:cBhvr>
                                        <p:cTn id="36" dur="500"/>
                                        <p:tgtEl>
                                          <p:spTgt spid="12294"/>
                                        </p:tgtEl>
                                        <p:attrNameLst>
                                          <p:attrName>ppt_h</p:attrName>
                                        </p:attrNameLst>
                                      </p:cBhvr>
                                      <p:tavLst>
                                        <p:tav tm="0">
                                          <p:val>
                                            <p:strVal val="ppt_h"/>
                                          </p:val>
                                        </p:tav>
                                        <p:tav tm="100000">
                                          <p:val>
                                            <p:fltVal val="0"/>
                                          </p:val>
                                        </p:tav>
                                      </p:tavLst>
                                    </p:anim>
                                    <p:set>
                                      <p:cBhvr>
                                        <p:cTn id="37" dur="1" fill="hold">
                                          <p:stCondLst>
                                            <p:cond delay="499"/>
                                          </p:stCondLst>
                                        </p:cTn>
                                        <p:tgtEl>
                                          <p:spTgt spid="12294"/>
                                        </p:tgtEl>
                                        <p:attrNameLst>
                                          <p:attrName>style.visibility</p:attrName>
                                        </p:attrNameLst>
                                      </p:cBhvr>
                                      <p:to>
                                        <p:strVal val="hidden"/>
                                      </p:to>
                                    </p:set>
                                  </p:childTnLst>
                                </p:cTn>
                              </p:par>
                              <p:par>
                                <p:cTn id="38" presetID="23" presetClass="exit" presetSubtype="32" fill="hold" nodeType="withEffect">
                                  <p:stCondLst>
                                    <p:cond delay="0"/>
                                  </p:stCondLst>
                                  <p:childTnLst>
                                    <p:anim calcmode="lin" valueType="num">
                                      <p:cBhvr>
                                        <p:cTn id="39" dur="500"/>
                                        <p:tgtEl>
                                          <p:spTgt spid="12298"/>
                                        </p:tgtEl>
                                        <p:attrNameLst>
                                          <p:attrName>ppt_w</p:attrName>
                                        </p:attrNameLst>
                                      </p:cBhvr>
                                      <p:tavLst>
                                        <p:tav tm="0">
                                          <p:val>
                                            <p:strVal val="ppt_w"/>
                                          </p:val>
                                        </p:tav>
                                        <p:tav tm="100000">
                                          <p:val>
                                            <p:fltVal val="0"/>
                                          </p:val>
                                        </p:tav>
                                      </p:tavLst>
                                    </p:anim>
                                    <p:anim calcmode="lin" valueType="num">
                                      <p:cBhvr>
                                        <p:cTn id="40" dur="500"/>
                                        <p:tgtEl>
                                          <p:spTgt spid="12298"/>
                                        </p:tgtEl>
                                        <p:attrNameLst>
                                          <p:attrName>ppt_h</p:attrName>
                                        </p:attrNameLst>
                                      </p:cBhvr>
                                      <p:tavLst>
                                        <p:tav tm="0">
                                          <p:val>
                                            <p:strVal val="ppt_h"/>
                                          </p:val>
                                        </p:tav>
                                        <p:tav tm="100000">
                                          <p:val>
                                            <p:fltVal val="0"/>
                                          </p:val>
                                        </p:tav>
                                      </p:tavLst>
                                    </p:anim>
                                    <p:set>
                                      <p:cBhvr>
                                        <p:cTn id="41" dur="1" fill="hold">
                                          <p:stCondLst>
                                            <p:cond delay="499"/>
                                          </p:stCondLst>
                                        </p:cTn>
                                        <p:tgtEl>
                                          <p:spTgt spid="12298"/>
                                        </p:tgtEl>
                                        <p:attrNameLst>
                                          <p:attrName>style.visibility</p:attrName>
                                        </p:attrNameLst>
                                      </p:cBhvr>
                                      <p:to>
                                        <p:strVal val="hidden"/>
                                      </p:to>
                                    </p:set>
                                  </p:childTnLst>
                                </p:cTn>
                              </p:par>
                            </p:childTnLst>
                          </p:cTn>
                        </p:par>
                        <p:par>
                          <p:cTn id="42" fill="hold" nodeType="afterGroup">
                            <p:stCondLst>
                              <p:cond delay="500"/>
                            </p:stCondLst>
                            <p:childTnLst>
                              <p:par>
                                <p:cTn id="43" presetID="23" presetClass="exit" presetSubtype="32" fill="hold" nodeType="afterEffect">
                                  <p:stCondLst>
                                    <p:cond delay="0"/>
                                  </p:stCondLst>
                                  <p:childTnLst>
                                    <p:anim calcmode="lin" valueType="num">
                                      <p:cBhvr>
                                        <p:cTn id="44" dur="500"/>
                                        <p:tgtEl>
                                          <p:spTgt spid="12306"/>
                                        </p:tgtEl>
                                        <p:attrNameLst>
                                          <p:attrName>ppt_w</p:attrName>
                                        </p:attrNameLst>
                                      </p:cBhvr>
                                      <p:tavLst>
                                        <p:tav tm="0">
                                          <p:val>
                                            <p:strVal val="ppt_w"/>
                                          </p:val>
                                        </p:tav>
                                        <p:tav tm="100000">
                                          <p:val>
                                            <p:fltVal val="0"/>
                                          </p:val>
                                        </p:tav>
                                      </p:tavLst>
                                    </p:anim>
                                    <p:anim calcmode="lin" valueType="num">
                                      <p:cBhvr>
                                        <p:cTn id="45" dur="500"/>
                                        <p:tgtEl>
                                          <p:spTgt spid="12306"/>
                                        </p:tgtEl>
                                        <p:attrNameLst>
                                          <p:attrName>ppt_h</p:attrName>
                                        </p:attrNameLst>
                                      </p:cBhvr>
                                      <p:tavLst>
                                        <p:tav tm="0">
                                          <p:val>
                                            <p:strVal val="ppt_h"/>
                                          </p:val>
                                        </p:tav>
                                        <p:tav tm="100000">
                                          <p:val>
                                            <p:fltVal val="0"/>
                                          </p:val>
                                        </p:tav>
                                      </p:tavLst>
                                    </p:anim>
                                    <p:set>
                                      <p:cBhvr>
                                        <p:cTn id="46" dur="1" fill="hold">
                                          <p:stCondLst>
                                            <p:cond delay="499"/>
                                          </p:stCondLst>
                                        </p:cTn>
                                        <p:tgtEl>
                                          <p:spTgt spid="12306"/>
                                        </p:tgtEl>
                                        <p:attrNameLst>
                                          <p:attrName>style.visibility</p:attrName>
                                        </p:attrNameLst>
                                      </p:cBhvr>
                                      <p:to>
                                        <p:strVal val="hidden"/>
                                      </p:to>
                                    </p:set>
                                  </p:childTnLst>
                                </p:cTn>
                              </p:par>
                              <p:par>
                                <p:cTn id="47" presetID="23" presetClass="exit" presetSubtype="32" fill="hold" nodeType="withEffect">
                                  <p:stCondLst>
                                    <p:cond delay="0"/>
                                  </p:stCondLst>
                                  <p:childTnLst>
                                    <p:anim calcmode="lin" valueType="num">
                                      <p:cBhvr>
                                        <p:cTn id="48" dur="500"/>
                                        <p:tgtEl>
                                          <p:spTgt spid="12305"/>
                                        </p:tgtEl>
                                        <p:attrNameLst>
                                          <p:attrName>ppt_w</p:attrName>
                                        </p:attrNameLst>
                                      </p:cBhvr>
                                      <p:tavLst>
                                        <p:tav tm="0">
                                          <p:val>
                                            <p:strVal val="ppt_w"/>
                                          </p:val>
                                        </p:tav>
                                        <p:tav tm="100000">
                                          <p:val>
                                            <p:fltVal val="0"/>
                                          </p:val>
                                        </p:tav>
                                      </p:tavLst>
                                    </p:anim>
                                    <p:anim calcmode="lin" valueType="num">
                                      <p:cBhvr>
                                        <p:cTn id="49" dur="500"/>
                                        <p:tgtEl>
                                          <p:spTgt spid="12305"/>
                                        </p:tgtEl>
                                        <p:attrNameLst>
                                          <p:attrName>ppt_h</p:attrName>
                                        </p:attrNameLst>
                                      </p:cBhvr>
                                      <p:tavLst>
                                        <p:tav tm="0">
                                          <p:val>
                                            <p:strVal val="ppt_h"/>
                                          </p:val>
                                        </p:tav>
                                        <p:tav tm="100000">
                                          <p:val>
                                            <p:fltVal val="0"/>
                                          </p:val>
                                        </p:tav>
                                      </p:tavLst>
                                    </p:anim>
                                    <p:set>
                                      <p:cBhvr>
                                        <p:cTn id="50" dur="1" fill="hold">
                                          <p:stCondLst>
                                            <p:cond delay="499"/>
                                          </p:stCondLst>
                                        </p:cTn>
                                        <p:tgtEl>
                                          <p:spTgt spid="12305"/>
                                        </p:tgtEl>
                                        <p:attrNameLst>
                                          <p:attrName>style.visibility</p:attrName>
                                        </p:attrNameLst>
                                      </p:cBhvr>
                                      <p:to>
                                        <p:strVal val="hidden"/>
                                      </p:to>
                                    </p:set>
                                  </p:childTnLst>
                                </p:cTn>
                              </p:par>
                            </p:childTnLst>
                          </p:cTn>
                        </p:par>
                        <p:par>
                          <p:cTn id="51" fill="hold" nodeType="afterGroup">
                            <p:stCondLst>
                              <p:cond delay="1000"/>
                            </p:stCondLst>
                            <p:childTnLst>
                              <p:par>
                                <p:cTn id="52" presetID="22" presetClass="entr" presetSubtype="1" fill="hold" nodeType="afterEffect">
                                  <p:stCondLst>
                                    <p:cond delay="0"/>
                                  </p:stCondLst>
                                  <p:childTnLst>
                                    <p:set>
                                      <p:cBhvr>
                                        <p:cTn id="53" dur="1" fill="hold">
                                          <p:stCondLst>
                                            <p:cond delay="0"/>
                                          </p:stCondLst>
                                        </p:cTn>
                                        <p:tgtEl>
                                          <p:spTgt spid="12308"/>
                                        </p:tgtEl>
                                        <p:attrNameLst>
                                          <p:attrName>style.visibility</p:attrName>
                                        </p:attrNameLst>
                                      </p:cBhvr>
                                      <p:to>
                                        <p:strVal val="visible"/>
                                      </p:to>
                                    </p:set>
                                    <p:animEffect transition="in" filter="wipe(up)">
                                      <p:cBhvr>
                                        <p:cTn id="54" dur="500"/>
                                        <p:tgtEl>
                                          <p:spTgt spid="12308"/>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repeatCount="3000" fill="hold" nodeType="clickEffect">
                                  <p:stCondLst>
                                    <p:cond delay="0"/>
                                  </p:stCondLst>
                                  <p:childTnLst>
                                    <p:set>
                                      <p:cBhvr>
                                        <p:cTn id="58" dur="1" fill="hold">
                                          <p:stCondLst>
                                            <p:cond delay="0"/>
                                          </p:stCondLst>
                                        </p:cTn>
                                        <p:tgtEl>
                                          <p:spTgt spid="12311"/>
                                        </p:tgtEl>
                                        <p:attrNameLst>
                                          <p:attrName>style.visibility</p:attrName>
                                        </p:attrNameLst>
                                      </p:cBhvr>
                                      <p:to>
                                        <p:strVal val="visible"/>
                                      </p:to>
                                    </p:set>
                                    <p:animEffect transition="in" filter="wipe(down)">
                                      <p:cBhvr>
                                        <p:cTn id="59" dur="500"/>
                                        <p:tgtEl>
                                          <p:spTgt spid="12311"/>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xit" presetSubtype="4" fill="hold" nodeType="clickEffect">
                                  <p:stCondLst>
                                    <p:cond delay="0"/>
                                  </p:stCondLst>
                                  <p:childTnLst>
                                    <p:animEffect transition="out" filter="wipe(down)">
                                      <p:cBhvr>
                                        <p:cTn id="63" dur="500"/>
                                        <p:tgtEl>
                                          <p:spTgt spid="12311"/>
                                        </p:tgtEl>
                                      </p:cBhvr>
                                    </p:animEffect>
                                    <p:set>
                                      <p:cBhvr>
                                        <p:cTn id="64" dur="1" fill="hold">
                                          <p:stCondLst>
                                            <p:cond delay="499"/>
                                          </p:stCondLst>
                                        </p:cTn>
                                        <p:tgtEl>
                                          <p:spTgt spid="12311"/>
                                        </p:tgtEl>
                                        <p:attrNameLst>
                                          <p:attrName>style.visibility</p:attrName>
                                        </p:attrNameLst>
                                      </p:cBhvr>
                                      <p:to>
                                        <p:strVal val="hidden"/>
                                      </p:to>
                                    </p:set>
                                  </p:childTnLst>
                                </p:cTn>
                              </p:par>
                            </p:childTnLst>
                          </p:cTn>
                        </p:par>
                        <p:par>
                          <p:cTn id="65" fill="hold" nodeType="afterGroup">
                            <p:stCondLst>
                              <p:cond delay="500"/>
                            </p:stCondLst>
                            <p:childTnLst>
                              <p:par>
                                <p:cTn id="66" presetID="22" presetClass="entr" presetSubtype="8" repeatCount="5000" fill="hold" nodeType="afterEffect">
                                  <p:stCondLst>
                                    <p:cond delay="0"/>
                                  </p:stCondLst>
                                  <p:childTnLst>
                                    <p:set>
                                      <p:cBhvr>
                                        <p:cTn id="67" dur="1" fill="hold">
                                          <p:stCondLst>
                                            <p:cond delay="0"/>
                                          </p:stCondLst>
                                        </p:cTn>
                                        <p:tgtEl>
                                          <p:spTgt spid="12313"/>
                                        </p:tgtEl>
                                        <p:attrNameLst>
                                          <p:attrName>style.visibility</p:attrName>
                                        </p:attrNameLst>
                                      </p:cBhvr>
                                      <p:to>
                                        <p:strVal val="visible"/>
                                      </p:to>
                                    </p:set>
                                    <p:animEffect transition="in" filter="wipe(left)">
                                      <p:cBhvr>
                                        <p:cTn id="68" dur="500"/>
                                        <p:tgtEl>
                                          <p:spTgt spid="12313"/>
                                        </p:tgtEl>
                                      </p:cBhvr>
                                    </p:animEffect>
                                  </p:childTnLst>
                                </p:cTn>
                              </p:par>
                            </p:childTnLst>
                          </p:cTn>
                        </p:par>
                        <p:par>
                          <p:cTn id="69" fill="hold" nodeType="afterGroup">
                            <p:stCondLst>
                              <p:cond delay="3000"/>
                            </p:stCondLst>
                            <p:childTnLst>
                              <p:par>
                                <p:cTn id="70" presetID="23" presetClass="entr" presetSubtype="16" fill="hold" nodeType="afterEffect">
                                  <p:stCondLst>
                                    <p:cond delay="0"/>
                                  </p:stCondLst>
                                  <p:childTnLst>
                                    <p:set>
                                      <p:cBhvr>
                                        <p:cTn id="71" dur="1" fill="hold">
                                          <p:stCondLst>
                                            <p:cond delay="0"/>
                                          </p:stCondLst>
                                        </p:cTn>
                                        <p:tgtEl>
                                          <p:spTgt spid="12314"/>
                                        </p:tgtEl>
                                        <p:attrNameLst>
                                          <p:attrName>style.visibility</p:attrName>
                                        </p:attrNameLst>
                                      </p:cBhvr>
                                      <p:to>
                                        <p:strVal val="visible"/>
                                      </p:to>
                                    </p:set>
                                    <p:anim calcmode="lin" valueType="num">
                                      <p:cBhvr>
                                        <p:cTn id="72" dur="500" fill="hold"/>
                                        <p:tgtEl>
                                          <p:spTgt spid="12314"/>
                                        </p:tgtEl>
                                        <p:attrNameLst>
                                          <p:attrName>ppt_w</p:attrName>
                                        </p:attrNameLst>
                                      </p:cBhvr>
                                      <p:tavLst>
                                        <p:tav tm="0">
                                          <p:val>
                                            <p:fltVal val="0"/>
                                          </p:val>
                                        </p:tav>
                                        <p:tav tm="100000">
                                          <p:val>
                                            <p:strVal val="#ppt_w"/>
                                          </p:val>
                                        </p:tav>
                                      </p:tavLst>
                                    </p:anim>
                                    <p:anim calcmode="lin" valueType="num">
                                      <p:cBhvr>
                                        <p:cTn id="73" dur="500" fill="hold"/>
                                        <p:tgtEl>
                                          <p:spTgt spid="12314"/>
                                        </p:tgtEl>
                                        <p:attrNameLst>
                                          <p:attrName>ppt_h</p:attrName>
                                        </p:attrNameLst>
                                      </p:cBhvr>
                                      <p:tavLst>
                                        <p:tav tm="0">
                                          <p:val>
                                            <p:fltVal val="0"/>
                                          </p:val>
                                        </p:tav>
                                        <p:tav tm="100000">
                                          <p:val>
                                            <p:strVal val="#ppt_h"/>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2" presetClass="entr" presetSubtype="2" repeatCount="5000" fill="hold" nodeType="clickEffect">
                                  <p:stCondLst>
                                    <p:cond delay="0"/>
                                  </p:stCondLst>
                                  <p:childTnLst>
                                    <p:set>
                                      <p:cBhvr>
                                        <p:cTn id="77" dur="1" fill="hold">
                                          <p:stCondLst>
                                            <p:cond delay="0"/>
                                          </p:stCondLst>
                                        </p:cTn>
                                        <p:tgtEl>
                                          <p:spTgt spid="12316"/>
                                        </p:tgtEl>
                                        <p:attrNameLst>
                                          <p:attrName>style.visibility</p:attrName>
                                        </p:attrNameLst>
                                      </p:cBhvr>
                                      <p:to>
                                        <p:strVal val="visible"/>
                                      </p:to>
                                    </p:set>
                                    <p:animEffect transition="in" filter="wipe(right)">
                                      <p:cBhvr>
                                        <p:cTn id="78" dur="500"/>
                                        <p:tgtEl>
                                          <p:spTgt spid="12316"/>
                                        </p:tgtEl>
                                      </p:cBhvr>
                                    </p:animEffect>
                                  </p:childTnLst>
                                </p:cTn>
                              </p:par>
                              <p:par>
                                <p:cTn id="79" presetID="22" presetClass="exit" presetSubtype="8" fill="hold" nodeType="withEffect">
                                  <p:stCondLst>
                                    <p:cond delay="0"/>
                                  </p:stCondLst>
                                  <p:childTnLst>
                                    <p:animEffect transition="out" filter="wipe(left)">
                                      <p:cBhvr>
                                        <p:cTn id="80" dur="500"/>
                                        <p:tgtEl>
                                          <p:spTgt spid="12313"/>
                                        </p:tgtEl>
                                      </p:cBhvr>
                                    </p:animEffect>
                                    <p:set>
                                      <p:cBhvr>
                                        <p:cTn id="81" dur="1" fill="hold">
                                          <p:stCondLst>
                                            <p:cond delay="499"/>
                                          </p:stCondLst>
                                        </p:cTn>
                                        <p:tgtEl>
                                          <p:spTgt spid="12313"/>
                                        </p:tgtEl>
                                        <p:attrNameLst>
                                          <p:attrName>style.visibility</p:attrName>
                                        </p:attrNameLst>
                                      </p:cBhvr>
                                      <p:to>
                                        <p:strVal val="hidden"/>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repeatCount="3000" fill="hold" nodeType="clickEffect">
                                  <p:stCondLst>
                                    <p:cond delay="0"/>
                                  </p:stCondLst>
                                  <p:childTnLst>
                                    <p:set>
                                      <p:cBhvr>
                                        <p:cTn id="85" dur="1" fill="hold">
                                          <p:stCondLst>
                                            <p:cond delay="0"/>
                                          </p:stCondLst>
                                        </p:cTn>
                                        <p:tgtEl>
                                          <p:spTgt spid="12315"/>
                                        </p:tgtEl>
                                        <p:attrNameLst>
                                          <p:attrName>style.visibility</p:attrName>
                                        </p:attrNameLst>
                                      </p:cBhvr>
                                      <p:to>
                                        <p:strVal val="visible"/>
                                      </p:to>
                                    </p:set>
                                    <p:animEffect transition="in" filter="wipe(left)">
                                      <p:cBhvr>
                                        <p:cTn id="86" dur="500"/>
                                        <p:tgtEl>
                                          <p:spTgt spid="12315"/>
                                        </p:tgtEl>
                                      </p:cBhvr>
                                    </p:animEffect>
                                  </p:childTnLst>
                                </p:cTn>
                              </p:par>
                            </p:childTnLst>
                          </p:cTn>
                        </p:par>
                        <p:par>
                          <p:cTn id="87" fill="hold" nodeType="afterGroup">
                            <p:stCondLst>
                              <p:cond delay="1500"/>
                            </p:stCondLst>
                            <p:childTnLst>
                              <p:par>
                                <p:cTn id="88" presetID="53" presetClass="entr" presetSubtype="0" repeatCount="5000" fill="hold" grpId="0" nodeType="afterEffect">
                                  <p:stCondLst>
                                    <p:cond delay="0"/>
                                  </p:stCondLst>
                                  <p:childTnLst>
                                    <p:set>
                                      <p:cBhvr>
                                        <p:cTn id="89" dur="1" fill="hold">
                                          <p:stCondLst>
                                            <p:cond delay="0"/>
                                          </p:stCondLst>
                                        </p:cTn>
                                        <p:tgtEl>
                                          <p:spTgt spid="12318"/>
                                        </p:tgtEl>
                                        <p:attrNameLst>
                                          <p:attrName>style.visibility</p:attrName>
                                        </p:attrNameLst>
                                      </p:cBhvr>
                                      <p:to>
                                        <p:strVal val="visible"/>
                                      </p:to>
                                    </p:set>
                                    <p:anim calcmode="lin" valueType="num">
                                      <p:cBhvr>
                                        <p:cTn id="90" dur="500" fill="hold"/>
                                        <p:tgtEl>
                                          <p:spTgt spid="12318"/>
                                        </p:tgtEl>
                                        <p:attrNameLst>
                                          <p:attrName>ppt_w</p:attrName>
                                        </p:attrNameLst>
                                      </p:cBhvr>
                                      <p:tavLst>
                                        <p:tav tm="0">
                                          <p:val>
                                            <p:fltVal val="0"/>
                                          </p:val>
                                        </p:tav>
                                        <p:tav tm="100000">
                                          <p:val>
                                            <p:strVal val="#ppt_w"/>
                                          </p:val>
                                        </p:tav>
                                      </p:tavLst>
                                    </p:anim>
                                    <p:anim calcmode="lin" valueType="num">
                                      <p:cBhvr>
                                        <p:cTn id="91" dur="500" fill="hold"/>
                                        <p:tgtEl>
                                          <p:spTgt spid="12318"/>
                                        </p:tgtEl>
                                        <p:attrNameLst>
                                          <p:attrName>ppt_h</p:attrName>
                                        </p:attrNameLst>
                                      </p:cBhvr>
                                      <p:tavLst>
                                        <p:tav tm="0">
                                          <p:val>
                                            <p:fltVal val="0"/>
                                          </p:val>
                                        </p:tav>
                                        <p:tav tm="100000">
                                          <p:val>
                                            <p:strVal val="#ppt_h"/>
                                          </p:val>
                                        </p:tav>
                                      </p:tavLst>
                                    </p:anim>
                                    <p:animEffect transition="in" filter="fade">
                                      <p:cBhvr>
                                        <p:cTn id="92" dur="500"/>
                                        <p:tgtEl>
                                          <p:spTgt spid="12318"/>
                                        </p:tgtEl>
                                      </p:cBhvr>
                                    </p:animEffect>
                                  </p:childTnLst>
                                </p:cTn>
                              </p:par>
                            </p:childTnLst>
                          </p:cTn>
                        </p:par>
                        <p:par>
                          <p:cTn id="93" fill="hold" nodeType="afterGroup">
                            <p:stCondLst>
                              <p:cond delay="4000"/>
                            </p:stCondLst>
                            <p:childTnLst>
                              <p:par>
                                <p:cTn id="94" presetID="23" presetClass="exit" presetSubtype="32" fill="hold" nodeType="afterEffect">
                                  <p:stCondLst>
                                    <p:cond delay="0"/>
                                  </p:stCondLst>
                                  <p:childTnLst>
                                    <p:anim calcmode="lin" valueType="num">
                                      <p:cBhvr>
                                        <p:cTn id="95" dur="500"/>
                                        <p:tgtEl>
                                          <p:spTgt spid="12316"/>
                                        </p:tgtEl>
                                        <p:attrNameLst>
                                          <p:attrName>ppt_w</p:attrName>
                                        </p:attrNameLst>
                                      </p:cBhvr>
                                      <p:tavLst>
                                        <p:tav tm="0">
                                          <p:val>
                                            <p:strVal val="ppt_w"/>
                                          </p:val>
                                        </p:tav>
                                        <p:tav tm="100000">
                                          <p:val>
                                            <p:fltVal val="0"/>
                                          </p:val>
                                        </p:tav>
                                      </p:tavLst>
                                    </p:anim>
                                    <p:anim calcmode="lin" valueType="num">
                                      <p:cBhvr>
                                        <p:cTn id="96" dur="500"/>
                                        <p:tgtEl>
                                          <p:spTgt spid="12316"/>
                                        </p:tgtEl>
                                        <p:attrNameLst>
                                          <p:attrName>ppt_h</p:attrName>
                                        </p:attrNameLst>
                                      </p:cBhvr>
                                      <p:tavLst>
                                        <p:tav tm="0">
                                          <p:val>
                                            <p:strVal val="ppt_h"/>
                                          </p:val>
                                        </p:tav>
                                        <p:tav tm="100000">
                                          <p:val>
                                            <p:fltVal val="0"/>
                                          </p:val>
                                        </p:tav>
                                      </p:tavLst>
                                    </p:anim>
                                    <p:set>
                                      <p:cBhvr>
                                        <p:cTn id="97" dur="1" fill="hold">
                                          <p:stCondLst>
                                            <p:cond delay="499"/>
                                          </p:stCondLst>
                                        </p:cTn>
                                        <p:tgtEl>
                                          <p:spTgt spid="12316"/>
                                        </p:tgtEl>
                                        <p:attrNameLst>
                                          <p:attrName>style.visibility</p:attrName>
                                        </p:attrNameLst>
                                      </p:cBhvr>
                                      <p:to>
                                        <p:strVal val="hidden"/>
                                      </p:to>
                                    </p:set>
                                  </p:childTnLst>
                                </p:cTn>
                              </p:par>
                              <p:par>
                                <p:cTn id="98" presetID="23" presetClass="exit" presetSubtype="32" fill="hold" nodeType="withEffect">
                                  <p:stCondLst>
                                    <p:cond delay="0"/>
                                  </p:stCondLst>
                                  <p:childTnLst>
                                    <p:anim calcmode="lin" valueType="num">
                                      <p:cBhvr>
                                        <p:cTn id="99" dur="500"/>
                                        <p:tgtEl>
                                          <p:spTgt spid="12315"/>
                                        </p:tgtEl>
                                        <p:attrNameLst>
                                          <p:attrName>ppt_w</p:attrName>
                                        </p:attrNameLst>
                                      </p:cBhvr>
                                      <p:tavLst>
                                        <p:tav tm="0">
                                          <p:val>
                                            <p:strVal val="ppt_w"/>
                                          </p:val>
                                        </p:tav>
                                        <p:tav tm="100000">
                                          <p:val>
                                            <p:fltVal val="0"/>
                                          </p:val>
                                        </p:tav>
                                      </p:tavLst>
                                    </p:anim>
                                    <p:anim calcmode="lin" valueType="num">
                                      <p:cBhvr>
                                        <p:cTn id="100" dur="500"/>
                                        <p:tgtEl>
                                          <p:spTgt spid="12315"/>
                                        </p:tgtEl>
                                        <p:attrNameLst>
                                          <p:attrName>ppt_h</p:attrName>
                                        </p:attrNameLst>
                                      </p:cBhvr>
                                      <p:tavLst>
                                        <p:tav tm="0">
                                          <p:val>
                                            <p:strVal val="ppt_h"/>
                                          </p:val>
                                        </p:tav>
                                        <p:tav tm="100000">
                                          <p:val>
                                            <p:fltVal val="0"/>
                                          </p:val>
                                        </p:tav>
                                      </p:tavLst>
                                    </p:anim>
                                    <p:set>
                                      <p:cBhvr>
                                        <p:cTn id="101" dur="1" fill="hold">
                                          <p:stCondLst>
                                            <p:cond delay="499"/>
                                          </p:stCondLst>
                                        </p:cTn>
                                        <p:tgtEl>
                                          <p:spTgt spid="12315"/>
                                        </p:tgtEl>
                                        <p:attrNameLst>
                                          <p:attrName>style.visibility</p:attrName>
                                        </p:attrNameLst>
                                      </p:cBhvr>
                                      <p:to>
                                        <p:strVal val="hidden"/>
                                      </p:to>
                                    </p:set>
                                  </p:childTnLst>
                                </p:cTn>
                              </p:par>
                              <p:par>
                                <p:cTn id="102" presetID="23" presetClass="exit" presetSubtype="32" fill="hold" grpId="1" nodeType="withEffect">
                                  <p:stCondLst>
                                    <p:cond delay="0"/>
                                  </p:stCondLst>
                                  <p:childTnLst>
                                    <p:anim calcmode="lin" valueType="num">
                                      <p:cBhvr>
                                        <p:cTn id="103" dur="500"/>
                                        <p:tgtEl>
                                          <p:spTgt spid="12318"/>
                                        </p:tgtEl>
                                        <p:attrNameLst>
                                          <p:attrName>ppt_w</p:attrName>
                                        </p:attrNameLst>
                                      </p:cBhvr>
                                      <p:tavLst>
                                        <p:tav tm="0">
                                          <p:val>
                                            <p:strVal val="ppt_w"/>
                                          </p:val>
                                        </p:tav>
                                        <p:tav tm="100000">
                                          <p:val>
                                            <p:fltVal val="0"/>
                                          </p:val>
                                        </p:tav>
                                      </p:tavLst>
                                    </p:anim>
                                    <p:anim calcmode="lin" valueType="num">
                                      <p:cBhvr>
                                        <p:cTn id="104" dur="500"/>
                                        <p:tgtEl>
                                          <p:spTgt spid="12318"/>
                                        </p:tgtEl>
                                        <p:attrNameLst>
                                          <p:attrName>ppt_h</p:attrName>
                                        </p:attrNameLst>
                                      </p:cBhvr>
                                      <p:tavLst>
                                        <p:tav tm="0">
                                          <p:val>
                                            <p:strVal val="ppt_h"/>
                                          </p:val>
                                        </p:tav>
                                        <p:tav tm="100000">
                                          <p:val>
                                            <p:fltVal val="0"/>
                                          </p:val>
                                        </p:tav>
                                      </p:tavLst>
                                    </p:anim>
                                    <p:set>
                                      <p:cBhvr>
                                        <p:cTn id="105" dur="1" fill="hold">
                                          <p:stCondLst>
                                            <p:cond delay="499"/>
                                          </p:stCondLst>
                                        </p:cTn>
                                        <p:tgtEl>
                                          <p:spTgt spid="12318"/>
                                        </p:tgtEl>
                                        <p:attrNameLst>
                                          <p:attrName>style.visibility</p:attrName>
                                        </p:attrNameLst>
                                      </p:cBhvr>
                                      <p:to>
                                        <p:strVal val="hidden"/>
                                      </p:to>
                                    </p:set>
                                  </p:childTnLst>
                                </p:cTn>
                              </p:par>
                            </p:childTnLst>
                          </p:cTn>
                        </p:par>
                        <p:par>
                          <p:cTn id="106" fill="hold" nodeType="afterGroup">
                            <p:stCondLst>
                              <p:cond delay="4500"/>
                            </p:stCondLst>
                            <p:childTnLst>
                              <p:par>
                                <p:cTn id="107" presetID="23" presetClass="entr" presetSubtype="16" fill="hold" nodeType="afterEffect">
                                  <p:stCondLst>
                                    <p:cond delay="0"/>
                                  </p:stCondLst>
                                  <p:childTnLst>
                                    <p:set>
                                      <p:cBhvr>
                                        <p:cTn id="108" dur="1" fill="hold">
                                          <p:stCondLst>
                                            <p:cond delay="0"/>
                                          </p:stCondLst>
                                        </p:cTn>
                                        <p:tgtEl>
                                          <p:spTgt spid="12325"/>
                                        </p:tgtEl>
                                        <p:attrNameLst>
                                          <p:attrName>style.visibility</p:attrName>
                                        </p:attrNameLst>
                                      </p:cBhvr>
                                      <p:to>
                                        <p:strVal val="visible"/>
                                      </p:to>
                                    </p:set>
                                    <p:anim calcmode="lin" valueType="num">
                                      <p:cBhvr>
                                        <p:cTn id="109" dur="500" fill="hold"/>
                                        <p:tgtEl>
                                          <p:spTgt spid="12325"/>
                                        </p:tgtEl>
                                        <p:attrNameLst>
                                          <p:attrName>ppt_w</p:attrName>
                                        </p:attrNameLst>
                                      </p:cBhvr>
                                      <p:tavLst>
                                        <p:tav tm="0">
                                          <p:val>
                                            <p:fltVal val="0"/>
                                          </p:val>
                                        </p:tav>
                                        <p:tav tm="100000">
                                          <p:val>
                                            <p:strVal val="#ppt_w"/>
                                          </p:val>
                                        </p:tav>
                                      </p:tavLst>
                                    </p:anim>
                                    <p:anim calcmode="lin" valueType="num">
                                      <p:cBhvr>
                                        <p:cTn id="110" dur="500" fill="hold"/>
                                        <p:tgtEl>
                                          <p:spTgt spid="12325"/>
                                        </p:tgtEl>
                                        <p:attrNameLst>
                                          <p:attrName>ppt_h</p:attrName>
                                        </p:attrNameLst>
                                      </p:cBhvr>
                                      <p:tavLst>
                                        <p:tav tm="0">
                                          <p:val>
                                            <p:fltVal val="0"/>
                                          </p:val>
                                        </p:tav>
                                        <p:tav tm="100000">
                                          <p:val>
                                            <p:strVal val="#ppt_h"/>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2" presetClass="entr" presetSubtype="4" repeatCount="3000" fill="hold" nodeType="clickEffect">
                                  <p:stCondLst>
                                    <p:cond delay="0"/>
                                  </p:stCondLst>
                                  <p:childTnLst>
                                    <p:set>
                                      <p:cBhvr>
                                        <p:cTn id="114" dur="1" fill="hold">
                                          <p:stCondLst>
                                            <p:cond delay="0"/>
                                          </p:stCondLst>
                                        </p:cTn>
                                        <p:tgtEl>
                                          <p:spTgt spid="12393"/>
                                        </p:tgtEl>
                                        <p:attrNameLst>
                                          <p:attrName>style.visibility</p:attrName>
                                        </p:attrNameLst>
                                      </p:cBhvr>
                                      <p:to>
                                        <p:strVal val="visible"/>
                                      </p:to>
                                    </p:set>
                                    <p:animEffect transition="in" filter="wipe(down)">
                                      <p:cBhvr>
                                        <p:cTn id="115" dur="500"/>
                                        <p:tgtEl>
                                          <p:spTgt spid="12393"/>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2" presetClass="exit" presetSubtype="4" fill="hold" nodeType="clickEffect">
                                  <p:stCondLst>
                                    <p:cond delay="0"/>
                                  </p:stCondLst>
                                  <p:childTnLst>
                                    <p:animEffect transition="out" filter="wipe(down)">
                                      <p:cBhvr>
                                        <p:cTn id="119" dur="500"/>
                                        <p:tgtEl>
                                          <p:spTgt spid="12393"/>
                                        </p:tgtEl>
                                      </p:cBhvr>
                                    </p:animEffect>
                                    <p:set>
                                      <p:cBhvr>
                                        <p:cTn id="120" dur="1" fill="hold">
                                          <p:stCondLst>
                                            <p:cond delay="499"/>
                                          </p:stCondLst>
                                        </p:cTn>
                                        <p:tgtEl>
                                          <p:spTgt spid="12393"/>
                                        </p:tgtEl>
                                        <p:attrNameLst>
                                          <p:attrName>style.visibility</p:attrName>
                                        </p:attrNameLst>
                                      </p:cBhvr>
                                      <p:to>
                                        <p:strVal val="hidden"/>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2" repeatCount="20000" fill="hold" nodeType="clickEffect">
                                  <p:stCondLst>
                                    <p:cond delay="0"/>
                                  </p:stCondLst>
                                  <p:childTnLst>
                                    <p:set>
                                      <p:cBhvr>
                                        <p:cTn id="124" dur="1" fill="hold">
                                          <p:stCondLst>
                                            <p:cond delay="0"/>
                                          </p:stCondLst>
                                        </p:cTn>
                                        <p:tgtEl>
                                          <p:spTgt spid="12326"/>
                                        </p:tgtEl>
                                        <p:attrNameLst>
                                          <p:attrName>style.visibility</p:attrName>
                                        </p:attrNameLst>
                                      </p:cBhvr>
                                      <p:to>
                                        <p:strVal val="visible"/>
                                      </p:to>
                                    </p:set>
                                    <p:animEffect transition="in" filter="wipe(right)">
                                      <p:cBhvr>
                                        <p:cTn id="125" dur="500"/>
                                        <p:tgtEl>
                                          <p:spTgt spid="12326"/>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8" repeatCount="5000" fill="hold" nodeType="clickEffect">
                                  <p:stCondLst>
                                    <p:cond delay="0"/>
                                  </p:stCondLst>
                                  <p:childTnLst>
                                    <p:set>
                                      <p:cBhvr>
                                        <p:cTn id="129" dur="1" fill="hold">
                                          <p:stCondLst>
                                            <p:cond delay="0"/>
                                          </p:stCondLst>
                                        </p:cTn>
                                        <p:tgtEl>
                                          <p:spTgt spid="12327"/>
                                        </p:tgtEl>
                                        <p:attrNameLst>
                                          <p:attrName>style.visibility</p:attrName>
                                        </p:attrNameLst>
                                      </p:cBhvr>
                                      <p:to>
                                        <p:strVal val="visible"/>
                                      </p:to>
                                    </p:set>
                                    <p:animEffect transition="in" filter="wipe(left)">
                                      <p:cBhvr>
                                        <p:cTn id="130" dur="500"/>
                                        <p:tgtEl>
                                          <p:spTgt spid="12327"/>
                                        </p:tgtEl>
                                      </p:cBhvr>
                                    </p:animEffect>
                                  </p:childTnLst>
                                </p:cTn>
                              </p:par>
                            </p:childTnLst>
                          </p:cTn>
                        </p:par>
                        <p:par>
                          <p:cTn id="131" fill="hold" nodeType="afterGroup">
                            <p:stCondLst>
                              <p:cond delay="2500"/>
                            </p:stCondLst>
                            <p:childTnLst>
                              <p:par>
                                <p:cTn id="132" presetID="53" presetClass="entr" presetSubtype="0" repeatCount="20000" fill="hold" grpId="0" nodeType="afterEffect">
                                  <p:stCondLst>
                                    <p:cond delay="0"/>
                                  </p:stCondLst>
                                  <p:childTnLst>
                                    <p:set>
                                      <p:cBhvr>
                                        <p:cTn id="133" dur="1" fill="hold">
                                          <p:stCondLst>
                                            <p:cond delay="0"/>
                                          </p:stCondLst>
                                        </p:cTn>
                                        <p:tgtEl>
                                          <p:spTgt spid="12328"/>
                                        </p:tgtEl>
                                        <p:attrNameLst>
                                          <p:attrName>style.visibility</p:attrName>
                                        </p:attrNameLst>
                                      </p:cBhvr>
                                      <p:to>
                                        <p:strVal val="visible"/>
                                      </p:to>
                                    </p:set>
                                    <p:anim calcmode="lin" valueType="num">
                                      <p:cBhvr>
                                        <p:cTn id="134" dur="500" fill="hold"/>
                                        <p:tgtEl>
                                          <p:spTgt spid="12328"/>
                                        </p:tgtEl>
                                        <p:attrNameLst>
                                          <p:attrName>ppt_w</p:attrName>
                                        </p:attrNameLst>
                                      </p:cBhvr>
                                      <p:tavLst>
                                        <p:tav tm="0">
                                          <p:val>
                                            <p:fltVal val="0"/>
                                          </p:val>
                                        </p:tav>
                                        <p:tav tm="100000">
                                          <p:val>
                                            <p:strVal val="#ppt_w"/>
                                          </p:val>
                                        </p:tav>
                                      </p:tavLst>
                                    </p:anim>
                                    <p:anim calcmode="lin" valueType="num">
                                      <p:cBhvr>
                                        <p:cTn id="135" dur="500" fill="hold"/>
                                        <p:tgtEl>
                                          <p:spTgt spid="12328"/>
                                        </p:tgtEl>
                                        <p:attrNameLst>
                                          <p:attrName>ppt_h</p:attrName>
                                        </p:attrNameLst>
                                      </p:cBhvr>
                                      <p:tavLst>
                                        <p:tav tm="0">
                                          <p:val>
                                            <p:fltVal val="0"/>
                                          </p:val>
                                        </p:tav>
                                        <p:tav tm="100000">
                                          <p:val>
                                            <p:strVal val="#ppt_h"/>
                                          </p:val>
                                        </p:tav>
                                      </p:tavLst>
                                    </p:anim>
                                    <p:animEffect transition="in" filter="fade">
                                      <p:cBhvr>
                                        <p:cTn id="136" dur="500"/>
                                        <p:tgtEl>
                                          <p:spTgt spid="12328"/>
                                        </p:tgtEl>
                                      </p:cBhvr>
                                    </p:animEffect>
                                  </p:childTnLst>
                                </p:cTn>
                              </p:par>
                            </p:childTnLst>
                          </p:cTn>
                        </p:par>
                        <p:par>
                          <p:cTn id="137" fill="hold" nodeType="afterGroup">
                            <p:stCondLst>
                              <p:cond delay="12500"/>
                            </p:stCondLst>
                            <p:childTnLst>
                              <p:par>
                                <p:cTn id="138" presetID="23" presetClass="exit" presetSubtype="32" fill="hold" nodeType="afterEffect">
                                  <p:stCondLst>
                                    <p:cond delay="0"/>
                                  </p:stCondLst>
                                  <p:childTnLst>
                                    <p:anim calcmode="lin" valueType="num">
                                      <p:cBhvr>
                                        <p:cTn id="139" dur="500"/>
                                        <p:tgtEl>
                                          <p:spTgt spid="12326"/>
                                        </p:tgtEl>
                                        <p:attrNameLst>
                                          <p:attrName>ppt_w</p:attrName>
                                        </p:attrNameLst>
                                      </p:cBhvr>
                                      <p:tavLst>
                                        <p:tav tm="0">
                                          <p:val>
                                            <p:strVal val="ppt_w"/>
                                          </p:val>
                                        </p:tav>
                                        <p:tav tm="100000">
                                          <p:val>
                                            <p:fltVal val="0"/>
                                          </p:val>
                                        </p:tav>
                                      </p:tavLst>
                                    </p:anim>
                                    <p:anim calcmode="lin" valueType="num">
                                      <p:cBhvr>
                                        <p:cTn id="140" dur="500"/>
                                        <p:tgtEl>
                                          <p:spTgt spid="12326"/>
                                        </p:tgtEl>
                                        <p:attrNameLst>
                                          <p:attrName>ppt_h</p:attrName>
                                        </p:attrNameLst>
                                      </p:cBhvr>
                                      <p:tavLst>
                                        <p:tav tm="0">
                                          <p:val>
                                            <p:strVal val="ppt_h"/>
                                          </p:val>
                                        </p:tav>
                                        <p:tav tm="100000">
                                          <p:val>
                                            <p:fltVal val="0"/>
                                          </p:val>
                                        </p:tav>
                                      </p:tavLst>
                                    </p:anim>
                                    <p:set>
                                      <p:cBhvr>
                                        <p:cTn id="141" dur="1" fill="hold">
                                          <p:stCondLst>
                                            <p:cond delay="499"/>
                                          </p:stCondLst>
                                        </p:cTn>
                                        <p:tgtEl>
                                          <p:spTgt spid="12326"/>
                                        </p:tgtEl>
                                        <p:attrNameLst>
                                          <p:attrName>style.visibility</p:attrName>
                                        </p:attrNameLst>
                                      </p:cBhvr>
                                      <p:to>
                                        <p:strVal val="hidden"/>
                                      </p:to>
                                    </p:set>
                                  </p:childTnLst>
                                </p:cTn>
                              </p:par>
                              <p:par>
                                <p:cTn id="142" presetID="23" presetClass="exit" presetSubtype="32" fill="hold" nodeType="withEffect">
                                  <p:stCondLst>
                                    <p:cond delay="0"/>
                                  </p:stCondLst>
                                  <p:childTnLst>
                                    <p:anim calcmode="lin" valueType="num">
                                      <p:cBhvr>
                                        <p:cTn id="143" dur="500"/>
                                        <p:tgtEl>
                                          <p:spTgt spid="12327"/>
                                        </p:tgtEl>
                                        <p:attrNameLst>
                                          <p:attrName>ppt_w</p:attrName>
                                        </p:attrNameLst>
                                      </p:cBhvr>
                                      <p:tavLst>
                                        <p:tav tm="0">
                                          <p:val>
                                            <p:strVal val="ppt_w"/>
                                          </p:val>
                                        </p:tav>
                                        <p:tav tm="100000">
                                          <p:val>
                                            <p:fltVal val="0"/>
                                          </p:val>
                                        </p:tav>
                                      </p:tavLst>
                                    </p:anim>
                                    <p:anim calcmode="lin" valueType="num">
                                      <p:cBhvr>
                                        <p:cTn id="144" dur="500"/>
                                        <p:tgtEl>
                                          <p:spTgt spid="12327"/>
                                        </p:tgtEl>
                                        <p:attrNameLst>
                                          <p:attrName>ppt_h</p:attrName>
                                        </p:attrNameLst>
                                      </p:cBhvr>
                                      <p:tavLst>
                                        <p:tav tm="0">
                                          <p:val>
                                            <p:strVal val="ppt_h"/>
                                          </p:val>
                                        </p:tav>
                                        <p:tav tm="100000">
                                          <p:val>
                                            <p:fltVal val="0"/>
                                          </p:val>
                                        </p:tav>
                                      </p:tavLst>
                                    </p:anim>
                                    <p:set>
                                      <p:cBhvr>
                                        <p:cTn id="145" dur="1" fill="hold">
                                          <p:stCondLst>
                                            <p:cond delay="499"/>
                                          </p:stCondLst>
                                        </p:cTn>
                                        <p:tgtEl>
                                          <p:spTgt spid="12327"/>
                                        </p:tgtEl>
                                        <p:attrNameLst>
                                          <p:attrName>style.visibility</p:attrName>
                                        </p:attrNameLst>
                                      </p:cBhvr>
                                      <p:to>
                                        <p:strVal val="hidden"/>
                                      </p:to>
                                    </p:set>
                                  </p:childTnLst>
                                </p:cTn>
                              </p:par>
                              <p:par>
                                <p:cTn id="146" presetID="23" presetClass="exit" presetSubtype="32" fill="hold" grpId="1" nodeType="withEffect">
                                  <p:stCondLst>
                                    <p:cond delay="0"/>
                                  </p:stCondLst>
                                  <p:childTnLst>
                                    <p:anim calcmode="lin" valueType="num">
                                      <p:cBhvr>
                                        <p:cTn id="147" dur="500"/>
                                        <p:tgtEl>
                                          <p:spTgt spid="12328"/>
                                        </p:tgtEl>
                                        <p:attrNameLst>
                                          <p:attrName>ppt_w</p:attrName>
                                        </p:attrNameLst>
                                      </p:cBhvr>
                                      <p:tavLst>
                                        <p:tav tm="0">
                                          <p:val>
                                            <p:strVal val="ppt_w"/>
                                          </p:val>
                                        </p:tav>
                                        <p:tav tm="100000">
                                          <p:val>
                                            <p:fltVal val="0"/>
                                          </p:val>
                                        </p:tav>
                                      </p:tavLst>
                                    </p:anim>
                                    <p:anim calcmode="lin" valueType="num">
                                      <p:cBhvr>
                                        <p:cTn id="148" dur="500"/>
                                        <p:tgtEl>
                                          <p:spTgt spid="12328"/>
                                        </p:tgtEl>
                                        <p:attrNameLst>
                                          <p:attrName>ppt_h</p:attrName>
                                        </p:attrNameLst>
                                      </p:cBhvr>
                                      <p:tavLst>
                                        <p:tav tm="0">
                                          <p:val>
                                            <p:strVal val="ppt_h"/>
                                          </p:val>
                                        </p:tav>
                                        <p:tav tm="100000">
                                          <p:val>
                                            <p:fltVal val="0"/>
                                          </p:val>
                                        </p:tav>
                                      </p:tavLst>
                                    </p:anim>
                                    <p:set>
                                      <p:cBhvr>
                                        <p:cTn id="149" dur="1" fill="hold">
                                          <p:stCondLst>
                                            <p:cond delay="499"/>
                                          </p:stCondLst>
                                        </p:cTn>
                                        <p:tgtEl>
                                          <p:spTgt spid="12328"/>
                                        </p:tgtEl>
                                        <p:attrNameLst>
                                          <p:attrName>style.visibility</p:attrName>
                                        </p:attrNameLst>
                                      </p:cBhvr>
                                      <p:to>
                                        <p:strVal val="hidden"/>
                                      </p:to>
                                    </p:se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22" presetClass="entr" presetSubtype="4" repeatCount="3000" fill="hold" nodeType="clickEffect">
                                  <p:stCondLst>
                                    <p:cond delay="0"/>
                                  </p:stCondLst>
                                  <p:childTnLst>
                                    <p:set>
                                      <p:cBhvr>
                                        <p:cTn id="153" dur="1" fill="hold">
                                          <p:stCondLst>
                                            <p:cond delay="0"/>
                                          </p:stCondLst>
                                        </p:cTn>
                                        <p:tgtEl>
                                          <p:spTgt spid="12394"/>
                                        </p:tgtEl>
                                        <p:attrNameLst>
                                          <p:attrName>style.visibility</p:attrName>
                                        </p:attrNameLst>
                                      </p:cBhvr>
                                      <p:to>
                                        <p:strVal val="visible"/>
                                      </p:to>
                                    </p:set>
                                    <p:animEffect transition="in" filter="wipe(down)">
                                      <p:cBhvr>
                                        <p:cTn id="154" dur="500"/>
                                        <p:tgtEl>
                                          <p:spTgt spid="12394"/>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22" presetClass="exit" presetSubtype="4" fill="hold" nodeType="clickEffect">
                                  <p:stCondLst>
                                    <p:cond delay="0"/>
                                  </p:stCondLst>
                                  <p:childTnLst>
                                    <p:animEffect transition="out" filter="wipe(down)">
                                      <p:cBhvr>
                                        <p:cTn id="158" dur="500"/>
                                        <p:tgtEl>
                                          <p:spTgt spid="12394"/>
                                        </p:tgtEl>
                                      </p:cBhvr>
                                    </p:animEffect>
                                    <p:set>
                                      <p:cBhvr>
                                        <p:cTn id="159" dur="1" fill="hold">
                                          <p:stCondLst>
                                            <p:cond delay="499"/>
                                          </p:stCondLst>
                                        </p:cTn>
                                        <p:tgtEl>
                                          <p:spTgt spid="123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8" grpId="0" animBg="1"/>
      <p:bldP spid="12318" grpId="1" animBg="1"/>
      <p:bldP spid="12328" grpId="0" animBg="1"/>
      <p:bldP spid="1232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E24BF4F-7A2C-5C4A-965B-6D0128F2D0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72114" y="1825625"/>
            <a:ext cx="3199771" cy="4351338"/>
          </a:xfrm>
        </p:spPr>
      </p:pic>
      <p:pic>
        <p:nvPicPr>
          <p:cNvPr id="7" name="Picture 6">
            <a:extLst>
              <a:ext uri="{FF2B5EF4-FFF2-40B4-BE49-F238E27FC236}">
                <a16:creationId xmlns:a16="http://schemas.microsoft.com/office/drawing/2014/main" id="{5773EE74-13C2-FD42-93B8-6FEA02752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458" y="1286358"/>
            <a:ext cx="8539566" cy="5315919"/>
          </a:xfrm>
          <a:prstGeom prst="rect">
            <a:avLst/>
          </a:prstGeom>
        </p:spPr>
        <p:style>
          <a:lnRef idx="2">
            <a:schemeClr val="dk1"/>
          </a:lnRef>
          <a:fillRef idx="1">
            <a:schemeClr val="lt1"/>
          </a:fillRef>
          <a:effectRef idx="0">
            <a:schemeClr val="dk1"/>
          </a:effectRef>
          <a:fontRef idx="minor">
            <a:schemeClr val="dk1"/>
          </a:fontRef>
        </p:style>
      </p:pic>
      <p:sp>
        <p:nvSpPr>
          <p:cNvPr id="14" name="TextBox 87">
            <a:extLst>
              <a:ext uri="{FF2B5EF4-FFF2-40B4-BE49-F238E27FC236}">
                <a16:creationId xmlns:a16="http://schemas.microsoft.com/office/drawing/2014/main" id="{A11BFF9A-DACB-AE4D-881C-F253954C8058}"/>
              </a:ext>
            </a:extLst>
          </p:cNvPr>
          <p:cNvSpPr txBox="1">
            <a:spLocks noChangeArrowheads="1"/>
          </p:cNvSpPr>
          <p:nvPr/>
        </p:nvSpPr>
        <p:spPr bwMode="auto">
          <a:xfrm>
            <a:off x="387458" y="91647"/>
            <a:ext cx="8131686" cy="9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lnSpc>
                <a:spcPct val="115000"/>
              </a:lnSpc>
            </a:pPr>
            <a:r>
              <a:rPr lang="en-US" altLang="en-US" sz="2400" b="1" dirty="0" err="1">
                <a:solidFill>
                  <a:srgbClr val="002060"/>
                </a:solidFill>
                <a:latin typeface="Times New Roman" panose="02020603050405020304" pitchFamily="18" charset="0"/>
                <a:cs typeface="Times New Roman" panose="02020603050405020304" pitchFamily="18" charset="0"/>
              </a:rPr>
              <a:t>BÀI</a:t>
            </a:r>
            <a:r>
              <a:rPr lang="vi-VN" altLang="en-US" sz="2400" b="1" dirty="0">
                <a:solidFill>
                  <a:srgbClr val="002060"/>
                </a:solidFill>
                <a:latin typeface="Times New Roman" panose="02020603050405020304" pitchFamily="18" charset="0"/>
                <a:cs typeface="Times New Roman" panose="02020603050405020304" pitchFamily="18" charset="0"/>
              </a:rPr>
              <a:t> 1</a:t>
            </a:r>
            <a:r>
              <a:rPr lang="en-US" altLang="en-US" sz="2400" b="1" dirty="0">
                <a:solidFill>
                  <a:srgbClr val="002060"/>
                </a:solidFill>
                <a:latin typeface="Times New Roman" panose="02020603050405020304" pitchFamily="18" charset="0"/>
                <a:cs typeface="Times New Roman" panose="02020603050405020304" pitchFamily="18" charset="0"/>
              </a:rPr>
              <a:t>8. </a:t>
            </a:r>
            <a:r>
              <a:rPr lang="vi-VN" altLang="en-US" sz="2400" b="1" dirty="0">
                <a:solidFill>
                  <a:srgbClr val="002060"/>
                </a:solidFill>
                <a:latin typeface="Times New Roman" panose="02020603050405020304" pitchFamily="18" charset="0"/>
                <a:cs typeface="Times New Roman" panose="02020603050405020304" pitchFamily="18" charset="0"/>
              </a:rPr>
              <a:t>CÁC CUỘC </a:t>
            </a:r>
            <a:r>
              <a:rPr lang="en-US" altLang="en-US" sz="2400" b="1" dirty="0" err="1">
                <a:solidFill>
                  <a:srgbClr val="002060"/>
                </a:solidFill>
                <a:latin typeface="Times New Roman" panose="02020603050405020304" pitchFamily="18" charset="0"/>
                <a:cs typeface="Times New Roman" panose="02020603050405020304" pitchFamily="18" charset="0"/>
              </a:rPr>
              <a:t>ĐẤU</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TRANH</a:t>
            </a:r>
            <a:r>
              <a:rPr lang="en-US" altLang="en-US" sz="2400" b="1" dirty="0">
                <a:solidFill>
                  <a:srgbClr val="002060"/>
                </a:solidFill>
                <a:latin typeface="Times New Roman" panose="02020603050405020304" pitchFamily="18" charset="0"/>
                <a:cs typeface="Times New Roman" panose="02020603050405020304" pitchFamily="18" charset="0"/>
              </a:rPr>
              <a:t> </a:t>
            </a:r>
            <a:r>
              <a:rPr lang="vi-VN" altLang="en-US" sz="2400" b="1" dirty="0">
                <a:solidFill>
                  <a:srgbClr val="002060"/>
                </a:solidFill>
                <a:latin typeface="Times New Roman" panose="02020603050405020304" pitchFamily="18" charset="0"/>
                <a:cs typeface="Times New Roman" panose="02020603050405020304" pitchFamily="18" charset="0"/>
              </a:rPr>
              <a:t>GIÀNH ĐỘC LẬP</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DÂN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TỘC</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TRƯỚC</a:t>
            </a:r>
            <a:r>
              <a:rPr lang="vi-VN" altLang="en-US" sz="2400" b="1" dirty="0">
                <a:solidFill>
                  <a:srgbClr val="002060"/>
                </a:solidFill>
                <a:latin typeface="Times New Roman" panose="02020603050405020304" pitchFamily="18" charset="0"/>
                <a:cs typeface="Times New Roman" panose="02020603050405020304" pitchFamily="18" charset="0"/>
              </a:rPr>
              <a:t> THẾ KỈ X </a:t>
            </a:r>
            <a:endParaRPr lang="en-US" altLang="en-US"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69787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B49F8D5-2FEB-DC4A-AB48-79CB5F1F2533}"/>
              </a:ext>
            </a:extLst>
          </p:cNvPr>
          <p:cNvGraphicFramePr>
            <a:graphicFrameLocks noGrp="1"/>
          </p:cNvGraphicFramePr>
          <p:nvPr/>
        </p:nvGraphicFramePr>
        <p:xfrm>
          <a:off x="158750" y="288925"/>
          <a:ext cx="8628063" cy="5722350"/>
        </p:xfrm>
        <a:graphic>
          <a:graphicData uri="http://schemas.openxmlformats.org/drawingml/2006/table">
            <a:tbl>
              <a:tblPr/>
              <a:tblGrid>
                <a:gridCol w="2176463">
                  <a:extLst>
                    <a:ext uri="{9D8B030D-6E8A-4147-A177-3AD203B41FA5}">
                      <a16:colId xmlns:a16="http://schemas.microsoft.com/office/drawing/2014/main" val="20000"/>
                    </a:ext>
                  </a:extLst>
                </a:gridCol>
                <a:gridCol w="6451600">
                  <a:extLst>
                    <a:ext uri="{9D8B030D-6E8A-4147-A177-3AD203B41FA5}">
                      <a16:colId xmlns:a16="http://schemas.microsoft.com/office/drawing/2014/main" val="20001"/>
                    </a:ext>
                  </a:extLst>
                </a:gridCol>
              </a:tblGrid>
              <a:tr h="471662">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Nội</a:t>
                      </a:r>
                      <a:r>
                        <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dung</a:t>
                      </a:r>
                    </a:p>
                  </a:txBody>
                  <a:tcPr marL="42372" marR="42372" marT="42373" marB="423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Khởi</a:t>
                      </a:r>
                      <a:r>
                        <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nghĩa</a:t>
                      </a:r>
                      <a:r>
                        <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Lý</a:t>
                      </a:r>
                      <a:r>
                        <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Bí</a:t>
                      </a:r>
                      <a:endPar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42372" marR="42372" marT="42373" marB="423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836743">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Diễn</a:t>
                      </a:r>
                      <a:r>
                        <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biến</a:t>
                      </a:r>
                      <a:endPar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42372" marR="42372" marT="42373" marB="423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endParaRPr>
                    </a:p>
                  </a:txBody>
                  <a:tcPr marL="42372" marR="42372" marT="42373" marB="423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312933">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Kết</a:t>
                      </a:r>
                      <a:r>
                        <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quả</a:t>
                      </a:r>
                      <a:r>
                        <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ý </a:t>
                      </a:r>
                      <a:r>
                        <a:rPr kumimoji="0" lang="en-US" altLang="en-US" sz="24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nghĩa</a:t>
                      </a:r>
                      <a:endPar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42372" marR="42372" marT="42373" marB="423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120000"/>
                        <a:defRPr sz="2800">
                          <a:solidFill>
                            <a:schemeClr val="tx1"/>
                          </a:solidFill>
                          <a:latin typeface="Tahoma" panose="020B0604030504040204" pitchFamily="34" charset="0"/>
                        </a:defRPr>
                      </a:lvl1pPr>
                      <a:lvl2pPr marL="742950" indent="-285750">
                        <a:spcBef>
                          <a:spcPct val="20000"/>
                        </a:spcBef>
                        <a:buFont typeface="Tahoma" panose="020B0604030504040204" pitchFamily="34" charset="0"/>
                        <a:defRPr sz="2400">
                          <a:solidFill>
                            <a:schemeClr val="tx1"/>
                          </a:solidFill>
                          <a:latin typeface="Tahoma" panose="020B0604030504040204" pitchFamily="34" charset="0"/>
                        </a:defRPr>
                      </a:lvl2pPr>
                      <a:lvl3pPr marL="1143000" indent="-228600">
                        <a:spcBef>
                          <a:spcPct val="20000"/>
                        </a:spcBef>
                        <a:buClr>
                          <a:schemeClr val="hlink"/>
                        </a:buClr>
                        <a:buSzPct val="120000"/>
                        <a:defRPr sz="2000">
                          <a:solidFill>
                            <a:schemeClr val="tx1"/>
                          </a:solidFill>
                          <a:latin typeface="Tahoma" panose="020B0604030504040204" pitchFamily="34" charset="0"/>
                        </a:defRPr>
                      </a:lvl3pPr>
                      <a:lvl4pPr marL="1600200" indent="-228600">
                        <a:spcBef>
                          <a:spcPct val="20000"/>
                        </a:spcBef>
                        <a:buFont typeface="Tahoma" panose="020B0604030504040204" pitchFamily="34" charset="0"/>
                        <a:defRPr>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0" i="0" u="none" strike="noStrike" cap="none" normalizeH="0" baseline="0" dirty="0">
                          <a:ln>
                            <a:noFill/>
                          </a:ln>
                          <a:solidFill>
                            <a:srgbClr val="010199"/>
                          </a:solidFill>
                          <a:effectLst/>
                          <a:latin typeface="Times New Roman" panose="02020603050405020304" pitchFamily="18" charset="0"/>
                          <a:cs typeface="Times New Roman" panose="02020603050405020304" pitchFamily="18" charset="0"/>
                        </a:rPr>
                        <a:t> </a:t>
                      </a:r>
                    </a:p>
                  </a:txBody>
                  <a:tcPr marL="42372" marR="42372" marT="42373" marB="423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sp>
        <p:nvSpPr>
          <p:cNvPr id="2" name="TextBox 1">
            <a:extLst>
              <a:ext uri="{FF2B5EF4-FFF2-40B4-BE49-F238E27FC236}">
                <a16:creationId xmlns:a16="http://schemas.microsoft.com/office/drawing/2014/main" id="{58D61349-FBB2-6A49-AB32-B5887CFD49AC}"/>
              </a:ext>
            </a:extLst>
          </p:cNvPr>
          <p:cNvSpPr txBox="1">
            <a:spLocks noChangeArrowheads="1"/>
          </p:cNvSpPr>
          <p:nvPr/>
        </p:nvSpPr>
        <p:spPr bwMode="auto">
          <a:xfrm>
            <a:off x="2371725" y="847725"/>
            <a:ext cx="6308725" cy="388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15000"/>
              </a:lnSpc>
              <a:spcBef>
                <a:spcPct val="0"/>
              </a:spcBef>
              <a:buFontTx/>
              <a:buNone/>
            </a:pPr>
            <a:r>
              <a:rPr lang="en-US" altLang="en-US" sz="2400">
                <a:latin typeface="Times New Roman" panose="02020603050405020304" pitchFamily="18" charset="0"/>
                <a:cs typeface="Times New Roman" panose="02020603050405020304" pitchFamily="18" charset="0"/>
              </a:rPr>
              <a:t>- Năm 542, khởi nghĩa Lý Bí bùng nổ. </a:t>
            </a:r>
          </a:p>
          <a:p>
            <a:pPr algn="just">
              <a:lnSpc>
                <a:spcPct val="115000"/>
              </a:lnSpc>
              <a:spcBef>
                <a:spcPct val="0"/>
              </a:spcBef>
              <a:buFontTx/>
              <a:buNone/>
            </a:pPr>
            <a:r>
              <a:rPr lang="en-US" altLang="en-US" sz="2400">
                <a:latin typeface="Times New Roman" panose="02020603050405020304" pitchFamily="18" charset="0"/>
                <a:cs typeface="Times New Roman" panose="02020603050405020304" pitchFamily="18" charset="0"/>
              </a:rPr>
              <a:t>- Chỉ ch</a:t>
            </a:r>
            <a:r>
              <a:rPr lang="vi-VN" altLang="en-US" sz="2400">
                <a:latin typeface="Times New Roman" panose="02020603050405020304" pitchFamily="18" charset="0"/>
                <a:cs typeface="Times New Roman" panose="02020603050405020304" pitchFamily="18" charset="0"/>
              </a:rPr>
              <a:t>ưa đầy 3 tháng, nghĩa quân đã chiếm được hầu hết các quận, huyện, Tiêu Tư bỏ chạy về Trung Quốc. </a:t>
            </a:r>
            <a:endParaRPr lang="en-US" altLang="en-US" sz="2400">
              <a:latin typeface="Times New Roman" panose="02020603050405020304" pitchFamily="18" charset="0"/>
              <a:cs typeface="Times New Roman" panose="02020603050405020304" pitchFamily="18" charset="0"/>
            </a:endParaRPr>
          </a:p>
          <a:p>
            <a:pPr algn="just">
              <a:lnSpc>
                <a:spcPct val="115000"/>
              </a:lnSpc>
              <a:spcBef>
                <a:spcPct val="0"/>
              </a:spcBef>
              <a:buFontTx/>
              <a:buNone/>
            </a:pPr>
            <a:r>
              <a:rPr lang="en-US" altLang="en-US" sz="2400">
                <a:latin typeface="Times New Roman" panose="02020603050405020304" pitchFamily="18" charset="0"/>
                <a:cs typeface="Times New Roman" panose="02020603050405020304" pitchFamily="18" charset="0"/>
              </a:rPr>
              <a:t>- Tháng 4 - 542 và đầu năm 543, nhà L</a:t>
            </a:r>
            <a:r>
              <a:rPr lang="vi-VN" altLang="en-US" sz="2400">
                <a:latin typeface="Times New Roman" panose="02020603050405020304" pitchFamily="18" charset="0"/>
                <a:cs typeface="Times New Roman" panose="02020603050405020304" pitchFamily="18" charset="0"/>
              </a:rPr>
              <a:t>ương hai lần đưa quân sang đàn áp, quân ta chủ động tiến đánh quân địch và giành thắng lợi.</a:t>
            </a:r>
            <a:endParaRPr lang="en-US" altLang="en-US" sz="2400">
              <a:latin typeface="Times New Roman" panose="02020603050405020304" pitchFamily="18" charset="0"/>
              <a:cs typeface="Times New Roman" panose="02020603050405020304" pitchFamily="18" charset="0"/>
            </a:endParaRPr>
          </a:p>
          <a:p>
            <a:pPr algn="just">
              <a:lnSpc>
                <a:spcPct val="115000"/>
              </a:lnSpc>
              <a:spcBef>
                <a:spcPct val="0"/>
              </a:spcBef>
              <a:buFontTx/>
              <a:buNone/>
            </a:pPr>
            <a:r>
              <a:rPr lang="en-US" altLang="en-US" sz="2400">
                <a:latin typeface="Times New Roman" panose="02020603050405020304" pitchFamily="18" charset="0"/>
                <a:cs typeface="Times New Roman" panose="02020603050405020304" pitchFamily="18" charset="0"/>
              </a:rPr>
              <a:t>- Mùa xuân năm 544, Lý Bí lên ngôi Hoàng đế (Lý Nam Đế), đặt tên n</a:t>
            </a:r>
            <a:r>
              <a:rPr lang="vi-VN" altLang="en-US" sz="2400">
                <a:latin typeface="Times New Roman" panose="02020603050405020304" pitchFamily="18" charset="0"/>
                <a:cs typeface="Times New Roman" panose="02020603050405020304" pitchFamily="18" charset="0"/>
              </a:rPr>
              <a:t>ước là Vạn</a:t>
            </a:r>
            <a:r>
              <a:rPr lang="en-US" altLang="en-US" sz="2400">
                <a:latin typeface="Times New Roman" panose="02020603050405020304" pitchFamily="18" charset="0"/>
                <a:cs typeface="Times New Roman" panose="02020603050405020304" pitchFamily="18" charset="0"/>
              </a:rPr>
              <a:t> Xuân</a:t>
            </a:r>
          </a:p>
        </p:txBody>
      </p:sp>
      <p:sp>
        <p:nvSpPr>
          <p:cNvPr id="3" name="TextBox 2">
            <a:extLst>
              <a:ext uri="{FF2B5EF4-FFF2-40B4-BE49-F238E27FC236}">
                <a16:creationId xmlns:a16="http://schemas.microsoft.com/office/drawing/2014/main" id="{EE004D71-CE24-5C41-AA04-F9089A567A02}"/>
              </a:ext>
            </a:extLst>
          </p:cNvPr>
          <p:cNvSpPr txBox="1">
            <a:spLocks noChangeArrowheads="1"/>
          </p:cNvSpPr>
          <p:nvPr/>
        </p:nvSpPr>
        <p:spPr bwMode="auto">
          <a:xfrm>
            <a:off x="2371725" y="4729163"/>
            <a:ext cx="63087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cs typeface="Times New Roman" panose="02020603050405020304" pitchFamily="18" charset="0"/>
              </a:rPr>
              <a:t>Cuộc khởi nghĩa Lý Bí đã giành lại được độc lập cho nước ta, thể hiện được ý chí, lòng yêu nước và tinh thần chiến đấu của nhân dân</a:t>
            </a:r>
            <a:endParaRPr lang="en-US" altLang="en-US" sz="2400">
              <a:latin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18018" y="1027100"/>
            <a:ext cx="8321036" cy="5373074"/>
          </a:xfrm>
          <a:prstGeom prst="rect">
            <a:avLst/>
          </a:prstGeom>
        </p:spPr>
        <p:txBody>
          <a:bodyPr wrap="square">
            <a:spAutoFit/>
          </a:bodyPr>
          <a:lstStyle/>
          <a:p>
            <a:pPr algn="just">
              <a:lnSpc>
                <a:spcPct val="115000"/>
              </a:lnSpc>
              <a:spcAft>
                <a:spcPts val="0"/>
              </a:spcAft>
            </a:pPr>
            <a:r>
              <a:rPr lang="en-US" sz="2000" b="1" dirty="0">
                <a:solidFill>
                  <a:srgbClr val="FF0000"/>
                </a:solidFill>
                <a:latin typeface="Times New Roman" panose="02020603050405020304" pitchFamily="18" charset="0"/>
                <a:ea typeface="Times New Roman" panose="02020603050405020304" pitchFamily="18" charset="0"/>
              </a:rPr>
              <a:t>III</a:t>
            </a:r>
            <a:r>
              <a:rPr lang="vi-VN" sz="2000" b="1" dirty="0">
                <a:solidFill>
                  <a:srgbClr val="FF0000"/>
                </a:solidFill>
                <a:latin typeface="Times New Roman" panose="02020603050405020304" pitchFamily="18" charset="0"/>
                <a:ea typeface="Times New Roman" panose="02020603050405020304" pitchFamily="18" charset="0"/>
              </a:rPr>
              <a:t>. KHỞI NGHĨA LÝ BÍ VÀ NƯỚC VẠN XUÂN</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NĂM</a:t>
            </a:r>
            <a:r>
              <a:rPr lang="en-US" sz="2000" b="1" dirty="0">
                <a:solidFill>
                  <a:srgbClr val="FF0000"/>
                </a:solidFill>
                <a:latin typeface="Times New Roman" panose="02020603050405020304" pitchFamily="18" charset="0"/>
                <a:ea typeface="Times New Roman" panose="02020603050405020304" pitchFamily="18" charset="0"/>
              </a:rPr>
              <a:t> 542-602)</a:t>
            </a:r>
            <a:endParaRPr lang="en-US" sz="2000" b="1" dirty="0">
              <a:latin typeface="Times New Roman" panose="02020603050405020304" pitchFamily="18" charset="0"/>
              <a:ea typeface="Times New Roman" panose="02020603050405020304" pitchFamily="18" charset="0"/>
            </a:endParaRPr>
          </a:p>
          <a:p>
            <a:pPr algn="just">
              <a:lnSpc>
                <a:spcPct val="115000"/>
              </a:lnSpc>
              <a:spcAft>
                <a:spcPts val="0"/>
              </a:spcAft>
            </a:pPr>
            <a:r>
              <a:rPr lang="vi-VN" sz="2000" b="1" dirty="0" smtClean="0">
                <a:latin typeface="Times New Roman" panose="02020603050405020304" pitchFamily="18" charset="0"/>
                <a:ea typeface="Times New Roman" panose="02020603050405020304" pitchFamily="18" charset="0"/>
              </a:rPr>
              <a:t>- </a:t>
            </a:r>
            <a:r>
              <a:rPr lang="vi-VN" sz="2000" b="1" dirty="0">
                <a:latin typeface="Times New Roman" panose="02020603050405020304" pitchFamily="18" charset="0"/>
                <a:ea typeface="Times New Roman" panose="02020603050405020304" pitchFamily="18" charset="0"/>
              </a:rPr>
              <a:t>N</a:t>
            </a:r>
            <a:r>
              <a:rPr lang="en-US" sz="2000" b="1" dirty="0" err="1" smtClean="0">
                <a:latin typeface="Times New Roman" panose="02020603050405020304" pitchFamily="18" charset="0"/>
                <a:ea typeface="Times New Roman" panose="02020603050405020304" pitchFamily="18" charset="0"/>
              </a:rPr>
              <a:t>guyên</a:t>
            </a:r>
            <a:r>
              <a:rPr lang="en-US" sz="2000" b="1" dirty="0" smtClean="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nhân</a:t>
            </a:r>
            <a:r>
              <a:rPr lang="en-US" sz="2000" b="1" dirty="0">
                <a:latin typeface="Times New Roman" panose="02020603050405020304" pitchFamily="18" charset="0"/>
                <a:ea typeface="Times New Roman" panose="02020603050405020304" pitchFamily="18" charset="0"/>
              </a:rPr>
              <a:t>: do </a:t>
            </a:r>
            <a:r>
              <a:rPr lang="en-US" sz="2000" b="1" dirty="0" err="1">
                <a:latin typeface="Times New Roman" panose="02020603050405020304" pitchFamily="18" charset="0"/>
                <a:ea typeface="Times New Roman" panose="02020603050405020304" pitchFamily="18" charset="0"/>
              </a:rPr>
              <a:t>chê</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độ</a:t>
            </a:r>
            <a:r>
              <a:rPr lang="en-US" sz="2000" b="1" dirty="0" smtClean="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cai</a:t>
            </a:r>
            <a:r>
              <a:rPr lang="en-US" sz="2000" b="1" dirty="0" smtClean="0">
                <a:latin typeface="Times New Roman" panose="02020603050405020304" pitchFamily="18" charset="0"/>
                <a:ea typeface="Times New Roman" panose="02020603050405020304" pitchFamily="18" charset="0"/>
              </a:rPr>
              <a:t> </a:t>
            </a:r>
            <a:r>
              <a:rPr lang="en-US" sz="2000" b="1" dirty="0">
                <a:latin typeface="Times New Roman" panose="02020603050405020304" pitchFamily="18" charset="0"/>
                <a:ea typeface="Times New Roman" panose="02020603050405020304" pitchFamily="18" charset="0"/>
              </a:rPr>
              <a:t>trị </a:t>
            </a:r>
            <a:r>
              <a:rPr lang="en-US" sz="2000" b="1" dirty="0" err="1">
                <a:latin typeface="Times New Roman" panose="02020603050405020304" pitchFamily="18" charset="0"/>
                <a:ea typeface="Times New Roman" panose="02020603050405020304" pitchFamily="18" charset="0"/>
              </a:rPr>
              <a:t>khắc</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nghiệt</a:t>
            </a:r>
            <a:r>
              <a:rPr lang="en-US" sz="2000" b="1" dirty="0" smtClean="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của</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nhà</a:t>
            </a:r>
            <a:r>
              <a:rPr lang="en-US" sz="2000" b="1" dirty="0" smtClean="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Lương</a:t>
            </a:r>
            <a:r>
              <a:rPr lang="en-US" sz="2000" b="1" dirty="0">
                <a:latin typeface="Times New Roman" panose="02020603050405020304" pitchFamily="18" charset="0"/>
                <a:ea typeface="Times New Roman" panose="02020603050405020304" pitchFamily="18" charset="0"/>
              </a:rPr>
              <a:t>. </a:t>
            </a:r>
          </a:p>
          <a:p>
            <a:pPr algn="just">
              <a:lnSpc>
                <a:spcPct val="115000"/>
              </a:lnSpc>
              <a:spcAft>
                <a:spcPts val="0"/>
              </a:spcAft>
            </a:pPr>
            <a:r>
              <a:rPr lang="vi-VN" sz="2000" b="1" dirty="0">
                <a:latin typeface="Times New Roman" panose="02020603050405020304" pitchFamily="18" charset="0"/>
                <a:ea typeface="Times New Roman" panose="02020603050405020304" pitchFamily="18" charset="0"/>
              </a:rPr>
              <a:t>- Diễn biến:</a:t>
            </a:r>
            <a:endParaRPr lang="en-US" sz="2000" b="1" dirty="0">
              <a:latin typeface="Times New Roman" panose="02020603050405020304" pitchFamily="18" charset="0"/>
              <a:ea typeface="Times New Roman" panose="02020603050405020304" pitchFamily="18" charset="0"/>
            </a:endParaRPr>
          </a:p>
          <a:p>
            <a:pPr>
              <a:lnSpc>
                <a:spcPct val="115000"/>
              </a:lnSpc>
              <a:spcAft>
                <a:spcPts val="0"/>
              </a:spcAft>
            </a:pPr>
            <a:r>
              <a:rPr lang="vi-VN"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Đầu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năm</a:t>
            </a:r>
            <a:r>
              <a:rPr lang="en-US" sz="2000" b="1" dirty="0">
                <a:latin typeface="Times New Roman" panose="02020603050405020304" pitchFamily="18" charset="0"/>
                <a:ea typeface="Times New Roman" panose="02020603050405020304" pitchFamily="18" charset="0"/>
              </a:rPr>
              <a:t> 542, </a:t>
            </a:r>
            <a:r>
              <a:rPr lang="en-US" sz="2000" b="1" dirty="0" err="1">
                <a:latin typeface="Times New Roman" panose="02020603050405020304" pitchFamily="18" charset="0"/>
                <a:ea typeface="Times New Roman" panose="02020603050405020304" pitchFamily="18" charset="0"/>
              </a:rPr>
              <a:t>Lý</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Bí</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lãnh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đạo</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nhân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dân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khởi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nghĩa</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lật</a:t>
            </a:r>
            <a:r>
              <a:rPr lang="en-US" sz="2000" b="1" dirty="0" smtClean="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đô</a:t>
            </a:r>
            <a:r>
              <a:rPr lang="en-US" sz="2000" b="1" dirty="0" smtClean="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chính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quyền</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đô</a:t>
            </a:r>
            <a:r>
              <a:rPr lang="en-US" sz="2000" b="1" dirty="0" smtClean="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hộ</a:t>
            </a:r>
            <a:r>
              <a:rPr lang="en-US" sz="2000" b="1" dirty="0" smtClean="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làm</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chủ</a:t>
            </a:r>
            <a:r>
              <a:rPr lang="en-US" sz="2000" b="1" dirty="0" smtClean="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Giao</a:t>
            </a:r>
            <a:r>
              <a:rPr lang="en-US" sz="2000" b="1" dirty="0" smtClean="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Châu</a:t>
            </a:r>
            <a:r>
              <a:rPr lang="en-US" sz="2000" b="1" dirty="0">
                <a:latin typeface="Times New Roman" panose="02020603050405020304" pitchFamily="18" charset="0"/>
                <a:ea typeface="Times New Roman" panose="02020603050405020304" pitchFamily="18" charset="0"/>
              </a:rPr>
              <a:t>.</a:t>
            </a:r>
            <a:br>
              <a:rPr lang="en-US" sz="2000" b="1" dirty="0">
                <a:latin typeface="Times New Roman" panose="02020603050405020304" pitchFamily="18" charset="0"/>
                <a:ea typeface="Times New Roman" panose="02020603050405020304" pitchFamily="18" charset="0"/>
              </a:rPr>
            </a:b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Đầu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năm</a:t>
            </a:r>
            <a:r>
              <a:rPr lang="en-US" sz="2000" b="1" dirty="0">
                <a:latin typeface="Times New Roman" panose="02020603050405020304" pitchFamily="18" charset="0"/>
                <a:ea typeface="Times New Roman" panose="02020603050405020304" pitchFamily="18" charset="0"/>
              </a:rPr>
              <a:t> 544, Lý Bí </a:t>
            </a:r>
            <a:r>
              <a:rPr lang="en-US" sz="2000" b="1" dirty="0" err="1">
                <a:latin typeface="Times New Roman" panose="02020603050405020304" pitchFamily="18" charset="0"/>
                <a:ea typeface="Times New Roman" panose="02020603050405020304" pitchFamily="18" charset="0"/>
              </a:rPr>
              <a:t>lên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ngôi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vua</a:t>
            </a:r>
            <a:r>
              <a:rPr lang="en-US" sz="2000" b="1" dirty="0">
                <a:latin typeface="Times New Roman" panose="02020603050405020304" pitchFamily="18" charset="0"/>
                <a:ea typeface="Times New Roman" panose="02020603050405020304" pitchFamily="18" charset="0"/>
              </a:rPr>
              <a:t> (Lý Nam </a:t>
            </a:r>
            <a:r>
              <a:rPr lang="en-US" sz="2000" b="1" dirty="0" err="1">
                <a:latin typeface="Times New Roman" panose="02020603050405020304" pitchFamily="18" charset="0"/>
                <a:ea typeface="Times New Roman" panose="02020603050405020304" pitchFamily="18" charset="0"/>
              </a:rPr>
              <a:t>Đê</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lập</a:t>
            </a:r>
            <a:r>
              <a:rPr lang="en-US" sz="2000" b="1" dirty="0" smtClean="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ra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nước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Vạn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Xuân</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đóng</a:t>
            </a:r>
            <a:r>
              <a:rPr lang="en-US" sz="2000" b="1" dirty="0" smtClean="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đô</a:t>
            </a:r>
            <a:r>
              <a:rPr lang="en-US" sz="2000" b="1" dirty="0" smtClean="0">
                <a:latin typeface="Times New Roman" panose="02020603050405020304" pitchFamily="18" charset="0"/>
                <a:ea typeface="Times New Roman" panose="02020603050405020304" pitchFamily="18" charset="0"/>
              </a:rPr>
              <a:t> ở </a:t>
            </a:r>
            <a:r>
              <a:rPr lang="en-US" sz="2000" b="1" dirty="0" err="1">
                <a:latin typeface="Times New Roman" panose="02020603050405020304" pitchFamily="18" charset="0"/>
                <a:ea typeface="Times New Roman" panose="02020603050405020304" pitchFamily="18" charset="0"/>
              </a:rPr>
              <a:t>vùng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cửa</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sông</a:t>
            </a:r>
            <a:r>
              <a:rPr lang="en-US" sz="2000" b="1" dirty="0" smtClean="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Tô</a:t>
            </a:r>
            <a:r>
              <a:rPr lang="en-US" sz="2000" b="1" dirty="0" smtClean="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Lịch</a:t>
            </a:r>
            <a:r>
              <a:rPr lang="en-US" sz="2000" b="1" dirty="0">
                <a:latin typeface="Times New Roman" panose="02020603050405020304" pitchFamily="18" charset="0"/>
                <a:ea typeface="Times New Roman" panose="02020603050405020304" pitchFamily="18" charset="0"/>
              </a:rPr>
              <a:t> (Hà </a:t>
            </a:r>
            <a:r>
              <a:rPr lang="en-US" sz="2000" b="1" dirty="0" err="1" smtClean="0">
                <a:latin typeface="Times New Roman" panose="02020603050405020304" pitchFamily="18" charset="0"/>
                <a:ea typeface="Times New Roman" panose="02020603050405020304" pitchFamily="18" charset="0"/>
              </a:rPr>
              <a:t>Nội</a:t>
            </a:r>
            <a:r>
              <a:rPr lang="en-US" sz="2000" b="1" dirty="0" smtClean="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lập</a:t>
            </a:r>
            <a:r>
              <a:rPr lang="en-US" sz="2000" b="1" dirty="0" smtClean="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triều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đình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dựng</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điện</a:t>
            </a:r>
            <a:r>
              <a:rPr lang="en-US" sz="2000" b="1" dirty="0" smtClean="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Vạn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Tho</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và</a:t>
            </a:r>
            <a:r>
              <a:rPr lang="en-US" sz="2000" b="1" dirty="0" smtClean="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xây</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chùa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Khai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Quốc</a:t>
            </a:r>
            <a:r>
              <a:rPr lang="en-US" sz="2000" b="1" dirty="0">
                <a:latin typeface="Times New Roman" panose="02020603050405020304" pitchFamily="18" charset="0"/>
                <a:ea typeface="Times New Roman" panose="02020603050405020304" pitchFamily="18" charset="0"/>
              </a:rPr>
              <a:t>...</a:t>
            </a:r>
          </a:p>
          <a:p>
            <a:pPr>
              <a:lnSpc>
                <a:spcPct val="115000"/>
              </a:lnSpc>
              <a:spcAft>
                <a:spcPts val="0"/>
              </a:spcAft>
            </a:pP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Năm</a:t>
            </a:r>
            <a:r>
              <a:rPr lang="en-US" sz="2000" b="1" dirty="0">
                <a:latin typeface="Times New Roman" panose="02020603050405020304" pitchFamily="18" charset="0"/>
                <a:ea typeface="Times New Roman" panose="02020603050405020304" pitchFamily="18" charset="0"/>
              </a:rPr>
              <a:t> 545, </a:t>
            </a:r>
            <a:r>
              <a:rPr lang="en-US" sz="2000" b="1" dirty="0" err="1" smtClean="0">
                <a:latin typeface="Times New Roman" panose="02020603050405020304" pitchFamily="18" charset="0"/>
                <a:ea typeface="Times New Roman" panose="02020603050405020304" pitchFamily="18" charset="0"/>
              </a:rPr>
              <a:t>quân</a:t>
            </a:r>
            <a:r>
              <a:rPr lang="en-US" sz="2000" b="1" dirty="0" smtClean="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Lương</a:t>
            </a:r>
            <a:r>
              <a:rPr lang="en-US" sz="2000" b="1" dirty="0">
                <a:latin typeface="Times New Roman" panose="02020603050405020304" pitchFamily="18" charset="0"/>
                <a:ea typeface="Times New Roman" panose="02020603050405020304" pitchFamily="18" charset="0"/>
              </a:rPr>
              <a:t> sang </a:t>
            </a:r>
            <a:r>
              <a:rPr lang="en-US" sz="2000" b="1" dirty="0" err="1">
                <a:latin typeface="Times New Roman" panose="02020603050405020304" pitchFamily="18" charset="0"/>
                <a:ea typeface="Times New Roman" panose="02020603050405020304" pitchFamily="18" charset="0"/>
              </a:rPr>
              <a:t>xâm</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lược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Vạn</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Xuân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Triệu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Quang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Phục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thay</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Lý</a:t>
            </a:r>
            <a:r>
              <a:rPr lang="en-US" sz="2000" b="1" dirty="0" smtClean="0">
                <a:latin typeface="Times New Roman" panose="02020603050405020304" pitchFamily="18" charset="0"/>
                <a:ea typeface="Times New Roman" panose="02020603050405020304" pitchFamily="18" charset="0"/>
              </a:rPr>
              <a:t> </a:t>
            </a:r>
            <a:r>
              <a:rPr lang="en-US" sz="2000" b="1" dirty="0">
                <a:latin typeface="Times New Roman" panose="02020603050405020304" pitchFamily="18" charset="0"/>
                <a:ea typeface="Times New Roman" panose="02020603050405020304" pitchFamily="18" charset="0"/>
              </a:rPr>
              <a:t>Bí </a:t>
            </a:r>
            <a:r>
              <a:rPr lang="en-US" sz="2000" b="1" dirty="0" err="1">
                <a:latin typeface="Times New Roman" panose="02020603050405020304" pitchFamily="18" charset="0"/>
                <a:ea typeface="Times New Roman" panose="02020603050405020304" pitchFamily="18" charset="0"/>
              </a:rPr>
              <a:t>tiếp</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tục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lãnh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đạo</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cuộc</a:t>
            </a:r>
            <a:r>
              <a:rPr lang="en-US" sz="2000" b="1" dirty="0" smtClean="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kháng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chiến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xây</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dựng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căn</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cứ</a:t>
            </a:r>
            <a:r>
              <a:rPr lang="en-US" sz="2000" b="1" dirty="0" smtClean="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tại</a:t>
            </a:r>
            <a:r>
              <a:rPr lang="en-US" sz="2000" b="1" dirty="0" smtClean="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đầm</a:t>
            </a:r>
            <a:r>
              <a:rPr lang="en-US" sz="2000" b="1" dirty="0">
                <a:latin typeface="Times New Roman" panose="02020603050405020304" pitchFamily="18" charset="0"/>
                <a:ea typeface="Times New Roman" panose="02020603050405020304" pitchFamily="18" charset="0"/>
              </a:rPr>
              <a:t> Dạ </a:t>
            </a:r>
            <a:r>
              <a:rPr lang="en-US" sz="2000" b="1" dirty="0" err="1">
                <a:latin typeface="Times New Roman" panose="02020603050405020304" pitchFamily="18" charset="0"/>
                <a:ea typeface="Times New Roman" panose="02020603050405020304" pitchFamily="18" charset="0"/>
              </a:rPr>
              <a:t>Trạch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Hưng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Yên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Kháng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chiến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thắng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lợi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Triệu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Quang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Phục</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lên</a:t>
            </a:r>
            <a:r>
              <a:rPr lang="en-US" sz="2000" b="1" dirty="0" smtClean="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làm</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vua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gọi</a:t>
            </a:r>
            <a:r>
              <a:rPr lang="en-US" sz="2000" b="1" dirty="0">
                <a:latin typeface="Times New Roman" panose="02020603050405020304" pitchFamily="18" charset="0"/>
                <a:ea typeface="Times New Roman" panose="02020603050405020304" pitchFamily="18" charset="0"/>
              </a:rPr>
              <a:t> là </a:t>
            </a:r>
            <a:r>
              <a:rPr lang="en-US" sz="2000" b="1" dirty="0" err="1">
                <a:latin typeface="Times New Roman" panose="02020603050405020304" pitchFamily="18" charset="0"/>
                <a:ea typeface="Times New Roman" panose="02020603050405020304" pitchFamily="18" charset="0"/>
              </a:rPr>
              <a:t>Triệ</a:t>
            </a:r>
            <a:r>
              <a:rPr lang="en-US" sz="2000" b="1" dirty="0" err="1" smtClean="0">
                <a:latin typeface="Times New Roman" panose="02020603050405020304" pitchFamily="18" charset="0"/>
                <a:ea typeface="Times New Roman" panose="02020603050405020304" pitchFamily="18" charset="0"/>
              </a:rPr>
              <a:t>u</a:t>
            </a:r>
            <a:r>
              <a:rPr lang="en-US" sz="2000" b="1" dirty="0" smtClean="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Viẹ</a:t>
            </a:r>
            <a:r>
              <a:rPr lang="en-US" sz="2000" b="1" dirty="0" err="1">
                <a:latin typeface="Times New Roman" panose="02020603050405020304" pitchFamily="18" charset="0"/>
                <a:ea typeface="Times New Roman" panose="02020603050405020304" pitchFamily="18" charset="0"/>
              </a:rPr>
              <a:t>̂</a:t>
            </a:r>
            <a:r>
              <a:rPr lang="en-US" sz="2000" b="1" dirty="0" err="1" smtClean="0">
                <a:latin typeface="Times New Roman" panose="02020603050405020304" pitchFamily="18" charset="0"/>
                <a:ea typeface="Times New Roman" panose="02020603050405020304" pitchFamily="18" charset="0"/>
              </a:rPr>
              <a:t>t</a:t>
            </a:r>
            <a:r>
              <a:rPr lang="en-US" sz="2000" b="1" dirty="0" smtClean="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Vương</a:t>
            </a:r>
            <a:r>
              <a:rPr lang="en-US" sz="2000" b="1" dirty="0">
                <a:latin typeface="Times New Roman" panose="02020603050405020304" pitchFamily="18" charset="0"/>
                <a:ea typeface="Times New Roman" panose="02020603050405020304" pitchFamily="18" charset="0"/>
              </a:rPr>
              <a:t>.</a:t>
            </a:r>
            <a:br>
              <a:rPr lang="en-US" sz="2000" b="1" dirty="0">
                <a:latin typeface="Times New Roman" panose="02020603050405020304" pitchFamily="18" charset="0"/>
                <a:ea typeface="Times New Roman" panose="02020603050405020304" pitchFamily="18" charset="0"/>
              </a:rPr>
            </a:b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Năm</a:t>
            </a:r>
            <a:r>
              <a:rPr lang="en-US" sz="2000" b="1" dirty="0">
                <a:latin typeface="Times New Roman" panose="02020603050405020304" pitchFamily="18" charset="0"/>
                <a:ea typeface="Times New Roman" panose="02020603050405020304" pitchFamily="18" charset="0"/>
              </a:rPr>
              <a:t> 602, </a:t>
            </a:r>
            <a:r>
              <a:rPr lang="en-US" sz="2000" b="1" dirty="0" err="1" smtClean="0">
                <a:latin typeface="Times New Roman" panose="02020603050405020304" pitchFamily="18" charset="0"/>
                <a:ea typeface="Times New Roman" panose="02020603050405020304" pitchFamily="18" charset="0"/>
              </a:rPr>
              <a:t>nhà</a:t>
            </a:r>
            <a:r>
              <a:rPr lang="en-US" sz="2000" b="1" dirty="0" smtClean="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Tuỳ</a:t>
            </a:r>
            <a:r>
              <a:rPr lang="en-US" sz="2000" b="1" dirty="0" smtClean="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đưa</a:t>
            </a:r>
            <a:r>
              <a:rPr lang="en-US" sz="2000" b="1" dirty="0" smtClean="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quân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xâm</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lược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nước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Vạn</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Xuân</a:t>
            </a:r>
            <a:r>
              <a:rPr lang="en-US" sz="2000" b="1" dirty="0" smtClean="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chấm</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dứt</a:t>
            </a:r>
            <a:r>
              <a:rPr lang="en-US" sz="2000" b="1" dirty="0">
                <a:latin typeface="Times New Roman" panose="02020603050405020304" pitchFamily="18" charset="0"/>
                <a:ea typeface="Times New Roman" panose="02020603050405020304" pitchFamily="18" charset="0"/>
              </a:rPr>
              <a:t>.</a:t>
            </a:r>
          </a:p>
          <a:p>
            <a:pPr algn="just">
              <a:lnSpc>
                <a:spcPct val="115000"/>
              </a:lnSpc>
              <a:spcAft>
                <a:spcPts val="0"/>
              </a:spcAft>
            </a:pPr>
            <a:r>
              <a:rPr lang="vi-VN" sz="2000" b="1" dirty="0">
                <a:latin typeface="Times New Roman" panose="02020603050405020304" pitchFamily="18" charset="0"/>
                <a:ea typeface="Times New Roman" panose="02020603050405020304" pitchFamily="18" charset="0"/>
              </a:rPr>
              <a:t>- Ý nghĩa: </a:t>
            </a:r>
            <a:r>
              <a:rPr lang="en-US" sz="2000" b="1" dirty="0" err="1">
                <a:latin typeface="Times New Roman" panose="02020603050405020304" pitchFamily="18" charset="0"/>
                <a:ea typeface="Times New Roman" panose="02020603050405020304" pitchFamily="18" charset="0"/>
              </a:rPr>
              <a:t>chứng</a:t>
            </a:r>
            <a:r>
              <a:rPr lang="en-US" sz="2000" b="1" dirty="0">
                <a:latin typeface="Times New Roman" panose="02020603050405020304" pitchFamily="18" charset="0"/>
                <a:ea typeface="Times New Roman" panose="02020603050405020304" pitchFamily="18" charset="0"/>
              </a:rPr>
              <a:t> tỏ </a:t>
            </a:r>
            <a:r>
              <a:rPr lang="en-US" sz="2000" b="1" dirty="0" err="1">
                <a:latin typeface="Times New Roman" panose="02020603050405020304" pitchFamily="18" charset="0"/>
                <a:ea typeface="Times New Roman" panose="02020603050405020304" pitchFamily="18" charset="0"/>
              </a:rPr>
              <a:t>tinh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thần</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độc</a:t>
            </a:r>
            <a:r>
              <a:rPr lang="en-US" sz="2000" b="1" dirty="0" smtClean="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lập</a:t>
            </a:r>
            <a:r>
              <a:rPr lang="en-US" sz="2000" b="1" dirty="0" smtClean="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tư</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cường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của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người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Việt</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góp</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phần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thúc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đẩy</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cuộc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đấu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tranh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của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nhân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dân</a:t>
            </a:r>
            <a:r>
              <a:rPr lang="en-US" sz="2000" b="1" dirty="0">
                <a:latin typeface="Times New Roman" panose="02020603050405020304" pitchFamily="18" charset="0"/>
                <a:ea typeface="Times New Roman" panose="02020603050405020304" pitchFamily="18" charset="0"/>
              </a:rPr>
              <a:t> ta ở </a:t>
            </a:r>
            <a:r>
              <a:rPr lang="en-US" sz="2000" b="1" dirty="0" err="1">
                <a:latin typeface="Times New Roman" panose="02020603050405020304" pitchFamily="18" charset="0"/>
                <a:ea typeface="Times New Roman" panose="02020603050405020304" pitchFamily="18" charset="0"/>
              </a:rPr>
              <a:t>giai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đoạn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sau</a:t>
            </a:r>
            <a:r>
              <a:rPr lang="en-US" sz="2000" b="1" dirty="0">
                <a:latin typeface="Times New Roman" panose="02020603050405020304" pitchFamily="18" charset="0"/>
                <a:ea typeface="Times New Roman" panose="02020603050405020304" pitchFamily="18" charset="0"/>
              </a:rPr>
              <a:t>. </a:t>
            </a:r>
            <a:endParaRPr lang="en-US" sz="2000" b="1" dirty="0">
              <a:effectLst/>
              <a:latin typeface="Times New Roman" panose="02020603050405020304" pitchFamily="18" charset="0"/>
              <a:ea typeface="Times New Roman" panose="02020603050405020304" pitchFamily="18" charset="0"/>
            </a:endParaRPr>
          </a:p>
        </p:txBody>
      </p:sp>
      <p:sp>
        <p:nvSpPr>
          <p:cNvPr id="12" name="TextBox 87">
            <a:extLst>
              <a:ext uri="{FF2B5EF4-FFF2-40B4-BE49-F238E27FC236}">
                <a16:creationId xmlns:a16="http://schemas.microsoft.com/office/drawing/2014/main" id="{44230C1A-61CB-8348-9A26-F9B3F241B303}"/>
              </a:ext>
            </a:extLst>
          </p:cNvPr>
          <p:cNvSpPr txBox="1">
            <a:spLocks noChangeArrowheads="1"/>
          </p:cNvSpPr>
          <p:nvPr/>
        </p:nvSpPr>
        <p:spPr bwMode="auto">
          <a:xfrm>
            <a:off x="339634" y="102370"/>
            <a:ext cx="8009029" cy="87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lnSpc>
                <a:spcPct val="115000"/>
              </a:lnSpc>
            </a:pPr>
            <a:r>
              <a:rPr lang="en-US" altLang="en-US" sz="2200" b="1" dirty="0" err="1">
                <a:solidFill>
                  <a:srgbClr val="002060"/>
                </a:solidFill>
                <a:latin typeface="Times New Roman" panose="02020603050405020304" pitchFamily="18" charset="0"/>
                <a:cs typeface="Times New Roman" panose="02020603050405020304" pitchFamily="18" charset="0"/>
              </a:rPr>
              <a:t>BÀI</a:t>
            </a:r>
            <a:r>
              <a:rPr lang="vi-VN" altLang="en-US" sz="2200" b="1" dirty="0">
                <a:solidFill>
                  <a:srgbClr val="002060"/>
                </a:solidFill>
                <a:latin typeface="Times New Roman" panose="02020603050405020304" pitchFamily="18" charset="0"/>
                <a:cs typeface="Times New Roman" panose="02020603050405020304" pitchFamily="18" charset="0"/>
              </a:rPr>
              <a:t> </a:t>
            </a:r>
            <a:r>
              <a:rPr lang="vi-VN" altLang="en-US" sz="2200" b="1" dirty="0" smtClean="0">
                <a:solidFill>
                  <a:srgbClr val="002060"/>
                </a:solidFill>
                <a:latin typeface="Times New Roman" panose="02020603050405020304" pitchFamily="18" charset="0"/>
                <a:cs typeface="Times New Roman" panose="02020603050405020304" pitchFamily="18" charset="0"/>
              </a:rPr>
              <a:t>1</a:t>
            </a:r>
            <a:r>
              <a:rPr lang="en-US" altLang="en-US" sz="2200" b="1" dirty="0" smtClean="0">
                <a:solidFill>
                  <a:srgbClr val="002060"/>
                </a:solidFill>
                <a:latin typeface="Times New Roman" panose="02020603050405020304" pitchFamily="18" charset="0"/>
                <a:cs typeface="Times New Roman" panose="02020603050405020304" pitchFamily="18" charset="0"/>
              </a:rPr>
              <a:t>8. </a:t>
            </a:r>
            <a:r>
              <a:rPr lang="vi-VN" altLang="en-US" sz="2200" b="1" dirty="0" smtClean="0">
                <a:solidFill>
                  <a:srgbClr val="002060"/>
                </a:solidFill>
                <a:latin typeface="Times New Roman" panose="02020603050405020304" pitchFamily="18" charset="0"/>
                <a:cs typeface="Times New Roman" panose="02020603050405020304" pitchFamily="18" charset="0"/>
              </a:rPr>
              <a:t>CÁC </a:t>
            </a:r>
            <a:r>
              <a:rPr lang="vi-VN" altLang="en-US" sz="2200" b="1" dirty="0">
                <a:solidFill>
                  <a:srgbClr val="002060"/>
                </a:solidFill>
                <a:latin typeface="Times New Roman" panose="02020603050405020304" pitchFamily="18" charset="0"/>
                <a:cs typeface="Times New Roman" panose="02020603050405020304" pitchFamily="18" charset="0"/>
              </a:rPr>
              <a:t>CUỘC </a:t>
            </a:r>
            <a:r>
              <a:rPr lang="en-US" altLang="en-US" sz="2200" b="1" dirty="0" err="1" smtClean="0">
                <a:solidFill>
                  <a:srgbClr val="002060"/>
                </a:solidFill>
                <a:latin typeface="Times New Roman" panose="02020603050405020304" pitchFamily="18" charset="0"/>
                <a:cs typeface="Times New Roman" panose="02020603050405020304" pitchFamily="18" charset="0"/>
              </a:rPr>
              <a:t>ĐẤU</a:t>
            </a:r>
            <a:r>
              <a:rPr lang="en-US" altLang="en-US" sz="2200" b="1" dirty="0" smtClean="0">
                <a:solidFill>
                  <a:srgbClr val="002060"/>
                </a:solidFill>
                <a:latin typeface="Times New Roman" panose="02020603050405020304" pitchFamily="18" charset="0"/>
                <a:cs typeface="Times New Roman" panose="02020603050405020304" pitchFamily="18" charset="0"/>
              </a:rPr>
              <a:t> </a:t>
            </a:r>
            <a:r>
              <a:rPr lang="en-US" altLang="en-US" sz="2200" b="1" dirty="0" err="1" smtClean="0">
                <a:solidFill>
                  <a:srgbClr val="002060"/>
                </a:solidFill>
                <a:latin typeface="Times New Roman" panose="02020603050405020304" pitchFamily="18" charset="0"/>
                <a:cs typeface="Times New Roman" panose="02020603050405020304" pitchFamily="18" charset="0"/>
              </a:rPr>
              <a:t>TRANH</a:t>
            </a:r>
            <a:r>
              <a:rPr lang="en-US" altLang="en-US" sz="2200" b="1" dirty="0" smtClean="0">
                <a:solidFill>
                  <a:srgbClr val="002060"/>
                </a:solidFill>
                <a:latin typeface="Times New Roman" panose="02020603050405020304" pitchFamily="18" charset="0"/>
                <a:cs typeface="Times New Roman" panose="02020603050405020304" pitchFamily="18" charset="0"/>
              </a:rPr>
              <a:t> </a:t>
            </a:r>
            <a:r>
              <a:rPr lang="vi-VN" altLang="en-US" sz="2200" b="1" dirty="0" smtClean="0">
                <a:solidFill>
                  <a:srgbClr val="002060"/>
                </a:solidFill>
                <a:latin typeface="Times New Roman" panose="02020603050405020304" pitchFamily="18" charset="0"/>
                <a:cs typeface="Times New Roman" panose="02020603050405020304" pitchFamily="18" charset="0"/>
              </a:rPr>
              <a:t>GIÀNH </a:t>
            </a:r>
            <a:r>
              <a:rPr lang="vi-VN" altLang="en-US" sz="2200" b="1" dirty="0">
                <a:solidFill>
                  <a:srgbClr val="002060"/>
                </a:solidFill>
                <a:latin typeface="Times New Roman" panose="02020603050405020304" pitchFamily="18" charset="0"/>
                <a:cs typeface="Times New Roman" panose="02020603050405020304" pitchFamily="18" charset="0"/>
              </a:rPr>
              <a:t>ĐỘC </a:t>
            </a:r>
            <a:r>
              <a:rPr lang="vi-VN" altLang="en-US" sz="2200" b="1" dirty="0" smtClean="0">
                <a:solidFill>
                  <a:srgbClr val="002060"/>
                </a:solidFill>
                <a:latin typeface="Times New Roman" panose="02020603050405020304" pitchFamily="18" charset="0"/>
                <a:cs typeface="Times New Roman" panose="02020603050405020304" pitchFamily="18" charset="0"/>
              </a:rPr>
              <a:t>LẬP</a:t>
            </a:r>
            <a:r>
              <a:rPr lang="en-US" altLang="en-US" sz="2200" b="1" dirty="0" smtClean="0">
                <a:solidFill>
                  <a:srgbClr val="002060"/>
                </a:solidFill>
                <a:latin typeface="Times New Roman" panose="02020603050405020304" pitchFamily="18" charset="0"/>
                <a:cs typeface="Times New Roman" panose="02020603050405020304" pitchFamily="18" charset="0"/>
              </a:rPr>
              <a:t> </a:t>
            </a:r>
            <a:r>
              <a:rPr lang="en-US" altLang="en-US" sz="2200" b="1" dirty="0" err="1" smtClean="0">
                <a:solidFill>
                  <a:srgbClr val="002060"/>
                </a:solidFill>
                <a:latin typeface="Times New Roman" panose="02020603050405020304" pitchFamily="18" charset="0"/>
                <a:cs typeface="Times New Roman" panose="02020603050405020304" pitchFamily="18" charset="0"/>
              </a:rPr>
              <a:t>DÂN</a:t>
            </a:r>
            <a:r>
              <a:rPr lang="en-US" altLang="en-US" sz="2200" b="1" dirty="0" smtClean="0">
                <a:solidFill>
                  <a:srgbClr val="002060"/>
                </a:solidFill>
                <a:latin typeface="Times New Roman" panose="02020603050405020304" pitchFamily="18" charset="0"/>
                <a:cs typeface="Times New Roman" panose="02020603050405020304" pitchFamily="18" charset="0"/>
              </a:rPr>
              <a:t> </a:t>
            </a:r>
            <a:r>
              <a:rPr lang="en-US" altLang="en-US" sz="2200" b="1" dirty="0" err="1" smtClean="0">
                <a:solidFill>
                  <a:srgbClr val="002060"/>
                </a:solidFill>
                <a:latin typeface="Times New Roman" panose="02020603050405020304" pitchFamily="18" charset="0"/>
                <a:cs typeface="Times New Roman" panose="02020603050405020304" pitchFamily="18" charset="0"/>
              </a:rPr>
              <a:t>TỘC</a:t>
            </a:r>
            <a:r>
              <a:rPr lang="en-US" altLang="en-US" sz="2200" b="1" dirty="0" smtClean="0">
                <a:solidFill>
                  <a:srgbClr val="002060"/>
                </a:solidFill>
                <a:latin typeface="Times New Roman" panose="02020603050405020304" pitchFamily="18" charset="0"/>
                <a:cs typeface="Times New Roman" panose="02020603050405020304" pitchFamily="18" charset="0"/>
              </a:rPr>
              <a:t> </a:t>
            </a:r>
            <a:r>
              <a:rPr lang="en-US" altLang="en-US" sz="2200" b="1" dirty="0" err="1" smtClean="0">
                <a:solidFill>
                  <a:srgbClr val="002060"/>
                </a:solidFill>
                <a:latin typeface="Times New Roman" panose="02020603050405020304" pitchFamily="18" charset="0"/>
                <a:cs typeface="Times New Roman" panose="02020603050405020304" pitchFamily="18" charset="0"/>
              </a:rPr>
              <a:t>TRƯỚC</a:t>
            </a:r>
            <a:r>
              <a:rPr lang="vi-VN" altLang="en-US" sz="2200" b="1" dirty="0" smtClean="0">
                <a:solidFill>
                  <a:srgbClr val="002060"/>
                </a:solidFill>
                <a:latin typeface="Times New Roman" panose="02020603050405020304" pitchFamily="18" charset="0"/>
                <a:cs typeface="Times New Roman" panose="02020603050405020304" pitchFamily="18" charset="0"/>
              </a:rPr>
              <a:t> </a:t>
            </a:r>
            <a:r>
              <a:rPr lang="vi-VN" altLang="en-US" sz="2200" b="1" dirty="0">
                <a:solidFill>
                  <a:srgbClr val="002060"/>
                </a:solidFill>
                <a:latin typeface="Times New Roman" panose="02020603050405020304" pitchFamily="18" charset="0"/>
                <a:cs typeface="Times New Roman" panose="02020603050405020304" pitchFamily="18" charset="0"/>
              </a:rPr>
              <a:t>THẾ KỈ X </a:t>
            </a:r>
            <a:endParaRPr lang="en-US" altLang="en-US" sz="2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9531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ED652E-B166-E54E-9A7A-88A4C6B89064}"/>
              </a:ext>
            </a:extLst>
          </p:cNvPr>
          <p:cNvSpPr>
            <a:spLocks noGrp="1" noChangeArrowheads="1"/>
          </p:cNvSpPr>
          <p:nvPr>
            <p:ph idx="4294967295"/>
          </p:nvPr>
        </p:nvSpPr>
        <p:spPr>
          <a:xfrm>
            <a:off x="76200" y="228600"/>
            <a:ext cx="9067800" cy="6629400"/>
          </a:xfrm>
          <a:blipFill dpi="0" rotWithShape="1">
            <a:blip r:embed="rId2"/>
            <a:srcRect/>
            <a:tile tx="0" ty="0" sx="100000" sy="100000" flip="none" algn="tl"/>
          </a:blipFill>
        </p:spPr>
        <p:txBody>
          <a:bodyPr/>
          <a:lstStyle/>
          <a:p>
            <a:pPr eaLnBrk="1" hangingPunct="1">
              <a:lnSpc>
                <a:spcPct val="90000"/>
              </a:lnSpc>
              <a:buFont typeface="Wingdings" pitchFamily="2" charset="2"/>
              <a:buChar char="v"/>
            </a:pPr>
            <a:r>
              <a:rPr lang="en-US" altLang="en-US" sz="2800" b="1" u="sng">
                <a:latin typeface="Times New Roman" panose="02020603050405020304" pitchFamily="18" charset="0"/>
                <a:cs typeface="Times New Roman" panose="02020603050405020304" pitchFamily="18" charset="0"/>
              </a:rPr>
              <a:t>Sơ đồ bộ máy nhà nước thời Lý Nam Đế</a:t>
            </a:r>
          </a:p>
          <a:p>
            <a:pPr eaLnBrk="1" hangingPunct="1">
              <a:lnSpc>
                <a:spcPct val="90000"/>
              </a:lnSpc>
              <a:buFont typeface="Wingdings" pitchFamily="2" charset="2"/>
              <a:buChar char="v"/>
            </a:pPr>
            <a:endParaRPr lang="en-US" altLang="en-US" sz="2200">
              <a:latin typeface="Times New Roman" panose="02020603050405020304" pitchFamily="18" charset="0"/>
              <a:cs typeface="Times New Roman" panose="02020603050405020304" pitchFamily="18" charset="0"/>
            </a:endParaRPr>
          </a:p>
          <a:p>
            <a:pPr eaLnBrk="1" hangingPunct="1">
              <a:lnSpc>
                <a:spcPct val="90000"/>
              </a:lnSpc>
              <a:buFont typeface="Wingdings" pitchFamily="2" charset="2"/>
              <a:buChar char="v"/>
            </a:pPr>
            <a:endParaRPr lang="en-US" altLang="en-US" sz="2200">
              <a:latin typeface="Times New Roman" panose="02020603050405020304" pitchFamily="18" charset="0"/>
              <a:cs typeface="Times New Roman" panose="02020603050405020304" pitchFamily="18" charset="0"/>
            </a:endParaRPr>
          </a:p>
          <a:p>
            <a:pPr eaLnBrk="1" hangingPunct="1">
              <a:lnSpc>
                <a:spcPct val="90000"/>
              </a:lnSpc>
              <a:buFont typeface="Wingdings" pitchFamily="2" charset="2"/>
              <a:buChar char="v"/>
            </a:pPr>
            <a:endParaRPr lang="en-US" altLang="en-US" sz="2200">
              <a:latin typeface="Times New Roman" panose="02020603050405020304" pitchFamily="18" charset="0"/>
              <a:cs typeface="Times New Roman" panose="02020603050405020304" pitchFamily="18" charset="0"/>
            </a:endParaRPr>
          </a:p>
          <a:p>
            <a:pPr eaLnBrk="1" hangingPunct="1">
              <a:lnSpc>
                <a:spcPct val="90000"/>
              </a:lnSpc>
              <a:buFont typeface="Wingdings" pitchFamily="2" charset="2"/>
              <a:buChar char="v"/>
            </a:pPr>
            <a:endParaRPr lang="en-US" altLang="en-US" sz="2200">
              <a:latin typeface="Times New Roman" panose="02020603050405020304" pitchFamily="18" charset="0"/>
              <a:cs typeface="Times New Roman" panose="02020603050405020304" pitchFamily="18" charset="0"/>
            </a:endParaRPr>
          </a:p>
          <a:p>
            <a:pPr eaLnBrk="1" hangingPunct="1">
              <a:lnSpc>
                <a:spcPct val="90000"/>
              </a:lnSpc>
              <a:buFont typeface="Wingdings" pitchFamily="2" charset="2"/>
              <a:buChar char="v"/>
            </a:pPr>
            <a:endParaRPr lang="en-US" altLang="en-US" sz="2200">
              <a:latin typeface="Times New Roman" panose="02020603050405020304" pitchFamily="18" charset="0"/>
              <a:cs typeface="Times New Roman" panose="02020603050405020304" pitchFamily="18" charset="0"/>
            </a:endParaRPr>
          </a:p>
          <a:p>
            <a:pPr eaLnBrk="1" hangingPunct="1">
              <a:lnSpc>
                <a:spcPct val="90000"/>
              </a:lnSpc>
              <a:buFont typeface="Wingdings" pitchFamily="2" charset="2"/>
              <a:buChar char="v"/>
            </a:pPr>
            <a:endParaRPr lang="en-US" altLang="en-US" sz="2200">
              <a:latin typeface="Times New Roman" panose="02020603050405020304" pitchFamily="18" charset="0"/>
              <a:cs typeface="Times New Roman" panose="02020603050405020304" pitchFamily="18" charset="0"/>
            </a:endParaRPr>
          </a:p>
          <a:p>
            <a:pPr eaLnBrk="1" hangingPunct="1">
              <a:lnSpc>
                <a:spcPct val="90000"/>
              </a:lnSpc>
              <a:buFont typeface="Wingdings" pitchFamily="2" charset="2"/>
              <a:buChar char="v"/>
            </a:pPr>
            <a:endParaRPr lang="en-US" altLang="en-US" sz="2200">
              <a:latin typeface="Times New Roman" panose="02020603050405020304" pitchFamily="18" charset="0"/>
              <a:cs typeface="Times New Roman" panose="02020603050405020304" pitchFamily="18" charset="0"/>
            </a:endParaRPr>
          </a:p>
          <a:p>
            <a:pPr eaLnBrk="1" hangingPunct="1">
              <a:lnSpc>
                <a:spcPct val="90000"/>
              </a:lnSpc>
              <a:buFont typeface="Wingdings" pitchFamily="2" charset="2"/>
              <a:buChar char="v"/>
            </a:pPr>
            <a:endParaRPr lang="en-US" altLang="en-US" sz="2200">
              <a:latin typeface="Times New Roman" panose="02020603050405020304" pitchFamily="18" charset="0"/>
              <a:cs typeface="Times New Roman" panose="02020603050405020304" pitchFamily="18" charset="0"/>
            </a:endParaRPr>
          </a:p>
          <a:p>
            <a:pPr eaLnBrk="1" hangingPunct="1">
              <a:lnSpc>
                <a:spcPct val="90000"/>
              </a:lnSpc>
              <a:buFont typeface="Wingdings" pitchFamily="2" charset="2"/>
              <a:buChar char="v"/>
            </a:pPr>
            <a:endParaRPr lang="en-US" altLang="en-US" sz="2200">
              <a:latin typeface="Times New Roman" panose="02020603050405020304" pitchFamily="18" charset="0"/>
              <a:cs typeface="Times New Roman" panose="02020603050405020304" pitchFamily="18" charset="0"/>
            </a:endParaRPr>
          </a:p>
          <a:p>
            <a:pPr eaLnBrk="1" hangingPunct="1">
              <a:lnSpc>
                <a:spcPct val="90000"/>
              </a:lnSpc>
              <a:buFont typeface="Wingdings" pitchFamily="2" charset="2"/>
              <a:buChar char="v"/>
            </a:pPr>
            <a:endParaRPr lang="en-US" altLang="en-US" sz="2200">
              <a:latin typeface="Times New Roman" panose="02020603050405020304" pitchFamily="18" charset="0"/>
              <a:cs typeface="Times New Roman" panose="02020603050405020304" pitchFamily="18" charset="0"/>
            </a:endParaRPr>
          </a:p>
          <a:p>
            <a:pPr eaLnBrk="1" hangingPunct="1">
              <a:lnSpc>
                <a:spcPct val="90000"/>
              </a:lnSpc>
              <a:buFont typeface="Wingdings 2" pitchFamily="2" charset="2"/>
              <a:buNone/>
            </a:pPr>
            <a:endParaRPr lang="en-US" altLang="en-US" sz="2200">
              <a:latin typeface="Times New Roman" panose="02020603050405020304" pitchFamily="18" charset="0"/>
              <a:cs typeface="Times New Roman" panose="02020603050405020304" pitchFamily="18" charset="0"/>
            </a:endParaRPr>
          </a:p>
          <a:p>
            <a:pPr eaLnBrk="1" hangingPunct="1">
              <a:lnSpc>
                <a:spcPct val="90000"/>
              </a:lnSpc>
              <a:buFont typeface="Wingdings" pitchFamily="2" charset="2"/>
              <a:buNone/>
            </a:pPr>
            <a:endParaRPr lang="en-US" altLang="en-US" sz="2200">
              <a:latin typeface="Times New Roman" panose="02020603050405020304" pitchFamily="18" charset="0"/>
              <a:cs typeface="Times New Roman" panose="02020603050405020304" pitchFamily="18" charset="0"/>
            </a:endParaRPr>
          </a:p>
          <a:p>
            <a:pPr eaLnBrk="1" hangingPunct="1">
              <a:lnSpc>
                <a:spcPct val="90000"/>
              </a:lnSpc>
              <a:buFont typeface="Wingdings" pitchFamily="2" charset="2"/>
              <a:buNone/>
            </a:pPr>
            <a:endParaRPr lang="en-US" altLang="en-US" sz="2200">
              <a:latin typeface="Times New Roman" panose="02020603050405020304" pitchFamily="18" charset="0"/>
              <a:cs typeface="Times New Roman" panose="02020603050405020304" pitchFamily="18" charset="0"/>
            </a:endParaRPr>
          </a:p>
          <a:p>
            <a:pPr algn="just" eaLnBrk="1" hangingPunct="1">
              <a:lnSpc>
                <a:spcPct val="90000"/>
              </a:lnSpc>
              <a:buFont typeface="Wingdings 2" pitchFamily="2" charset="2"/>
              <a:buNone/>
            </a:pPr>
            <a:r>
              <a:rPr lang="en-US" altLang="en-US" sz="2400" b="1">
                <a:latin typeface="Times New Roman" panose="02020603050405020304" pitchFamily="18" charset="0"/>
                <a:cs typeface="Times New Roman" panose="02020603050405020304" pitchFamily="18" charset="0"/>
              </a:rPr>
              <a:t>=&gt; Là bộ máy Nhà nước sơ khai đơn giản, nhưng đây là tổ chức nhà nước độc lập, tự chủ của nhân dân ta và là nền móng cho chính quyền tự chủ sau này của dân tộc ta.</a:t>
            </a:r>
          </a:p>
        </p:txBody>
      </p:sp>
      <p:sp>
        <p:nvSpPr>
          <p:cNvPr id="4" name="Explosion 1 3">
            <a:extLst>
              <a:ext uri="{FF2B5EF4-FFF2-40B4-BE49-F238E27FC236}">
                <a16:creationId xmlns:a16="http://schemas.microsoft.com/office/drawing/2014/main" id="{68A1B747-DCEF-754D-8D7F-4B454DD10763}"/>
              </a:ext>
            </a:extLst>
          </p:cNvPr>
          <p:cNvSpPr/>
          <p:nvPr/>
        </p:nvSpPr>
        <p:spPr>
          <a:xfrm>
            <a:off x="4876800" y="381000"/>
            <a:ext cx="4114800" cy="3962400"/>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Ve</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sơ</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đồ</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bộ</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máy</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nhà</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nước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Vạn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Xuân</a:t>
            </a:r>
            <a:r>
              <a:rPr lang="en-US" sz="2400" b="1" dirty="0">
                <a:solidFill>
                  <a:schemeClr val="tx1"/>
                </a:solidFill>
                <a:latin typeface="Times New Roman" pitchFamily="18" charset="0"/>
                <a:cs typeface="Times New Roman" pitchFamily="18" charset="0"/>
              </a:rPr>
              <a:t>? </a:t>
            </a:r>
          </a:p>
        </p:txBody>
      </p:sp>
      <p:sp>
        <p:nvSpPr>
          <p:cNvPr id="6" name="Rectangle 5">
            <a:extLst>
              <a:ext uri="{FF2B5EF4-FFF2-40B4-BE49-F238E27FC236}">
                <a16:creationId xmlns:a16="http://schemas.microsoft.com/office/drawing/2014/main" id="{C1C479C2-E573-D346-8A80-7B599E397534}"/>
              </a:ext>
            </a:extLst>
          </p:cNvPr>
          <p:cNvSpPr/>
          <p:nvPr/>
        </p:nvSpPr>
        <p:spPr>
          <a:xfrm>
            <a:off x="3657600" y="838200"/>
            <a:ext cx="1905000" cy="1066800"/>
          </a:xfrm>
          <a:prstGeom prst="rect">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err="1">
                <a:latin typeface="Times New Roman" pitchFamily="18" charset="0"/>
                <a:cs typeface="Times New Roman" pitchFamily="18" charset="0"/>
              </a:rPr>
              <a:t>Hoàng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đế</a:t>
            </a:r>
            <a:endParaRPr lang="en-US" sz="2400" b="1" dirty="0">
              <a:latin typeface="Times New Roman" pitchFamily="18" charset="0"/>
              <a:cs typeface="Times New Roman" pitchFamily="18" charset="0"/>
            </a:endParaRPr>
          </a:p>
          <a:p>
            <a:pPr algn="ctr" fontAlgn="auto">
              <a:spcBef>
                <a:spcPts val="0"/>
              </a:spcBef>
              <a:spcAft>
                <a:spcPts val="0"/>
              </a:spcAft>
              <a:defRPr/>
            </a:pPr>
            <a:r>
              <a:rPr lang="en-US" sz="2400" b="1" dirty="0">
                <a:latin typeface="Times New Roman" pitchFamily="18" charset="0"/>
                <a:cs typeface="Times New Roman" pitchFamily="18" charset="0"/>
              </a:rPr>
              <a:t>(</a:t>
            </a:r>
            <a:r>
              <a:rPr lang="en-US" sz="2400" b="1" dirty="0" err="1">
                <a:latin typeface="Times New Roman" pitchFamily="18" charset="0"/>
                <a:cs typeface="Times New Roman" pitchFamily="18" charset="0"/>
              </a:rPr>
              <a:t>Lý</a:t>
            </a:r>
            <a:r>
              <a:rPr lang="en-US" sz="2400" b="1" dirty="0">
                <a:latin typeface="Times New Roman" pitchFamily="18" charset="0"/>
                <a:cs typeface="Times New Roman" pitchFamily="18" charset="0"/>
              </a:rPr>
              <a:t> Nam </a:t>
            </a:r>
            <a:r>
              <a:rPr lang="en-US" sz="2400" b="1" dirty="0" err="1">
                <a:latin typeface="Times New Roman" pitchFamily="18" charset="0"/>
                <a:cs typeface="Times New Roman" pitchFamily="18" charset="0"/>
              </a:rPr>
              <a:t>Đế</a:t>
            </a:r>
            <a:r>
              <a:rPr lang="en-US" b="1" dirty="0"/>
              <a:t>)</a:t>
            </a:r>
          </a:p>
        </p:txBody>
      </p:sp>
      <p:cxnSp>
        <p:nvCxnSpPr>
          <p:cNvPr id="8" name="Straight Arrow Connector 7">
            <a:extLst>
              <a:ext uri="{FF2B5EF4-FFF2-40B4-BE49-F238E27FC236}">
                <a16:creationId xmlns:a16="http://schemas.microsoft.com/office/drawing/2014/main" id="{B9349F54-3D4A-AC4F-B87D-4CB1BCFFE25C}"/>
              </a:ext>
            </a:extLst>
          </p:cNvPr>
          <p:cNvCxnSpPr>
            <a:stCxn id="6" idx="2"/>
            <a:endCxn id="15" idx="0"/>
          </p:cNvCxnSpPr>
          <p:nvPr/>
        </p:nvCxnSpPr>
        <p:spPr>
          <a:xfrm rot="5400000">
            <a:off x="4381501" y="2133600"/>
            <a:ext cx="457200" cy="3175"/>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31219F3-120A-DF49-81DA-A4E2E1CB1DDE}"/>
              </a:ext>
            </a:extLst>
          </p:cNvPr>
          <p:cNvSpPr/>
          <p:nvPr/>
        </p:nvSpPr>
        <p:spPr>
          <a:xfrm>
            <a:off x="3657600" y="2362200"/>
            <a:ext cx="1905000" cy="990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err="1">
                <a:solidFill>
                  <a:schemeClr val="tx1"/>
                </a:solidFill>
                <a:latin typeface="Times New Roman" pitchFamily="18" charset="0"/>
                <a:cs typeface="Times New Roman" pitchFamily="18" charset="0"/>
              </a:rPr>
              <a:t>Thái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phó</a:t>
            </a:r>
            <a:endParaRPr lang="en-US" sz="2400" b="1" dirty="0">
              <a:solidFill>
                <a:schemeClr val="tx1"/>
              </a:solidFill>
              <a:latin typeface="Times New Roman" pitchFamily="18" charset="0"/>
              <a:cs typeface="Times New Roman" pitchFamily="18" charset="0"/>
            </a:endParaRPr>
          </a:p>
          <a:p>
            <a:pPr algn="ctr" fontAlgn="auto">
              <a:spcBef>
                <a:spcPts val="0"/>
              </a:spcBef>
              <a:spcAft>
                <a:spcPts val="0"/>
              </a:spcAft>
              <a:defRPr/>
            </a:pPr>
            <a:r>
              <a:rPr lang="en-US" sz="2400" b="1" dirty="0">
                <a:solidFill>
                  <a:schemeClr val="tx1"/>
                </a:solidFill>
                <a:latin typeface="Times New Roman" pitchFamily="18" charset="0"/>
                <a:cs typeface="Times New Roman" pitchFamily="18" charset="0"/>
              </a:rPr>
              <a:t>(</a:t>
            </a:r>
            <a:r>
              <a:rPr lang="en-US" sz="2400" b="1" dirty="0" err="1">
                <a:solidFill>
                  <a:schemeClr val="tx1"/>
                </a:solidFill>
                <a:latin typeface="Times New Roman" pitchFamily="18" charset="0"/>
                <a:cs typeface="Times New Roman" pitchFamily="18" charset="0"/>
              </a:rPr>
              <a:t>Triệu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Túc</a:t>
            </a:r>
            <a:r>
              <a:rPr lang="en-US" b="1" dirty="0">
                <a:solidFill>
                  <a:schemeClr val="tx1"/>
                </a:solidFill>
              </a:rPr>
              <a:t>)</a:t>
            </a:r>
          </a:p>
        </p:txBody>
      </p:sp>
      <p:cxnSp>
        <p:nvCxnSpPr>
          <p:cNvPr id="20" name="Straight Connector 19">
            <a:extLst>
              <a:ext uri="{FF2B5EF4-FFF2-40B4-BE49-F238E27FC236}">
                <a16:creationId xmlns:a16="http://schemas.microsoft.com/office/drawing/2014/main" id="{A6793F56-8361-FF4C-9464-E1818924F6BE}"/>
              </a:ext>
            </a:extLst>
          </p:cNvPr>
          <p:cNvCxnSpPr/>
          <p:nvPr/>
        </p:nvCxnSpPr>
        <p:spPr>
          <a:xfrm rot="5400000">
            <a:off x="4420394" y="3580606"/>
            <a:ext cx="457200" cy="1588"/>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300524D-CF07-234C-BE46-B7D5E9A2AC4C}"/>
              </a:ext>
            </a:extLst>
          </p:cNvPr>
          <p:cNvCxnSpPr/>
          <p:nvPr/>
        </p:nvCxnSpPr>
        <p:spPr>
          <a:xfrm>
            <a:off x="3200400" y="3810000"/>
            <a:ext cx="2590800" cy="1588"/>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4F35548-5EB1-B046-853F-FBE49BF95698}"/>
              </a:ext>
            </a:extLst>
          </p:cNvPr>
          <p:cNvCxnSpPr/>
          <p:nvPr/>
        </p:nvCxnSpPr>
        <p:spPr>
          <a:xfrm rot="5400000">
            <a:off x="3010694" y="3999706"/>
            <a:ext cx="381000" cy="1588"/>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918DBE8-3F5B-6245-8A07-1F0BB31B37BA}"/>
              </a:ext>
            </a:extLst>
          </p:cNvPr>
          <p:cNvCxnSpPr/>
          <p:nvPr/>
        </p:nvCxnSpPr>
        <p:spPr>
          <a:xfrm rot="5400000">
            <a:off x="5601494" y="3999706"/>
            <a:ext cx="381000" cy="1588"/>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D02ED046-FCA5-7143-B0D3-4109602564C5}"/>
              </a:ext>
            </a:extLst>
          </p:cNvPr>
          <p:cNvSpPr/>
          <p:nvPr/>
        </p:nvSpPr>
        <p:spPr>
          <a:xfrm>
            <a:off x="2286000" y="4191000"/>
            <a:ext cx="1905000" cy="1066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chemeClr val="tx1"/>
                </a:solidFill>
                <a:latin typeface="Times New Roman" pitchFamily="18" charset="0"/>
                <a:cs typeface="Times New Roman" pitchFamily="18" charset="0"/>
              </a:rPr>
              <a:t>Ban </a:t>
            </a:r>
            <a:r>
              <a:rPr lang="en-US" sz="2400" b="1" dirty="0" err="1">
                <a:solidFill>
                  <a:schemeClr val="tx1"/>
                </a:solidFill>
                <a:latin typeface="Times New Roman" pitchFamily="18" charset="0"/>
                <a:cs typeface="Times New Roman" pitchFamily="18" charset="0"/>
              </a:rPr>
              <a:t>Văn</a:t>
            </a:r>
            <a:r>
              <a:rPr lang="en-US" sz="2400" b="1" dirty="0">
                <a:solidFill>
                  <a:schemeClr val="tx1"/>
                </a:solidFill>
                <a:latin typeface="Times New Roman" pitchFamily="18" charset="0"/>
                <a:cs typeface="Times New Roman" pitchFamily="18" charset="0"/>
              </a:rPr>
              <a:t> </a:t>
            </a:r>
          </a:p>
          <a:p>
            <a:pPr algn="ctr" fontAlgn="auto">
              <a:spcBef>
                <a:spcPts val="0"/>
              </a:spcBef>
              <a:spcAft>
                <a:spcPts val="0"/>
              </a:spcAft>
              <a:defRPr/>
            </a:pPr>
            <a:r>
              <a:rPr lang="en-US" sz="2400" b="1" dirty="0">
                <a:solidFill>
                  <a:schemeClr val="tx1"/>
                </a:solidFill>
                <a:latin typeface="Times New Roman" pitchFamily="18" charset="0"/>
                <a:cs typeface="Times New Roman" pitchFamily="18" charset="0"/>
              </a:rPr>
              <a:t>(</a:t>
            </a:r>
            <a:r>
              <a:rPr lang="en-US" sz="2400" b="1" dirty="0" err="1">
                <a:solidFill>
                  <a:schemeClr val="tx1"/>
                </a:solidFill>
                <a:latin typeface="Times New Roman" pitchFamily="18" charset="0"/>
                <a:cs typeface="Times New Roman" pitchFamily="18" charset="0"/>
              </a:rPr>
              <a:t>Tinh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Thiều</a:t>
            </a:r>
            <a:r>
              <a:rPr lang="en-US" sz="2400" b="1" dirty="0">
                <a:solidFill>
                  <a:schemeClr val="tx1"/>
                </a:solidFill>
                <a:latin typeface="Times New Roman" pitchFamily="18" charset="0"/>
                <a:cs typeface="Times New Roman" pitchFamily="18" charset="0"/>
              </a:rPr>
              <a:t>)</a:t>
            </a:r>
          </a:p>
        </p:txBody>
      </p:sp>
      <p:sp>
        <p:nvSpPr>
          <p:cNvPr id="30" name="Rectangle 29">
            <a:extLst>
              <a:ext uri="{FF2B5EF4-FFF2-40B4-BE49-F238E27FC236}">
                <a16:creationId xmlns:a16="http://schemas.microsoft.com/office/drawing/2014/main" id="{4B138892-1E43-854A-BA0D-F86D78F87EA7}"/>
              </a:ext>
            </a:extLst>
          </p:cNvPr>
          <p:cNvSpPr/>
          <p:nvPr/>
        </p:nvSpPr>
        <p:spPr>
          <a:xfrm>
            <a:off x="4800600" y="4191000"/>
            <a:ext cx="2057400" cy="1066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chemeClr val="tx1"/>
                </a:solidFill>
                <a:latin typeface="Times New Roman" pitchFamily="18" charset="0"/>
                <a:cs typeface="Times New Roman" pitchFamily="18" charset="0"/>
              </a:rPr>
              <a:t>Ban </a:t>
            </a:r>
            <a:r>
              <a:rPr lang="en-US" sz="2400" b="1" dirty="0" err="1">
                <a:solidFill>
                  <a:schemeClr val="tx1"/>
                </a:solidFill>
                <a:latin typeface="Times New Roman" pitchFamily="18" charset="0"/>
                <a:cs typeface="Times New Roman" pitchFamily="18" charset="0"/>
              </a:rPr>
              <a:t>Võ</a:t>
            </a:r>
            <a:endParaRPr lang="en-US" sz="2400" b="1" dirty="0">
              <a:solidFill>
                <a:schemeClr val="tx1"/>
              </a:solidFill>
              <a:latin typeface="Times New Roman" pitchFamily="18" charset="0"/>
              <a:cs typeface="Times New Roman" pitchFamily="18" charset="0"/>
            </a:endParaRPr>
          </a:p>
          <a:p>
            <a:pPr algn="ctr" fontAlgn="auto">
              <a:spcBef>
                <a:spcPts val="0"/>
              </a:spcBef>
              <a:spcAft>
                <a:spcPts val="0"/>
              </a:spcAft>
              <a:defRPr/>
            </a:pPr>
            <a:r>
              <a:rPr lang="en-US" sz="2400" b="1" dirty="0">
                <a:solidFill>
                  <a:schemeClr val="tx1"/>
                </a:solidFill>
                <a:latin typeface="Times New Roman" pitchFamily="18" charset="0"/>
                <a:cs typeface="Times New Roman" pitchFamily="18" charset="0"/>
              </a:rPr>
              <a:t>(</a:t>
            </a:r>
            <a:r>
              <a:rPr lang="en-US" sz="2400" b="1" dirty="0" err="1">
                <a:solidFill>
                  <a:schemeClr val="tx1"/>
                </a:solidFill>
                <a:latin typeface="Times New Roman" pitchFamily="18" charset="0"/>
                <a:cs typeface="Times New Roman" pitchFamily="18" charset="0"/>
              </a:rPr>
              <a:t>Phạm</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Tu</a:t>
            </a:r>
            <a:r>
              <a:rPr lang="en-US" sz="2400" b="1" dirty="0">
                <a:solidFill>
                  <a:schemeClr val="tx1"/>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xit" presetSubtype="0" fill="hold" grpId="1"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linds(horizontal)">
                                      <p:cBhvr>
                                        <p:cTn id="34" dur="500"/>
                                        <p:tgtEl>
                                          <p:spTgt spid="1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6" presetClass="entr" presetSubtype="21"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par>
                                <p:cTn id="40" presetID="16" presetClass="entr" presetSubtype="21"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par>
                                <p:cTn id="43" presetID="16" presetClass="entr" presetSubtype="21"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barn(inVertical)">
                                      <p:cBhvr>
                                        <p:cTn id="45" dur="500"/>
                                        <p:tgtEl>
                                          <p:spTgt spid="28"/>
                                        </p:tgtEl>
                                      </p:cBhvr>
                                    </p:animEffect>
                                  </p:childTnLst>
                                </p:cTn>
                              </p:par>
                              <p:par>
                                <p:cTn id="46" presetID="16" presetClass="entr" presetSubtype="21"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barn(inVertical)">
                                      <p:cBhvr>
                                        <p:cTn id="48" dur="500"/>
                                        <p:tgtEl>
                                          <p:spTgt spid="25"/>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heel(1)">
                                      <p:cBhvr>
                                        <p:cTn id="53" dur="2000"/>
                                        <p:tgtEl>
                                          <p:spTgt spid="29"/>
                                        </p:tgtEl>
                                      </p:cBhvr>
                                    </p:animEffect>
                                  </p:childTnLst>
                                </p:cTn>
                              </p:par>
                              <p:par>
                                <p:cTn id="54" presetID="21" presetClass="entr" presetSubtype="1"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heel(1)">
                                      <p:cBhvr>
                                        <p:cTn id="56" dur="2000"/>
                                        <p:tgtEl>
                                          <p:spTgt spid="30"/>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6" presetClass="entr" presetSubtype="16" fill="hold" nodeType="clickEffect">
                                  <p:stCondLst>
                                    <p:cond delay="0"/>
                                  </p:stCondLst>
                                  <p:childTnLst>
                                    <p:set>
                                      <p:cBhvr>
                                        <p:cTn id="60" dur="1" fill="hold">
                                          <p:stCondLst>
                                            <p:cond delay="0"/>
                                          </p:stCondLst>
                                        </p:cTn>
                                        <p:tgtEl>
                                          <p:spTgt spid="3">
                                            <p:txEl>
                                              <p:pRg st="14" end="14"/>
                                            </p:txEl>
                                          </p:spTgt>
                                        </p:tgtEl>
                                        <p:attrNameLst>
                                          <p:attrName>style.visibility</p:attrName>
                                        </p:attrNameLst>
                                      </p:cBhvr>
                                      <p:to>
                                        <p:strVal val="visible"/>
                                      </p:to>
                                    </p:set>
                                    <p:animEffect transition="in" filter="circle(in)">
                                      <p:cBhvr>
                                        <p:cTn id="61" dur="20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15" grpId="0" animBg="1"/>
      <p:bldP spid="29" grpId="0" animBg="1"/>
      <p:bldP spid="3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hought Bubble: Cloud 5">
            <a:extLst>
              <a:ext uri="{FF2B5EF4-FFF2-40B4-BE49-F238E27FC236}">
                <a16:creationId xmlns:a16="http://schemas.microsoft.com/office/drawing/2014/main" id="{81EA4B35-7CAE-8E4C-9A98-DC173C746521}"/>
              </a:ext>
            </a:extLst>
          </p:cNvPr>
          <p:cNvSpPr/>
          <p:nvPr/>
        </p:nvSpPr>
        <p:spPr bwMode="auto">
          <a:xfrm>
            <a:off x="1148316" y="276448"/>
            <a:ext cx="7527851" cy="1454382"/>
          </a:xfrm>
          <a:prstGeom prst="cloudCallout">
            <a:avLst/>
          </a:prstGeom>
          <a:ln>
            <a:solidFill>
              <a:srgbClr val="00B050"/>
            </a:solidFill>
            <a:headEnd type="none" w="med" len="med"/>
            <a:tailEnd type="none" w="med" len="med"/>
          </a:ln>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lnSpc>
                <a:spcPct val="115000"/>
              </a:lnSpc>
              <a:defRPr/>
            </a:pPr>
            <a:r>
              <a:rPr lang="en-US" altLang="en-US" sz="2000" b="1">
                <a:solidFill>
                  <a:srgbClr val="0000FF"/>
                </a:solidFill>
                <a:latin typeface="Times New Roman" panose="02020603050405020304" pitchFamily="18" charset="0"/>
                <a:cs typeface="Times New Roman" panose="02020603050405020304" pitchFamily="18" charset="0"/>
              </a:rPr>
              <a:t>Cuộc khởi nghĩa của Lý Bí mùa xuân năm 542 so với khởi nghĩa của Hai Bà Trưng có điểm gì giống và khác nhau?</a:t>
            </a:r>
          </a:p>
        </p:txBody>
      </p:sp>
      <p:pic>
        <p:nvPicPr>
          <p:cNvPr id="63492"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227ECC6A-8D52-5C45-82AA-0EDDA5BE3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1825" y="1700213"/>
            <a:ext cx="1376363"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a:extLst>
              <a:ext uri="{FF2B5EF4-FFF2-40B4-BE49-F238E27FC236}">
                <a16:creationId xmlns:a16="http://schemas.microsoft.com/office/drawing/2014/main" id="{0F396A47-2FF4-A247-9339-5AFD0E70C535}"/>
              </a:ext>
            </a:extLst>
          </p:cNvPr>
          <p:cNvGraphicFramePr>
            <a:graphicFrameLocks noGrp="1"/>
          </p:cNvGraphicFramePr>
          <p:nvPr/>
        </p:nvGraphicFramePr>
        <p:xfrm>
          <a:off x="566738" y="2362200"/>
          <a:ext cx="7761287" cy="3855720"/>
        </p:xfrm>
        <a:graphic>
          <a:graphicData uri="http://schemas.openxmlformats.org/drawingml/2006/table">
            <a:tbl>
              <a:tblPr/>
              <a:tblGrid>
                <a:gridCol w="1185862">
                  <a:extLst>
                    <a:ext uri="{9D8B030D-6E8A-4147-A177-3AD203B41FA5}">
                      <a16:colId xmlns:a16="http://schemas.microsoft.com/office/drawing/2014/main" val="20000"/>
                    </a:ext>
                  </a:extLst>
                </a:gridCol>
                <a:gridCol w="2586038">
                  <a:extLst>
                    <a:ext uri="{9D8B030D-6E8A-4147-A177-3AD203B41FA5}">
                      <a16:colId xmlns:a16="http://schemas.microsoft.com/office/drawing/2014/main" val="20001"/>
                    </a:ext>
                  </a:extLst>
                </a:gridCol>
                <a:gridCol w="3989387">
                  <a:extLst>
                    <a:ext uri="{9D8B030D-6E8A-4147-A177-3AD203B41FA5}">
                      <a16:colId xmlns:a16="http://schemas.microsoft.com/office/drawing/2014/main" val="20002"/>
                    </a:ext>
                  </a:extLst>
                </a:gridCol>
              </a:tblGrid>
              <a:tr h="322439">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vi-VN" altLang="en-US" sz="20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 </a:t>
                      </a:r>
                      <a:endParaRPr kumimoji="0" lang="en-US" altLang="en-US" sz="20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0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Khởi nghĩa Bà Trưng</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0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Khởi ngĩa Lý Bý</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02358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0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Giống</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vi-VN" altLang="en-US" sz="20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 </a:t>
                      </a:r>
                      <a:endParaRPr kumimoji="0" lang="en-US" altLang="en-US" sz="20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0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0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extLst>
                  <a:ext uri="{0D108BD9-81ED-4DB2-BD59-A6C34878D82A}">
                    <a16:rowId xmlns:a16="http://schemas.microsoft.com/office/drawing/2014/main" val="10001"/>
                  </a:ext>
                </a:extLst>
              </a:tr>
              <a:tr h="2425876">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0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Khác</a:t>
                      </a: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0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0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0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0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0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0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vi-VN" altLang="en-US" sz="20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 </a:t>
                      </a:r>
                      <a:endParaRPr kumimoji="0" lang="en-US" altLang="en-US" sz="20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0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en-US" sz="20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 </a:t>
                      </a:r>
                      <a:endParaRPr kumimoji="0" lang="en-US" altLang="en-US" sz="20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sp>
        <p:nvSpPr>
          <p:cNvPr id="9" name="TextBox 8">
            <a:extLst>
              <a:ext uri="{FF2B5EF4-FFF2-40B4-BE49-F238E27FC236}">
                <a16:creationId xmlns:a16="http://schemas.microsoft.com/office/drawing/2014/main" id="{D5BD861F-BC80-F648-8927-16E0B8C49A6F}"/>
              </a:ext>
            </a:extLst>
          </p:cNvPr>
          <p:cNvSpPr txBox="1">
            <a:spLocks noChangeArrowheads="1"/>
          </p:cNvSpPr>
          <p:nvPr/>
        </p:nvSpPr>
        <p:spPr bwMode="auto">
          <a:xfrm>
            <a:off x="1765300" y="2663825"/>
            <a:ext cx="64262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000">
                <a:latin typeface="Times New Roman" panose="02020603050405020304" pitchFamily="18" charset="0"/>
                <a:cs typeface="Times New Roman" panose="02020603050405020304" pitchFamily="18" charset="0"/>
              </a:rPr>
              <a:t>C</a:t>
            </a:r>
            <a:r>
              <a:rPr lang="en-US" altLang="en-US" sz="2000">
                <a:latin typeface="Times New Roman" panose="02020603050405020304" pitchFamily="18" charset="0"/>
                <a:cs typeface="Times New Roman" panose="02020603050405020304" pitchFamily="18" charset="0"/>
              </a:rPr>
              <a:t>ùng nổ ra vào mùa xuân nhằm chống lại chính quyến đô hộ phương Bắc; cùng giành được thắng lợi ban đầu và thành lập được chính quyền tự chủ một thời gian. </a:t>
            </a:r>
          </a:p>
        </p:txBody>
      </p:sp>
      <p:sp>
        <p:nvSpPr>
          <p:cNvPr id="10" name="TextBox 9">
            <a:extLst>
              <a:ext uri="{FF2B5EF4-FFF2-40B4-BE49-F238E27FC236}">
                <a16:creationId xmlns:a16="http://schemas.microsoft.com/office/drawing/2014/main" id="{8EBDC3B5-F777-6C41-BB46-04D3D8194604}"/>
              </a:ext>
            </a:extLst>
          </p:cNvPr>
          <p:cNvSpPr txBox="1">
            <a:spLocks noChangeArrowheads="1"/>
          </p:cNvSpPr>
          <p:nvPr/>
        </p:nvSpPr>
        <p:spPr bwMode="auto">
          <a:xfrm>
            <a:off x="1765300" y="3878263"/>
            <a:ext cx="2636838"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1800">
                <a:solidFill>
                  <a:srgbClr val="0000FF"/>
                </a:solidFill>
                <a:latin typeface="Times New Roman" panose="02020603050405020304" pitchFamily="18" charset="0"/>
                <a:cs typeface="Times New Roman" panose="02020603050405020304" pitchFamily="18" charset="0"/>
              </a:rPr>
              <a:t>- </a:t>
            </a:r>
            <a:r>
              <a:rPr lang="en-US" altLang="en-US" sz="2000">
                <a:solidFill>
                  <a:srgbClr val="000000"/>
                </a:solidFill>
                <a:latin typeface="Times New Roman" panose="02020603050405020304" pitchFamily="18" charset="0"/>
                <a:cs typeface="Times New Roman" panose="02020603050405020304" pitchFamily="18" charset="0"/>
              </a:rPr>
              <a:t>Xưng vương</a:t>
            </a:r>
          </a:p>
          <a:p>
            <a:pPr algn="just">
              <a:spcBef>
                <a:spcPct val="0"/>
              </a:spcBef>
              <a:buFontTx/>
              <a:buNone/>
            </a:pPr>
            <a:r>
              <a:rPr lang="en-US" altLang="en-US" sz="2000">
                <a:solidFill>
                  <a:srgbClr val="000000"/>
                </a:solidFill>
                <a:latin typeface="Times New Roman" panose="02020603050405020304" pitchFamily="18" charset="0"/>
                <a:cs typeface="Times New Roman" panose="02020603050405020304" pitchFamily="18" charset="0"/>
              </a:rPr>
              <a:t>- Xây dựng được chính quyền tự chủ sơ khai </a:t>
            </a:r>
          </a:p>
          <a:p>
            <a:pPr algn="just">
              <a:spcBef>
                <a:spcPct val="0"/>
              </a:spcBef>
              <a:buFontTx/>
              <a:buNone/>
            </a:pPr>
            <a:r>
              <a:rPr lang="en-US" altLang="en-US" sz="2000">
                <a:solidFill>
                  <a:srgbClr val="000000"/>
                </a:solidFill>
                <a:latin typeface="Times New Roman" panose="02020603050405020304" pitchFamily="18" charset="0"/>
                <a:cs typeface="Times New Roman" panose="02020603050405020304" pitchFamily="18" charset="0"/>
              </a:rPr>
              <a:t>- Đóng đô ở Mê Linh</a:t>
            </a:r>
          </a:p>
          <a:p>
            <a:pPr algn="just">
              <a:spcBef>
                <a:spcPct val="0"/>
              </a:spcBef>
              <a:buFontTx/>
              <a:buNone/>
            </a:pPr>
            <a:r>
              <a:rPr lang="en-US" altLang="en-US" sz="2000">
                <a:solidFill>
                  <a:srgbClr val="000000"/>
                </a:solidFill>
                <a:latin typeface="Times New Roman" panose="02020603050405020304" pitchFamily="18" charset="0"/>
                <a:cs typeface="Times New Roman" panose="02020603050405020304" pitchFamily="18" charset="0"/>
              </a:rPr>
              <a:t>- T</a:t>
            </a:r>
            <a:r>
              <a:rPr lang="vi-VN" altLang="en-US" sz="2000">
                <a:solidFill>
                  <a:srgbClr val="000000"/>
                </a:solidFill>
                <a:latin typeface="Times New Roman" panose="02020603050405020304" pitchFamily="18" charset="0"/>
                <a:cs typeface="Times New Roman" panose="02020603050405020304" pitchFamily="18" charset="0"/>
              </a:rPr>
              <a:t>ồ</a:t>
            </a:r>
            <a:r>
              <a:rPr lang="en-US" altLang="en-US" sz="2000">
                <a:solidFill>
                  <a:srgbClr val="000000"/>
                </a:solidFill>
                <a:latin typeface="Times New Roman" panose="02020603050405020304" pitchFamily="18" charset="0"/>
                <a:cs typeface="Times New Roman" panose="02020603050405020304" pitchFamily="18" charset="0"/>
              </a:rPr>
              <a:t>n tại được ba năm  </a:t>
            </a:r>
            <a:endParaRPr lang="en-US" altLang="en-US" sz="2000">
              <a:solidFill>
                <a:srgbClr val="0000FF"/>
              </a:solidFill>
              <a:latin typeface="Times New Roman" panose="02020603050405020304" pitchFamily="18" charset="0"/>
              <a:cs typeface="Times New Roman" panose="02020603050405020304" pitchFamily="18" charset="0"/>
            </a:endParaRPr>
          </a:p>
          <a:p>
            <a:pPr>
              <a:spcBef>
                <a:spcPct val="0"/>
              </a:spcBef>
              <a:buFontTx/>
              <a:buNone/>
            </a:pPr>
            <a:endParaRPr lang="en-US" altLang="en-US" sz="1800">
              <a:latin typeface="Tahoma" panose="020B0604030504040204" pitchFamily="34" charset="0"/>
            </a:endParaRPr>
          </a:p>
        </p:txBody>
      </p:sp>
      <p:sp>
        <p:nvSpPr>
          <p:cNvPr id="11" name="TextBox 10">
            <a:extLst>
              <a:ext uri="{FF2B5EF4-FFF2-40B4-BE49-F238E27FC236}">
                <a16:creationId xmlns:a16="http://schemas.microsoft.com/office/drawing/2014/main" id="{935867CE-BC46-2C44-A99B-FBD5B2316228}"/>
              </a:ext>
            </a:extLst>
          </p:cNvPr>
          <p:cNvSpPr txBox="1">
            <a:spLocks noChangeArrowheads="1"/>
          </p:cNvSpPr>
          <p:nvPr/>
        </p:nvSpPr>
        <p:spPr bwMode="auto">
          <a:xfrm>
            <a:off x="4446588" y="3802063"/>
            <a:ext cx="3783012"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000">
                <a:solidFill>
                  <a:srgbClr val="000000"/>
                </a:solidFill>
                <a:latin typeface="Times New Roman" panose="02020603050405020304" pitchFamily="18" charset="0"/>
                <a:cs typeface="Times New Roman" panose="02020603050405020304" pitchFamily="18" charset="0"/>
              </a:rPr>
              <a:t>- Xưng đế</a:t>
            </a:r>
          </a:p>
          <a:p>
            <a:pPr algn="just">
              <a:spcBef>
                <a:spcPct val="0"/>
              </a:spcBef>
              <a:buFontTx/>
              <a:buNone/>
            </a:pPr>
            <a:r>
              <a:rPr lang="en-US" altLang="en-US" sz="2000">
                <a:solidFill>
                  <a:srgbClr val="000000"/>
                </a:solidFill>
                <a:latin typeface="Times New Roman" panose="02020603050405020304" pitchFamily="18" charset="0"/>
                <a:cs typeface="Times New Roman" panose="02020603050405020304" pitchFamily="18" charset="0"/>
              </a:rPr>
              <a:t>- Xây dựng quốc hiệu riêng với chính quyền có hai ban văn, võ</a:t>
            </a:r>
          </a:p>
          <a:p>
            <a:pPr algn="just">
              <a:spcBef>
                <a:spcPct val="0"/>
              </a:spcBef>
              <a:buFontTx/>
              <a:buNone/>
            </a:pPr>
            <a:r>
              <a:rPr lang="en-US" altLang="en-US" sz="2000">
                <a:solidFill>
                  <a:srgbClr val="000000"/>
                </a:solidFill>
                <a:latin typeface="Times New Roman" panose="02020603050405020304" pitchFamily="18" charset="0"/>
                <a:cs typeface="Times New Roman" panose="02020603050405020304" pitchFamily="18" charset="0"/>
              </a:rPr>
              <a:t>- Dựng kinh đô ở vùng cửa sông Tô Lịch</a:t>
            </a:r>
          </a:p>
          <a:p>
            <a:pPr algn="just">
              <a:spcBef>
                <a:spcPct val="0"/>
              </a:spcBef>
              <a:buFontTx/>
              <a:buNone/>
            </a:pPr>
            <a:r>
              <a:rPr lang="en-US" altLang="en-US" sz="2000">
                <a:solidFill>
                  <a:srgbClr val="000000"/>
                </a:solidFill>
                <a:latin typeface="Times New Roman" panose="02020603050405020304" pitchFamily="18" charset="0"/>
                <a:cs typeface="Times New Roman" panose="02020603050405020304" pitchFamily="18" charset="0"/>
              </a:rPr>
              <a:t>- Chính quyền của nhà  nước Vạn Xuân tồn tại lâu hơn</a:t>
            </a:r>
            <a:endParaRPr lang="en-US" altLang="en-US" sz="200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a:extLst>
              <a:ext uri="{FF2B5EF4-FFF2-40B4-BE49-F238E27FC236}">
                <a16:creationId xmlns:a16="http://schemas.microsoft.com/office/drawing/2014/main" id="{D9BB7B03-74F4-074B-B2EC-517AD613E42C}"/>
              </a:ext>
            </a:extLst>
          </p:cNvPr>
          <p:cNvSpPr txBox="1">
            <a:spLocks noChangeArrowheads="1"/>
          </p:cNvSpPr>
          <p:nvPr/>
        </p:nvSpPr>
        <p:spPr bwMode="auto">
          <a:xfrm>
            <a:off x="322263" y="621665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b="1">
                <a:solidFill>
                  <a:srgbClr val="FF0000"/>
                </a:solidFill>
                <a:latin typeface="Times New Roman" panose="02020603050405020304" pitchFamily="18" charset="0"/>
                <a:cs typeface="Times New Roman" panose="02020603050405020304" pitchFamily="18" charset="0"/>
              </a:rPr>
              <a:t>Trò chơi: Theo dấu chân quân khởi nghĩa</a:t>
            </a:r>
          </a:p>
        </p:txBody>
      </p:sp>
      <p:pic>
        <p:nvPicPr>
          <p:cNvPr id="64514" name="Picture 3">
            <a:extLst>
              <a:ext uri="{FF2B5EF4-FFF2-40B4-BE49-F238E27FC236}">
                <a16:creationId xmlns:a16="http://schemas.microsoft.com/office/drawing/2014/main" id="{17585096-C51D-714D-B12B-3F154CFF0075}"/>
              </a:ext>
            </a:extLst>
          </p:cNvPr>
          <p:cNvPicPr>
            <a:picLocks noChangeAspect="1" noChangeArrowheads="1"/>
          </p:cNvPicPr>
          <p:nvPr/>
        </p:nvPicPr>
        <p:blipFill>
          <a:blip r:embed="rId2">
            <a:lum bright="-12000" contrast="36000"/>
            <a:extLst>
              <a:ext uri="{28A0092B-C50C-407E-A947-70E740481C1C}">
                <a14:useLocalDpi xmlns:a14="http://schemas.microsoft.com/office/drawing/2010/main" val="0"/>
              </a:ext>
            </a:extLst>
          </a:blip>
          <a:srcRect l="14999" t="10001" r="19000" b="7333"/>
          <a:stretch>
            <a:fillRect/>
          </a:stretch>
        </p:blipFill>
        <p:spPr bwMode="auto">
          <a:xfrm>
            <a:off x="1905000" y="228600"/>
            <a:ext cx="5715000" cy="5867400"/>
          </a:xfrm>
          <a:prstGeom prst="rect">
            <a:avLst/>
          </a:prstGeom>
          <a:solidFill>
            <a:srgbClr val="FF9900"/>
          </a:solidFill>
          <a:ln w="76200" cmpd="tri">
            <a:solidFill>
              <a:srgbClr val="FF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2" name="Picture 4">
            <a:extLst>
              <a:ext uri="{FF2B5EF4-FFF2-40B4-BE49-F238E27FC236}">
                <a16:creationId xmlns:a16="http://schemas.microsoft.com/office/drawing/2014/main" id="{AE8F956B-6C3A-BA4D-9C7C-C42FD02A58D4}"/>
              </a:ext>
            </a:extLst>
          </p:cNvPr>
          <p:cNvPicPr>
            <a:picLocks noChangeAspect="1" noChangeArrowheads="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0800" y="3810000"/>
            <a:ext cx="9144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a:extLst>
              <a:ext uri="{FF2B5EF4-FFF2-40B4-BE49-F238E27FC236}">
                <a16:creationId xmlns:a16="http://schemas.microsoft.com/office/drawing/2014/main" id="{1F339090-0196-504B-8B71-2A7FE74710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828800"/>
            <a:ext cx="990600" cy="736600"/>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pic>
      <p:pic>
        <p:nvPicPr>
          <p:cNvPr id="48134" name="Picture 6">
            <a:extLst>
              <a:ext uri="{FF2B5EF4-FFF2-40B4-BE49-F238E27FC236}">
                <a16:creationId xmlns:a16="http://schemas.microsoft.com/office/drawing/2014/main" id="{88E9FAE6-AD5E-E544-82FF-96DA3A1D352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9354" t="9677" r="26881" b="25806"/>
          <a:stretch>
            <a:fillRect/>
          </a:stretch>
        </p:blipFill>
        <p:spPr bwMode="auto">
          <a:xfrm>
            <a:off x="2286000" y="762000"/>
            <a:ext cx="952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AutoShape 7">
            <a:extLst>
              <a:ext uri="{FF2B5EF4-FFF2-40B4-BE49-F238E27FC236}">
                <a16:creationId xmlns:a16="http://schemas.microsoft.com/office/drawing/2014/main" id="{9AFEC2FA-2949-2A4D-9448-53886D146E3A}"/>
              </a:ext>
            </a:extLst>
          </p:cNvPr>
          <p:cNvSpPr>
            <a:spLocks noChangeArrowheads="1"/>
          </p:cNvSpPr>
          <p:nvPr/>
        </p:nvSpPr>
        <p:spPr bwMode="auto">
          <a:xfrm>
            <a:off x="5181600" y="304800"/>
            <a:ext cx="1066800" cy="838200"/>
          </a:xfrm>
          <a:prstGeom prst="irregularSeal2">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ahoma" panose="020B0604030504040204" pitchFamily="34" charset="0"/>
            </a:endParaRPr>
          </a:p>
        </p:txBody>
      </p:sp>
      <p:pic>
        <p:nvPicPr>
          <p:cNvPr id="48136" name="Picture 8">
            <a:extLst>
              <a:ext uri="{FF2B5EF4-FFF2-40B4-BE49-F238E27FC236}">
                <a16:creationId xmlns:a16="http://schemas.microsoft.com/office/drawing/2014/main" id="{7E05018A-AF1E-9547-A460-FA6DA49874FF}"/>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581400" y="9906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2" name="AutoShape 14">
            <a:extLst>
              <a:ext uri="{FF2B5EF4-FFF2-40B4-BE49-F238E27FC236}">
                <a16:creationId xmlns:a16="http://schemas.microsoft.com/office/drawing/2014/main" id="{473ECCE2-46E4-AC4B-9B2B-97B590AFC89C}"/>
              </a:ext>
            </a:extLst>
          </p:cNvPr>
          <p:cNvSpPr>
            <a:spLocks noChangeArrowheads="1"/>
          </p:cNvSpPr>
          <p:nvPr/>
        </p:nvSpPr>
        <p:spPr bwMode="auto">
          <a:xfrm>
            <a:off x="4322763" y="3444875"/>
            <a:ext cx="2514600" cy="2600325"/>
          </a:xfrm>
          <a:prstGeom prst="cloudCallout">
            <a:avLst>
              <a:gd name="adj1" fmla="val -98106"/>
              <a:gd name="adj2" fmla="val -23810"/>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a:latin typeface="Tahoma" panose="020B0604030504040204" pitchFamily="34" charset="0"/>
              </a:rPr>
              <a:t>Khi Lý Bí phất cờ khới nghĩa nhân dân ta phản ứng như thế nào?</a:t>
            </a:r>
          </a:p>
        </p:txBody>
      </p:sp>
      <p:sp>
        <p:nvSpPr>
          <p:cNvPr id="48143" name="AutoShape 15">
            <a:extLst>
              <a:ext uri="{FF2B5EF4-FFF2-40B4-BE49-F238E27FC236}">
                <a16:creationId xmlns:a16="http://schemas.microsoft.com/office/drawing/2014/main" id="{B79DAF41-0D50-5C49-9BA6-F35C77047403}"/>
              </a:ext>
            </a:extLst>
          </p:cNvPr>
          <p:cNvSpPr>
            <a:spLocks noChangeArrowheads="1"/>
          </p:cNvSpPr>
          <p:nvPr/>
        </p:nvSpPr>
        <p:spPr bwMode="auto">
          <a:xfrm>
            <a:off x="0" y="3962400"/>
            <a:ext cx="1752600" cy="2286000"/>
          </a:xfrm>
          <a:prstGeom prst="wedgeRectCallout">
            <a:avLst>
              <a:gd name="adj1" fmla="val 135713"/>
              <a:gd name="adj2" fmla="val -43125"/>
            </a:avLst>
          </a:prstGeom>
          <a:solidFill>
            <a:srgbClr val="00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cs typeface="Times New Roman" panose="02020603050405020304" pitchFamily="18" charset="0"/>
              </a:rPr>
              <a:t>Nhân dân khắp nơi đều hưởng ứng trong đó có nhiều hào kiệt</a:t>
            </a:r>
          </a:p>
        </p:txBody>
      </p:sp>
      <p:sp>
        <p:nvSpPr>
          <p:cNvPr id="48145" name="AutoShape 17">
            <a:extLst>
              <a:ext uri="{FF2B5EF4-FFF2-40B4-BE49-F238E27FC236}">
                <a16:creationId xmlns:a16="http://schemas.microsoft.com/office/drawing/2014/main" id="{7A570B3E-8067-5D47-B7E7-9BA0F3E7A0C9}"/>
              </a:ext>
            </a:extLst>
          </p:cNvPr>
          <p:cNvSpPr>
            <a:spLocks noChangeArrowheads="1"/>
          </p:cNvSpPr>
          <p:nvPr/>
        </p:nvSpPr>
        <p:spPr bwMode="auto">
          <a:xfrm>
            <a:off x="4132263" y="3302000"/>
            <a:ext cx="2705100" cy="2209800"/>
          </a:xfrm>
          <a:prstGeom prst="cloudCallout">
            <a:avLst>
              <a:gd name="adj1" fmla="val -112940"/>
              <a:gd name="adj2" fmla="val -104671"/>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a:latin typeface="Times New Roman" panose="02020603050405020304" pitchFamily="18" charset="0"/>
                <a:cs typeface="Times New Roman" panose="02020603050405020304" pitchFamily="18" charset="0"/>
              </a:rPr>
              <a:t>Khởi nghĩa Lý Bí bùng nổ ở đâu? vào thời gian nào?</a:t>
            </a:r>
          </a:p>
        </p:txBody>
      </p:sp>
      <p:sp>
        <p:nvSpPr>
          <p:cNvPr id="48146" name="AutoShape 18">
            <a:extLst>
              <a:ext uri="{FF2B5EF4-FFF2-40B4-BE49-F238E27FC236}">
                <a16:creationId xmlns:a16="http://schemas.microsoft.com/office/drawing/2014/main" id="{E14896B0-5314-CF4E-9F2B-08485F7AD4EB}"/>
              </a:ext>
            </a:extLst>
          </p:cNvPr>
          <p:cNvSpPr>
            <a:spLocks noChangeArrowheads="1"/>
          </p:cNvSpPr>
          <p:nvPr/>
        </p:nvSpPr>
        <p:spPr bwMode="auto">
          <a:xfrm>
            <a:off x="152400" y="152400"/>
            <a:ext cx="1600200" cy="1600200"/>
          </a:xfrm>
          <a:prstGeom prst="wedgeRectCallout">
            <a:avLst>
              <a:gd name="adj1" fmla="val 95139"/>
              <a:gd name="adj2" fmla="val 43056"/>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cs typeface="Times New Roman" panose="02020603050405020304" pitchFamily="18" charset="0"/>
              </a:rPr>
              <a:t>Mùa xuân năm 542 ở Thái Bình</a:t>
            </a:r>
          </a:p>
        </p:txBody>
      </p:sp>
      <p:sp>
        <p:nvSpPr>
          <p:cNvPr id="48147" name="AutoShape 19">
            <a:extLst>
              <a:ext uri="{FF2B5EF4-FFF2-40B4-BE49-F238E27FC236}">
                <a16:creationId xmlns:a16="http://schemas.microsoft.com/office/drawing/2014/main" id="{1734C5A3-E742-CB47-BDA4-F9FA4A071F25}"/>
              </a:ext>
            </a:extLst>
          </p:cNvPr>
          <p:cNvSpPr>
            <a:spLocks noChangeArrowheads="1"/>
          </p:cNvSpPr>
          <p:nvPr/>
        </p:nvSpPr>
        <p:spPr bwMode="auto">
          <a:xfrm>
            <a:off x="3952875" y="3530600"/>
            <a:ext cx="2705100" cy="2209800"/>
          </a:xfrm>
          <a:prstGeom prst="cloudCallout">
            <a:avLst>
              <a:gd name="adj1" fmla="val -47222"/>
              <a:gd name="adj2" fmla="val -90375"/>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a:latin typeface="Times New Roman" panose="02020603050405020304" pitchFamily="18" charset="0"/>
                <a:cs typeface="Times New Roman" panose="02020603050405020304" pitchFamily="18" charset="0"/>
              </a:rPr>
              <a:t>Lý Bí thành lập triều đình như thế nào?</a:t>
            </a:r>
          </a:p>
        </p:txBody>
      </p:sp>
      <p:sp>
        <p:nvSpPr>
          <p:cNvPr id="48148" name="AutoShape 20">
            <a:extLst>
              <a:ext uri="{FF2B5EF4-FFF2-40B4-BE49-F238E27FC236}">
                <a16:creationId xmlns:a16="http://schemas.microsoft.com/office/drawing/2014/main" id="{22C931DE-AC07-F948-A774-D253E0D771CB}"/>
              </a:ext>
            </a:extLst>
          </p:cNvPr>
          <p:cNvSpPr>
            <a:spLocks noChangeArrowheads="1"/>
          </p:cNvSpPr>
          <p:nvPr/>
        </p:nvSpPr>
        <p:spPr bwMode="auto">
          <a:xfrm>
            <a:off x="76200" y="2667000"/>
            <a:ext cx="1676400" cy="1143000"/>
          </a:xfrm>
          <a:prstGeom prst="wedgeRectCallout">
            <a:avLst>
              <a:gd name="adj1" fmla="val 110509"/>
              <a:gd name="adj2" fmla="val -93056"/>
            </a:avLst>
          </a:prstGeom>
          <a:solidFill>
            <a:srgbClr val="FF66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cs typeface="Times New Roman" panose="02020603050405020304" pitchFamily="18" charset="0"/>
              </a:rPr>
              <a:t>Nước Vạn Xuân ra đời</a:t>
            </a:r>
          </a:p>
        </p:txBody>
      </p:sp>
      <p:sp>
        <p:nvSpPr>
          <p:cNvPr id="48149" name="AutoShape 21">
            <a:extLst>
              <a:ext uri="{FF2B5EF4-FFF2-40B4-BE49-F238E27FC236}">
                <a16:creationId xmlns:a16="http://schemas.microsoft.com/office/drawing/2014/main" id="{6D943A92-6B91-CE4C-A066-4ADE375D4951}"/>
              </a:ext>
            </a:extLst>
          </p:cNvPr>
          <p:cNvSpPr>
            <a:spLocks noChangeArrowheads="1"/>
          </p:cNvSpPr>
          <p:nvPr/>
        </p:nvSpPr>
        <p:spPr bwMode="auto">
          <a:xfrm>
            <a:off x="4381500" y="2293938"/>
            <a:ext cx="2514600" cy="2209800"/>
          </a:xfrm>
          <a:prstGeom prst="cloudCallout">
            <a:avLst>
              <a:gd name="adj1" fmla="val -87940"/>
              <a:gd name="adj2" fmla="val -85417"/>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a:latin typeface="Times New Roman" panose="02020603050405020304" pitchFamily="18" charset="0"/>
                <a:cs typeface="Times New Roman" panose="02020603050405020304" pitchFamily="18" charset="0"/>
              </a:rPr>
              <a:t>Kết quả lớn nhất cuộc khởi nghĩa Lý Bí</a:t>
            </a:r>
          </a:p>
        </p:txBody>
      </p:sp>
      <p:sp>
        <p:nvSpPr>
          <p:cNvPr id="48150" name="AutoShape 22">
            <a:extLst>
              <a:ext uri="{FF2B5EF4-FFF2-40B4-BE49-F238E27FC236}">
                <a16:creationId xmlns:a16="http://schemas.microsoft.com/office/drawing/2014/main" id="{894C810E-E8C0-844E-A193-3018EAC74203}"/>
              </a:ext>
            </a:extLst>
          </p:cNvPr>
          <p:cNvSpPr>
            <a:spLocks noChangeArrowheads="1"/>
          </p:cNvSpPr>
          <p:nvPr/>
        </p:nvSpPr>
        <p:spPr bwMode="auto">
          <a:xfrm>
            <a:off x="6573838" y="2136775"/>
            <a:ext cx="2286000" cy="1219200"/>
          </a:xfrm>
          <a:prstGeom prst="wedgeRectCallout">
            <a:avLst>
              <a:gd name="adj1" fmla="val -158056"/>
              <a:gd name="adj2" fmla="val -107292"/>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cs typeface="Times New Roman" panose="02020603050405020304" pitchFamily="18" charset="0"/>
              </a:rPr>
              <a:t>Thành lập triều đình với hai ban Văn -võ</a:t>
            </a:r>
          </a:p>
        </p:txBody>
      </p:sp>
      <p:sp>
        <p:nvSpPr>
          <p:cNvPr id="48151" name="AutoShape 23">
            <a:extLst>
              <a:ext uri="{FF2B5EF4-FFF2-40B4-BE49-F238E27FC236}">
                <a16:creationId xmlns:a16="http://schemas.microsoft.com/office/drawing/2014/main" id="{DC00376B-B69B-AD43-BD80-D441FEAF8E4E}"/>
              </a:ext>
            </a:extLst>
          </p:cNvPr>
          <p:cNvSpPr>
            <a:spLocks noChangeArrowheads="1"/>
          </p:cNvSpPr>
          <p:nvPr/>
        </p:nvSpPr>
        <p:spPr bwMode="auto">
          <a:xfrm>
            <a:off x="3536950" y="3708400"/>
            <a:ext cx="3733800" cy="2133600"/>
          </a:xfrm>
          <a:prstGeom prst="cloudCallout">
            <a:avLst>
              <a:gd name="adj1" fmla="val -12995"/>
              <a:gd name="adj2" fmla="val -181546"/>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a:latin typeface="Times New Roman" panose="02020603050405020304" pitchFamily="18" charset="0"/>
                <a:cs typeface="Times New Roman" panose="02020603050405020304" pitchFamily="18" charset="0"/>
              </a:rPr>
              <a:t>Nghĩa quân Lý Bí với 2 lần đánh quân Lương có đặc điểm gì nổi bật</a:t>
            </a:r>
          </a:p>
        </p:txBody>
      </p:sp>
      <p:sp>
        <p:nvSpPr>
          <p:cNvPr id="48152" name="AutoShape 24">
            <a:extLst>
              <a:ext uri="{FF2B5EF4-FFF2-40B4-BE49-F238E27FC236}">
                <a16:creationId xmlns:a16="http://schemas.microsoft.com/office/drawing/2014/main" id="{1B31BB28-D209-6742-A5D3-EDE28AA08833}"/>
              </a:ext>
            </a:extLst>
          </p:cNvPr>
          <p:cNvSpPr>
            <a:spLocks noChangeArrowheads="1"/>
          </p:cNvSpPr>
          <p:nvPr/>
        </p:nvSpPr>
        <p:spPr bwMode="auto">
          <a:xfrm>
            <a:off x="7162800" y="838200"/>
            <a:ext cx="1752600" cy="914400"/>
          </a:xfrm>
          <a:prstGeom prst="wedgeRectCallout">
            <a:avLst>
              <a:gd name="adj1" fmla="val -129801"/>
              <a:gd name="adj2" fmla="val -60245"/>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cs typeface="Times New Roman" panose="02020603050405020304" pitchFamily="18" charset="0"/>
              </a:rPr>
              <a:t>Chủ động đón địch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48130"/>
                                        </p:tgtEl>
                                        <p:attrNameLst>
                                          <p:attrName>style.visibility</p:attrName>
                                        </p:attrNameLst>
                                      </p:cBhvr>
                                      <p:to>
                                        <p:strVal val="visible"/>
                                      </p:to>
                                    </p:set>
                                    <p:anim calcmode="lin" valueType="num">
                                      <p:cBhvr>
                                        <p:cTn id="7" dur="5000" fill="hold"/>
                                        <p:tgtEl>
                                          <p:spTgt spid="48130"/>
                                        </p:tgtEl>
                                        <p:attrNameLst>
                                          <p:attrName>ppt_w</p:attrName>
                                        </p:attrNameLst>
                                      </p:cBhvr>
                                      <p:tavLst>
                                        <p:tav tm="0" fmla="#ppt_w*sin(2.5*pi*$)">
                                          <p:val>
                                            <p:fltVal val="0"/>
                                          </p:val>
                                        </p:tav>
                                        <p:tav tm="100000">
                                          <p:val>
                                            <p:fltVal val="1"/>
                                          </p:val>
                                        </p:tav>
                                      </p:tavLst>
                                    </p:anim>
                                    <p:anim calcmode="lin" valueType="num">
                                      <p:cBhvr>
                                        <p:cTn id="8" dur="5000" fill="hold"/>
                                        <p:tgtEl>
                                          <p:spTgt spid="481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8132"/>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48142"/>
                                        </p:tgtEl>
                                        <p:attrNameLst>
                                          <p:attrName>style.visibility</p:attrName>
                                        </p:attrNameLst>
                                      </p:cBhvr>
                                      <p:to>
                                        <p:strVal val="visible"/>
                                      </p:to>
                                    </p:set>
                                    <p:anim calcmode="lin" valueType="num">
                                      <p:cBhvr>
                                        <p:cTn id="14" dur="500" fill="hold"/>
                                        <p:tgtEl>
                                          <p:spTgt spid="48142"/>
                                        </p:tgtEl>
                                        <p:attrNameLst>
                                          <p:attrName>ppt_w</p:attrName>
                                        </p:attrNameLst>
                                      </p:cBhvr>
                                      <p:tavLst>
                                        <p:tav tm="0">
                                          <p:val>
                                            <p:fltVal val="0"/>
                                          </p:val>
                                        </p:tav>
                                        <p:tav tm="100000">
                                          <p:val>
                                            <p:strVal val="#ppt_w"/>
                                          </p:val>
                                        </p:tav>
                                      </p:tavLst>
                                    </p:anim>
                                    <p:anim calcmode="lin" valueType="num">
                                      <p:cBhvr>
                                        <p:cTn id="15" dur="500" fill="hold"/>
                                        <p:tgtEl>
                                          <p:spTgt spid="48142"/>
                                        </p:tgtEl>
                                        <p:attrNameLst>
                                          <p:attrName>ppt_h</p:attrName>
                                        </p:attrNameLst>
                                      </p:cBhvr>
                                      <p:tavLst>
                                        <p:tav tm="0">
                                          <p:val>
                                            <p:fltVal val="0"/>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xit" presetSubtype="32" fill="hold" grpId="1" nodeType="clickEffect">
                                  <p:stCondLst>
                                    <p:cond delay="0"/>
                                  </p:stCondLst>
                                  <p:childTnLst>
                                    <p:anim calcmode="lin" valueType="num">
                                      <p:cBhvr>
                                        <p:cTn id="19" dur="500"/>
                                        <p:tgtEl>
                                          <p:spTgt spid="48142"/>
                                        </p:tgtEl>
                                        <p:attrNameLst>
                                          <p:attrName>ppt_w</p:attrName>
                                        </p:attrNameLst>
                                      </p:cBhvr>
                                      <p:tavLst>
                                        <p:tav tm="0">
                                          <p:val>
                                            <p:strVal val="ppt_w"/>
                                          </p:val>
                                        </p:tav>
                                        <p:tav tm="100000">
                                          <p:val>
                                            <p:fltVal val="0"/>
                                          </p:val>
                                        </p:tav>
                                      </p:tavLst>
                                    </p:anim>
                                    <p:anim calcmode="lin" valueType="num">
                                      <p:cBhvr>
                                        <p:cTn id="20" dur="500"/>
                                        <p:tgtEl>
                                          <p:spTgt spid="48142"/>
                                        </p:tgtEl>
                                        <p:attrNameLst>
                                          <p:attrName>ppt_h</p:attrName>
                                        </p:attrNameLst>
                                      </p:cBhvr>
                                      <p:tavLst>
                                        <p:tav tm="0">
                                          <p:val>
                                            <p:strVal val="ppt_h"/>
                                          </p:val>
                                        </p:tav>
                                        <p:tav tm="100000">
                                          <p:val>
                                            <p:fltVal val="0"/>
                                          </p:val>
                                        </p:tav>
                                      </p:tavLst>
                                    </p:anim>
                                    <p:set>
                                      <p:cBhvr>
                                        <p:cTn id="21" dur="1" fill="hold">
                                          <p:stCondLst>
                                            <p:cond delay="499"/>
                                          </p:stCondLst>
                                        </p:cTn>
                                        <p:tgtEl>
                                          <p:spTgt spid="48142"/>
                                        </p:tgtEl>
                                        <p:attrNameLst>
                                          <p:attrName>style.visibility</p:attrName>
                                        </p:attrNameLst>
                                      </p:cBhvr>
                                      <p:to>
                                        <p:strVal val="hidden"/>
                                      </p:to>
                                    </p:set>
                                  </p:childTnLst>
                                </p:cTn>
                              </p:par>
                              <p:par>
                                <p:cTn id="22" presetID="22" presetClass="entr" presetSubtype="1" fill="hold" grpId="0" nodeType="withEffect">
                                  <p:stCondLst>
                                    <p:cond delay="0"/>
                                  </p:stCondLst>
                                  <p:childTnLst>
                                    <p:set>
                                      <p:cBhvr>
                                        <p:cTn id="23" dur="1" fill="hold">
                                          <p:stCondLst>
                                            <p:cond delay="0"/>
                                          </p:stCondLst>
                                        </p:cTn>
                                        <p:tgtEl>
                                          <p:spTgt spid="48143"/>
                                        </p:tgtEl>
                                        <p:attrNameLst>
                                          <p:attrName>style.visibility</p:attrName>
                                        </p:attrNameLst>
                                      </p:cBhvr>
                                      <p:to>
                                        <p:strVal val="visible"/>
                                      </p:to>
                                    </p:set>
                                    <p:animEffect transition="in" filter="wipe(up)">
                                      <p:cBhvr>
                                        <p:cTn id="24" dur="500"/>
                                        <p:tgtEl>
                                          <p:spTgt spid="48143"/>
                                        </p:tgtEl>
                                      </p:cBhvr>
                                    </p:animEffect>
                                  </p:childTnLst>
                                </p:cTn>
                              </p:par>
                            </p:childTnLst>
                          </p:cTn>
                        </p:par>
                      </p:childTnLst>
                    </p:cTn>
                  </p:par>
                </p:childTnLst>
              </p:cTn>
              <p:nextCondLst>
                <p:cond evt="onClick" delay="0">
                  <p:tgtEl>
                    <p:spTgt spid="48132"/>
                  </p:tgtEl>
                </p:cond>
              </p:nextCondLst>
            </p:seq>
            <p:seq concurrent="1" nextAc="seek">
              <p:cTn id="25" restart="whenNotActive" fill="hold" evtFilter="cancelBubble" nodeType="interactiveSeq">
                <p:stCondLst>
                  <p:cond evt="onClick" delay="0">
                    <p:tgtEl>
                      <p:spTgt spid="48134"/>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48145"/>
                                        </p:tgtEl>
                                        <p:attrNameLst>
                                          <p:attrName>style.visibility</p:attrName>
                                        </p:attrNameLst>
                                      </p:cBhvr>
                                      <p:to>
                                        <p:strVal val="visible"/>
                                      </p:to>
                                    </p:set>
                                    <p:anim calcmode="lin" valueType="num">
                                      <p:cBhvr>
                                        <p:cTn id="30" dur="500" fill="hold"/>
                                        <p:tgtEl>
                                          <p:spTgt spid="48145"/>
                                        </p:tgtEl>
                                        <p:attrNameLst>
                                          <p:attrName>ppt_w</p:attrName>
                                        </p:attrNameLst>
                                      </p:cBhvr>
                                      <p:tavLst>
                                        <p:tav tm="0">
                                          <p:val>
                                            <p:fltVal val="0"/>
                                          </p:val>
                                        </p:tav>
                                        <p:tav tm="100000">
                                          <p:val>
                                            <p:strVal val="#ppt_w"/>
                                          </p:val>
                                        </p:tav>
                                      </p:tavLst>
                                    </p:anim>
                                    <p:anim calcmode="lin" valueType="num">
                                      <p:cBhvr>
                                        <p:cTn id="31" dur="500" fill="hold"/>
                                        <p:tgtEl>
                                          <p:spTgt spid="48145"/>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xit" presetSubtype="32" fill="hold" grpId="1" nodeType="clickEffect">
                                  <p:stCondLst>
                                    <p:cond delay="0"/>
                                  </p:stCondLst>
                                  <p:childTnLst>
                                    <p:anim calcmode="lin" valueType="num">
                                      <p:cBhvr>
                                        <p:cTn id="35" dur="500"/>
                                        <p:tgtEl>
                                          <p:spTgt spid="48145"/>
                                        </p:tgtEl>
                                        <p:attrNameLst>
                                          <p:attrName>ppt_w</p:attrName>
                                        </p:attrNameLst>
                                      </p:cBhvr>
                                      <p:tavLst>
                                        <p:tav tm="0">
                                          <p:val>
                                            <p:strVal val="ppt_w"/>
                                          </p:val>
                                        </p:tav>
                                        <p:tav tm="100000">
                                          <p:val>
                                            <p:fltVal val="0"/>
                                          </p:val>
                                        </p:tav>
                                      </p:tavLst>
                                    </p:anim>
                                    <p:anim calcmode="lin" valueType="num">
                                      <p:cBhvr>
                                        <p:cTn id="36" dur="500"/>
                                        <p:tgtEl>
                                          <p:spTgt spid="48145"/>
                                        </p:tgtEl>
                                        <p:attrNameLst>
                                          <p:attrName>ppt_h</p:attrName>
                                        </p:attrNameLst>
                                      </p:cBhvr>
                                      <p:tavLst>
                                        <p:tav tm="0">
                                          <p:val>
                                            <p:strVal val="ppt_h"/>
                                          </p:val>
                                        </p:tav>
                                        <p:tav tm="100000">
                                          <p:val>
                                            <p:fltVal val="0"/>
                                          </p:val>
                                        </p:tav>
                                      </p:tavLst>
                                    </p:anim>
                                    <p:set>
                                      <p:cBhvr>
                                        <p:cTn id="37" dur="1" fill="hold">
                                          <p:stCondLst>
                                            <p:cond delay="499"/>
                                          </p:stCondLst>
                                        </p:cTn>
                                        <p:tgtEl>
                                          <p:spTgt spid="48145"/>
                                        </p:tgtEl>
                                        <p:attrNameLst>
                                          <p:attrName>style.visibility</p:attrName>
                                        </p:attrNameLst>
                                      </p:cBhvr>
                                      <p:to>
                                        <p:strVal val="hidden"/>
                                      </p:to>
                                    </p:set>
                                  </p:childTnLst>
                                </p:cTn>
                              </p:par>
                              <p:par>
                                <p:cTn id="38" presetID="22" presetClass="entr" presetSubtype="2" fill="hold" grpId="0" nodeType="withEffect">
                                  <p:stCondLst>
                                    <p:cond delay="0"/>
                                  </p:stCondLst>
                                  <p:childTnLst>
                                    <p:set>
                                      <p:cBhvr>
                                        <p:cTn id="39" dur="1" fill="hold">
                                          <p:stCondLst>
                                            <p:cond delay="0"/>
                                          </p:stCondLst>
                                        </p:cTn>
                                        <p:tgtEl>
                                          <p:spTgt spid="48146"/>
                                        </p:tgtEl>
                                        <p:attrNameLst>
                                          <p:attrName>style.visibility</p:attrName>
                                        </p:attrNameLst>
                                      </p:cBhvr>
                                      <p:to>
                                        <p:strVal val="visible"/>
                                      </p:to>
                                    </p:set>
                                    <p:animEffect transition="in" filter="wipe(right)">
                                      <p:cBhvr>
                                        <p:cTn id="40" dur="500"/>
                                        <p:tgtEl>
                                          <p:spTgt spid="48146"/>
                                        </p:tgtEl>
                                      </p:cBhvr>
                                    </p:animEffect>
                                  </p:childTnLst>
                                </p:cTn>
                              </p:par>
                            </p:childTnLst>
                          </p:cTn>
                        </p:par>
                      </p:childTnLst>
                    </p:cTn>
                  </p:par>
                </p:childTnLst>
              </p:cTn>
              <p:nextCondLst>
                <p:cond evt="onClick" delay="0">
                  <p:tgtEl>
                    <p:spTgt spid="48134"/>
                  </p:tgtEl>
                </p:cond>
              </p:nextCondLst>
            </p:seq>
            <p:seq concurrent="1" nextAc="seek">
              <p:cTn id="41" restart="whenNotActive" fill="hold" evtFilter="cancelBubble" nodeType="interactiveSeq">
                <p:stCondLst>
                  <p:cond evt="onClick" delay="0">
                    <p:tgtEl>
                      <p:spTgt spid="48133"/>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23" presetClass="entr" presetSubtype="16" fill="hold" grpId="0" nodeType="clickEffect">
                                  <p:stCondLst>
                                    <p:cond delay="0"/>
                                  </p:stCondLst>
                                  <p:childTnLst>
                                    <p:set>
                                      <p:cBhvr>
                                        <p:cTn id="45" dur="1" fill="hold">
                                          <p:stCondLst>
                                            <p:cond delay="0"/>
                                          </p:stCondLst>
                                        </p:cTn>
                                        <p:tgtEl>
                                          <p:spTgt spid="48149"/>
                                        </p:tgtEl>
                                        <p:attrNameLst>
                                          <p:attrName>style.visibility</p:attrName>
                                        </p:attrNameLst>
                                      </p:cBhvr>
                                      <p:to>
                                        <p:strVal val="visible"/>
                                      </p:to>
                                    </p:set>
                                    <p:anim calcmode="lin" valueType="num">
                                      <p:cBhvr>
                                        <p:cTn id="46" dur="500" fill="hold"/>
                                        <p:tgtEl>
                                          <p:spTgt spid="48149"/>
                                        </p:tgtEl>
                                        <p:attrNameLst>
                                          <p:attrName>ppt_w</p:attrName>
                                        </p:attrNameLst>
                                      </p:cBhvr>
                                      <p:tavLst>
                                        <p:tav tm="0">
                                          <p:val>
                                            <p:fltVal val="0"/>
                                          </p:val>
                                        </p:tav>
                                        <p:tav tm="100000">
                                          <p:val>
                                            <p:strVal val="#ppt_w"/>
                                          </p:val>
                                        </p:tav>
                                      </p:tavLst>
                                    </p:anim>
                                    <p:anim calcmode="lin" valueType="num">
                                      <p:cBhvr>
                                        <p:cTn id="47" dur="500" fill="hold"/>
                                        <p:tgtEl>
                                          <p:spTgt spid="48149"/>
                                        </p:tgtEl>
                                        <p:attrNameLst>
                                          <p:attrName>ppt_h</p:attrName>
                                        </p:attrNameLst>
                                      </p:cBhvr>
                                      <p:tavLst>
                                        <p:tav tm="0">
                                          <p:val>
                                            <p:fltVal val="0"/>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xit" presetSubtype="32" fill="hold" grpId="1" nodeType="clickEffect">
                                  <p:stCondLst>
                                    <p:cond delay="0"/>
                                  </p:stCondLst>
                                  <p:childTnLst>
                                    <p:anim calcmode="lin" valueType="num">
                                      <p:cBhvr>
                                        <p:cTn id="51" dur="500"/>
                                        <p:tgtEl>
                                          <p:spTgt spid="48149"/>
                                        </p:tgtEl>
                                        <p:attrNameLst>
                                          <p:attrName>ppt_w</p:attrName>
                                        </p:attrNameLst>
                                      </p:cBhvr>
                                      <p:tavLst>
                                        <p:tav tm="0">
                                          <p:val>
                                            <p:strVal val="ppt_w"/>
                                          </p:val>
                                        </p:tav>
                                        <p:tav tm="100000">
                                          <p:val>
                                            <p:fltVal val="0"/>
                                          </p:val>
                                        </p:tav>
                                      </p:tavLst>
                                    </p:anim>
                                    <p:anim calcmode="lin" valueType="num">
                                      <p:cBhvr>
                                        <p:cTn id="52" dur="500"/>
                                        <p:tgtEl>
                                          <p:spTgt spid="48149"/>
                                        </p:tgtEl>
                                        <p:attrNameLst>
                                          <p:attrName>ppt_h</p:attrName>
                                        </p:attrNameLst>
                                      </p:cBhvr>
                                      <p:tavLst>
                                        <p:tav tm="0">
                                          <p:val>
                                            <p:strVal val="ppt_h"/>
                                          </p:val>
                                        </p:tav>
                                        <p:tav tm="100000">
                                          <p:val>
                                            <p:fltVal val="0"/>
                                          </p:val>
                                        </p:tav>
                                      </p:tavLst>
                                    </p:anim>
                                    <p:set>
                                      <p:cBhvr>
                                        <p:cTn id="53" dur="1" fill="hold">
                                          <p:stCondLst>
                                            <p:cond delay="499"/>
                                          </p:stCondLst>
                                        </p:cTn>
                                        <p:tgtEl>
                                          <p:spTgt spid="48149"/>
                                        </p:tgtEl>
                                        <p:attrNameLst>
                                          <p:attrName>style.visibility</p:attrName>
                                        </p:attrNameLst>
                                      </p:cBhvr>
                                      <p:to>
                                        <p:strVal val="hidden"/>
                                      </p:to>
                                    </p:set>
                                  </p:childTnLst>
                                </p:cTn>
                              </p:par>
                              <p:par>
                                <p:cTn id="54" presetID="22" presetClass="entr" presetSubtype="2" fill="hold" grpId="0" nodeType="withEffect">
                                  <p:stCondLst>
                                    <p:cond delay="0"/>
                                  </p:stCondLst>
                                  <p:childTnLst>
                                    <p:set>
                                      <p:cBhvr>
                                        <p:cTn id="55" dur="1" fill="hold">
                                          <p:stCondLst>
                                            <p:cond delay="0"/>
                                          </p:stCondLst>
                                        </p:cTn>
                                        <p:tgtEl>
                                          <p:spTgt spid="48148"/>
                                        </p:tgtEl>
                                        <p:attrNameLst>
                                          <p:attrName>style.visibility</p:attrName>
                                        </p:attrNameLst>
                                      </p:cBhvr>
                                      <p:to>
                                        <p:strVal val="visible"/>
                                      </p:to>
                                    </p:set>
                                    <p:animEffect transition="in" filter="wipe(right)">
                                      <p:cBhvr>
                                        <p:cTn id="56" dur="500"/>
                                        <p:tgtEl>
                                          <p:spTgt spid="48148"/>
                                        </p:tgtEl>
                                      </p:cBhvr>
                                    </p:animEffect>
                                  </p:childTnLst>
                                </p:cTn>
                              </p:par>
                            </p:childTnLst>
                          </p:cTn>
                        </p:par>
                      </p:childTnLst>
                    </p:cTn>
                  </p:par>
                </p:childTnLst>
              </p:cTn>
              <p:nextCondLst>
                <p:cond evt="onClick" delay="0">
                  <p:tgtEl>
                    <p:spTgt spid="48133"/>
                  </p:tgtEl>
                </p:cond>
              </p:nextCondLst>
            </p:seq>
            <p:seq concurrent="1" nextAc="seek">
              <p:cTn id="57" restart="whenNotActive" fill="hold" evtFilter="cancelBubble" nodeType="interactiveSeq">
                <p:stCondLst>
                  <p:cond evt="onClick" delay="0">
                    <p:tgtEl>
                      <p:spTgt spid="48136"/>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23" presetClass="entr" presetSubtype="16" fill="hold" grpId="0" nodeType="clickEffect">
                                  <p:stCondLst>
                                    <p:cond delay="0"/>
                                  </p:stCondLst>
                                  <p:childTnLst>
                                    <p:set>
                                      <p:cBhvr>
                                        <p:cTn id="61" dur="1" fill="hold">
                                          <p:stCondLst>
                                            <p:cond delay="0"/>
                                          </p:stCondLst>
                                        </p:cTn>
                                        <p:tgtEl>
                                          <p:spTgt spid="48147"/>
                                        </p:tgtEl>
                                        <p:attrNameLst>
                                          <p:attrName>style.visibility</p:attrName>
                                        </p:attrNameLst>
                                      </p:cBhvr>
                                      <p:to>
                                        <p:strVal val="visible"/>
                                      </p:to>
                                    </p:set>
                                    <p:anim calcmode="lin" valueType="num">
                                      <p:cBhvr>
                                        <p:cTn id="62" dur="500" fill="hold"/>
                                        <p:tgtEl>
                                          <p:spTgt spid="48147"/>
                                        </p:tgtEl>
                                        <p:attrNameLst>
                                          <p:attrName>ppt_w</p:attrName>
                                        </p:attrNameLst>
                                      </p:cBhvr>
                                      <p:tavLst>
                                        <p:tav tm="0">
                                          <p:val>
                                            <p:fltVal val="0"/>
                                          </p:val>
                                        </p:tav>
                                        <p:tav tm="100000">
                                          <p:val>
                                            <p:strVal val="#ppt_w"/>
                                          </p:val>
                                        </p:tav>
                                      </p:tavLst>
                                    </p:anim>
                                    <p:anim calcmode="lin" valueType="num">
                                      <p:cBhvr>
                                        <p:cTn id="63" dur="500" fill="hold"/>
                                        <p:tgtEl>
                                          <p:spTgt spid="48147"/>
                                        </p:tgtEl>
                                        <p:attrNameLst>
                                          <p:attrName>ppt_h</p:attrName>
                                        </p:attrNameLst>
                                      </p:cBhvr>
                                      <p:tavLst>
                                        <p:tav tm="0">
                                          <p:val>
                                            <p:fltVal val="0"/>
                                          </p:val>
                                        </p:tav>
                                        <p:tav tm="100000">
                                          <p:val>
                                            <p:strVal val="#ppt_h"/>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xit" presetSubtype="32" fill="hold" grpId="1" nodeType="clickEffect">
                                  <p:stCondLst>
                                    <p:cond delay="0"/>
                                  </p:stCondLst>
                                  <p:childTnLst>
                                    <p:anim calcmode="lin" valueType="num">
                                      <p:cBhvr>
                                        <p:cTn id="67" dur="500"/>
                                        <p:tgtEl>
                                          <p:spTgt spid="48147"/>
                                        </p:tgtEl>
                                        <p:attrNameLst>
                                          <p:attrName>ppt_w</p:attrName>
                                        </p:attrNameLst>
                                      </p:cBhvr>
                                      <p:tavLst>
                                        <p:tav tm="0">
                                          <p:val>
                                            <p:strVal val="ppt_w"/>
                                          </p:val>
                                        </p:tav>
                                        <p:tav tm="100000">
                                          <p:val>
                                            <p:fltVal val="0"/>
                                          </p:val>
                                        </p:tav>
                                      </p:tavLst>
                                    </p:anim>
                                    <p:anim calcmode="lin" valueType="num">
                                      <p:cBhvr>
                                        <p:cTn id="68" dur="500"/>
                                        <p:tgtEl>
                                          <p:spTgt spid="48147"/>
                                        </p:tgtEl>
                                        <p:attrNameLst>
                                          <p:attrName>ppt_h</p:attrName>
                                        </p:attrNameLst>
                                      </p:cBhvr>
                                      <p:tavLst>
                                        <p:tav tm="0">
                                          <p:val>
                                            <p:strVal val="ppt_h"/>
                                          </p:val>
                                        </p:tav>
                                        <p:tav tm="100000">
                                          <p:val>
                                            <p:fltVal val="0"/>
                                          </p:val>
                                        </p:tav>
                                      </p:tavLst>
                                    </p:anim>
                                    <p:set>
                                      <p:cBhvr>
                                        <p:cTn id="69" dur="1" fill="hold">
                                          <p:stCondLst>
                                            <p:cond delay="499"/>
                                          </p:stCondLst>
                                        </p:cTn>
                                        <p:tgtEl>
                                          <p:spTgt spid="48147"/>
                                        </p:tgtEl>
                                        <p:attrNameLst>
                                          <p:attrName>style.visibility</p:attrName>
                                        </p:attrNameLst>
                                      </p:cBhvr>
                                      <p:to>
                                        <p:strVal val="hidden"/>
                                      </p:to>
                                    </p:set>
                                  </p:childTnLst>
                                </p:cTn>
                              </p:par>
                              <p:par>
                                <p:cTn id="70" presetID="22" presetClass="entr" presetSubtype="8" fill="hold" grpId="0" nodeType="withEffect">
                                  <p:stCondLst>
                                    <p:cond delay="0"/>
                                  </p:stCondLst>
                                  <p:childTnLst>
                                    <p:set>
                                      <p:cBhvr>
                                        <p:cTn id="71" dur="1" fill="hold">
                                          <p:stCondLst>
                                            <p:cond delay="0"/>
                                          </p:stCondLst>
                                        </p:cTn>
                                        <p:tgtEl>
                                          <p:spTgt spid="48150"/>
                                        </p:tgtEl>
                                        <p:attrNameLst>
                                          <p:attrName>style.visibility</p:attrName>
                                        </p:attrNameLst>
                                      </p:cBhvr>
                                      <p:to>
                                        <p:strVal val="visible"/>
                                      </p:to>
                                    </p:set>
                                    <p:animEffect transition="in" filter="wipe(left)">
                                      <p:cBhvr>
                                        <p:cTn id="72" dur="500"/>
                                        <p:tgtEl>
                                          <p:spTgt spid="48150"/>
                                        </p:tgtEl>
                                      </p:cBhvr>
                                    </p:animEffect>
                                  </p:childTnLst>
                                </p:cTn>
                              </p:par>
                            </p:childTnLst>
                          </p:cTn>
                        </p:par>
                      </p:childTnLst>
                    </p:cTn>
                  </p:par>
                </p:childTnLst>
              </p:cTn>
              <p:nextCondLst>
                <p:cond evt="onClick" delay="0">
                  <p:tgtEl>
                    <p:spTgt spid="48136"/>
                  </p:tgtEl>
                </p:cond>
              </p:nextCondLst>
            </p:seq>
            <p:seq concurrent="1" nextAc="seek">
              <p:cTn id="73" restart="whenNotActive" fill="hold" evtFilter="cancelBubble" nodeType="interactiveSeq">
                <p:stCondLst>
                  <p:cond evt="onClick" delay="0">
                    <p:tgtEl>
                      <p:spTgt spid="48135"/>
                    </p:tgtEl>
                  </p:cond>
                </p:stCondLst>
                <p:endSync evt="end" delay="0">
                  <p:rtn val="all"/>
                </p:endSync>
                <p:childTnLst>
                  <p:par>
                    <p:cTn id="74" fill="hold" nodeType="clickPar">
                      <p:stCondLst>
                        <p:cond delay="0"/>
                      </p:stCondLst>
                      <p:childTnLst>
                        <p:par>
                          <p:cTn id="75" fill="hold" nodeType="withGroup">
                            <p:stCondLst>
                              <p:cond delay="0"/>
                            </p:stCondLst>
                            <p:childTnLst>
                              <p:par>
                                <p:cTn id="76" presetID="23" presetClass="entr" presetSubtype="16" fill="hold" grpId="0" nodeType="clickEffect">
                                  <p:stCondLst>
                                    <p:cond delay="0"/>
                                  </p:stCondLst>
                                  <p:childTnLst>
                                    <p:set>
                                      <p:cBhvr>
                                        <p:cTn id="77" dur="1" fill="hold">
                                          <p:stCondLst>
                                            <p:cond delay="0"/>
                                          </p:stCondLst>
                                        </p:cTn>
                                        <p:tgtEl>
                                          <p:spTgt spid="48151"/>
                                        </p:tgtEl>
                                        <p:attrNameLst>
                                          <p:attrName>style.visibility</p:attrName>
                                        </p:attrNameLst>
                                      </p:cBhvr>
                                      <p:to>
                                        <p:strVal val="visible"/>
                                      </p:to>
                                    </p:set>
                                    <p:anim calcmode="lin" valueType="num">
                                      <p:cBhvr>
                                        <p:cTn id="78" dur="500" fill="hold"/>
                                        <p:tgtEl>
                                          <p:spTgt spid="48151"/>
                                        </p:tgtEl>
                                        <p:attrNameLst>
                                          <p:attrName>ppt_w</p:attrName>
                                        </p:attrNameLst>
                                      </p:cBhvr>
                                      <p:tavLst>
                                        <p:tav tm="0">
                                          <p:val>
                                            <p:fltVal val="0"/>
                                          </p:val>
                                        </p:tav>
                                        <p:tav tm="100000">
                                          <p:val>
                                            <p:strVal val="#ppt_w"/>
                                          </p:val>
                                        </p:tav>
                                      </p:tavLst>
                                    </p:anim>
                                    <p:anim calcmode="lin" valueType="num">
                                      <p:cBhvr>
                                        <p:cTn id="79" dur="500" fill="hold"/>
                                        <p:tgtEl>
                                          <p:spTgt spid="48151"/>
                                        </p:tgtEl>
                                        <p:attrNameLst>
                                          <p:attrName>ppt_h</p:attrName>
                                        </p:attrNameLst>
                                      </p:cBhvr>
                                      <p:tavLst>
                                        <p:tav tm="0">
                                          <p:val>
                                            <p:fltVal val="0"/>
                                          </p:val>
                                        </p:tav>
                                        <p:tav tm="100000">
                                          <p:val>
                                            <p:strVal val="#ppt_h"/>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3" presetClass="exit" presetSubtype="32" fill="hold" grpId="1" nodeType="clickEffect">
                                  <p:stCondLst>
                                    <p:cond delay="0"/>
                                  </p:stCondLst>
                                  <p:childTnLst>
                                    <p:anim calcmode="lin" valueType="num">
                                      <p:cBhvr>
                                        <p:cTn id="83" dur="500"/>
                                        <p:tgtEl>
                                          <p:spTgt spid="48151"/>
                                        </p:tgtEl>
                                        <p:attrNameLst>
                                          <p:attrName>ppt_w</p:attrName>
                                        </p:attrNameLst>
                                      </p:cBhvr>
                                      <p:tavLst>
                                        <p:tav tm="0">
                                          <p:val>
                                            <p:strVal val="ppt_w"/>
                                          </p:val>
                                        </p:tav>
                                        <p:tav tm="100000">
                                          <p:val>
                                            <p:fltVal val="0"/>
                                          </p:val>
                                        </p:tav>
                                      </p:tavLst>
                                    </p:anim>
                                    <p:anim calcmode="lin" valueType="num">
                                      <p:cBhvr>
                                        <p:cTn id="84" dur="500"/>
                                        <p:tgtEl>
                                          <p:spTgt spid="48151"/>
                                        </p:tgtEl>
                                        <p:attrNameLst>
                                          <p:attrName>ppt_h</p:attrName>
                                        </p:attrNameLst>
                                      </p:cBhvr>
                                      <p:tavLst>
                                        <p:tav tm="0">
                                          <p:val>
                                            <p:strVal val="ppt_h"/>
                                          </p:val>
                                        </p:tav>
                                        <p:tav tm="100000">
                                          <p:val>
                                            <p:fltVal val="0"/>
                                          </p:val>
                                        </p:tav>
                                      </p:tavLst>
                                    </p:anim>
                                    <p:set>
                                      <p:cBhvr>
                                        <p:cTn id="85" dur="1" fill="hold">
                                          <p:stCondLst>
                                            <p:cond delay="499"/>
                                          </p:stCondLst>
                                        </p:cTn>
                                        <p:tgtEl>
                                          <p:spTgt spid="48151"/>
                                        </p:tgtEl>
                                        <p:attrNameLst>
                                          <p:attrName>style.visibility</p:attrName>
                                        </p:attrNameLst>
                                      </p:cBhvr>
                                      <p:to>
                                        <p:strVal val="hidden"/>
                                      </p:to>
                                    </p:set>
                                  </p:childTnLst>
                                </p:cTn>
                              </p:par>
                              <p:par>
                                <p:cTn id="86" presetID="22" presetClass="entr" presetSubtype="8" fill="hold" grpId="0" nodeType="withEffect">
                                  <p:stCondLst>
                                    <p:cond delay="0"/>
                                  </p:stCondLst>
                                  <p:childTnLst>
                                    <p:set>
                                      <p:cBhvr>
                                        <p:cTn id="87" dur="1" fill="hold">
                                          <p:stCondLst>
                                            <p:cond delay="0"/>
                                          </p:stCondLst>
                                        </p:cTn>
                                        <p:tgtEl>
                                          <p:spTgt spid="48152"/>
                                        </p:tgtEl>
                                        <p:attrNameLst>
                                          <p:attrName>style.visibility</p:attrName>
                                        </p:attrNameLst>
                                      </p:cBhvr>
                                      <p:to>
                                        <p:strVal val="visible"/>
                                      </p:to>
                                    </p:set>
                                    <p:animEffect transition="in" filter="wipe(left)">
                                      <p:cBhvr>
                                        <p:cTn id="88" dur="500"/>
                                        <p:tgtEl>
                                          <p:spTgt spid="48152"/>
                                        </p:tgtEl>
                                      </p:cBhvr>
                                    </p:animEffect>
                                  </p:childTnLst>
                                </p:cTn>
                              </p:par>
                            </p:childTnLst>
                          </p:cTn>
                        </p:par>
                      </p:childTnLst>
                    </p:cTn>
                  </p:par>
                </p:childTnLst>
              </p:cTn>
              <p:nextCondLst>
                <p:cond evt="onClick" delay="0">
                  <p:tgtEl>
                    <p:spTgt spid="48135"/>
                  </p:tgtEl>
                </p:cond>
              </p:nextCondLst>
            </p:seq>
          </p:childTnLst>
        </p:cTn>
      </p:par>
    </p:tnLst>
    <p:bldLst>
      <p:bldP spid="48130" grpId="0"/>
      <p:bldP spid="48142" grpId="0" animBg="1"/>
      <p:bldP spid="48142" grpId="1" animBg="1"/>
      <p:bldP spid="48143" grpId="0" animBg="1"/>
      <p:bldP spid="48145" grpId="0" animBg="1"/>
      <p:bldP spid="48145" grpId="1" animBg="1"/>
      <p:bldP spid="48146" grpId="0" animBg="1"/>
      <p:bldP spid="48147" grpId="0" animBg="1"/>
      <p:bldP spid="48147" grpId="1" animBg="1"/>
      <p:bldP spid="48148" grpId="0" animBg="1"/>
      <p:bldP spid="48149" grpId="0" animBg="1"/>
      <p:bldP spid="48149" grpId="1" animBg="1"/>
      <p:bldP spid="48150" grpId="0" animBg="1"/>
      <p:bldP spid="48151" grpId="0" animBg="1"/>
      <p:bldP spid="48151" grpId="1" animBg="1"/>
      <p:bldP spid="4815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Box 5">
            <a:extLst>
              <a:ext uri="{FF2B5EF4-FFF2-40B4-BE49-F238E27FC236}">
                <a16:creationId xmlns:a16="http://schemas.microsoft.com/office/drawing/2014/main" id="{26C46A03-5F71-D04B-ACA3-1A551184BF9C}"/>
              </a:ext>
            </a:extLst>
          </p:cNvPr>
          <p:cNvSpPr txBox="1">
            <a:spLocks noChangeArrowheads="1"/>
          </p:cNvSpPr>
          <p:nvPr/>
        </p:nvSpPr>
        <p:spPr bwMode="auto">
          <a:xfrm>
            <a:off x="531813" y="261938"/>
            <a:ext cx="67214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869950" algn="l"/>
              </a:tabLst>
              <a:defRPr sz="3200">
                <a:solidFill>
                  <a:schemeClr val="tx1"/>
                </a:solidFill>
                <a:latin typeface="Arial" panose="020B0604020202020204" pitchFamily="34" charset="0"/>
              </a:defRPr>
            </a:lvl1pPr>
            <a:lvl2pPr marL="742950" indent="-285750">
              <a:spcBef>
                <a:spcPct val="20000"/>
              </a:spcBef>
              <a:buChar char="–"/>
              <a:tabLst>
                <a:tab pos="869950" algn="l"/>
              </a:tabLst>
              <a:defRPr sz="2800">
                <a:solidFill>
                  <a:schemeClr val="tx1"/>
                </a:solidFill>
                <a:latin typeface="Arial" panose="020B0604020202020204" pitchFamily="34" charset="0"/>
              </a:defRPr>
            </a:lvl2pPr>
            <a:lvl3pPr marL="1143000" indent="-228600">
              <a:spcBef>
                <a:spcPct val="20000"/>
              </a:spcBef>
              <a:buChar char="•"/>
              <a:tabLst>
                <a:tab pos="869950" algn="l"/>
              </a:tabLst>
              <a:defRPr sz="2400">
                <a:solidFill>
                  <a:schemeClr val="tx1"/>
                </a:solidFill>
                <a:latin typeface="Arial" panose="020B0604020202020204" pitchFamily="34" charset="0"/>
              </a:defRPr>
            </a:lvl3pPr>
            <a:lvl4pPr marL="1600200" indent="-228600">
              <a:spcBef>
                <a:spcPct val="20000"/>
              </a:spcBef>
              <a:buChar char="–"/>
              <a:tabLst>
                <a:tab pos="869950" algn="l"/>
              </a:tabLst>
              <a:defRPr sz="2000">
                <a:solidFill>
                  <a:schemeClr val="tx1"/>
                </a:solidFill>
                <a:latin typeface="Arial" panose="020B0604020202020204" pitchFamily="34" charset="0"/>
              </a:defRPr>
            </a:lvl4pPr>
            <a:lvl5pPr marL="2057400" indent="-228600">
              <a:spcBef>
                <a:spcPct val="20000"/>
              </a:spcBef>
              <a:buChar char="»"/>
              <a:tabLst>
                <a:tab pos="86995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86995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86995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86995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869950" algn="l"/>
              </a:tabLst>
              <a:defRPr sz="2000">
                <a:solidFill>
                  <a:schemeClr val="tx1"/>
                </a:solidFill>
                <a:latin typeface="Arial" panose="020B0604020202020204" pitchFamily="34" charset="0"/>
              </a:defRPr>
            </a:lvl9pPr>
          </a:lstStyle>
          <a:p>
            <a:pPr>
              <a:lnSpc>
                <a:spcPct val="115000"/>
              </a:lnSpc>
              <a:spcBef>
                <a:spcPct val="0"/>
              </a:spcBef>
              <a:buFontTx/>
              <a:buNone/>
            </a:pPr>
            <a:r>
              <a:rPr lang="vi-VN" altLang="en-US" sz="2400" b="1">
                <a:solidFill>
                  <a:srgbClr val="FF0000"/>
                </a:solidFill>
                <a:latin typeface="Times New Roman" panose="02020603050405020304" pitchFamily="18" charset="0"/>
                <a:cs typeface="Times New Roman" panose="02020603050405020304" pitchFamily="18" charset="0"/>
              </a:rPr>
              <a:t>4. KHỞI NGHĨA MAI THÚC LOAN</a:t>
            </a:r>
            <a:endParaRPr lang="en-US" altLang="en-US" sz="2400">
              <a:latin typeface="Times New Roman" panose="02020603050405020304" pitchFamily="18" charset="0"/>
              <a:cs typeface="Times New Roman" panose="02020603050405020304" pitchFamily="18" charset="0"/>
            </a:endParaRPr>
          </a:p>
        </p:txBody>
      </p:sp>
      <p:sp>
        <p:nvSpPr>
          <p:cNvPr id="65538" name="TextBox 7">
            <a:extLst>
              <a:ext uri="{FF2B5EF4-FFF2-40B4-BE49-F238E27FC236}">
                <a16:creationId xmlns:a16="http://schemas.microsoft.com/office/drawing/2014/main" id="{4B4B1610-0AAB-754C-964D-70746B162970}"/>
              </a:ext>
            </a:extLst>
          </p:cNvPr>
          <p:cNvSpPr txBox="1">
            <a:spLocks noChangeArrowheads="1"/>
          </p:cNvSpPr>
          <p:nvPr/>
        </p:nvSpPr>
        <p:spPr bwMode="auto">
          <a:xfrm>
            <a:off x="5111750" y="749300"/>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u="sng">
                <a:solidFill>
                  <a:srgbClr val="0000FF"/>
                </a:solidFill>
                <a:latin typeface="Times New Roman" panose="02020603050405020304" pitchFamily="18" charset="0"/>
                <a:cs typeface="Times New Roman" panose="02020603050405020304" pitchFamily="18" charset="0"/>
                <a:hlinkClick r:id="rId3"/>
              </a:rPr>
              <a:t>https://youtu.be/fX6TWRM_kBI</a:t>
            </a:r>
            <a:endParaRPr lang="en-US" altLang="en-US" sz="1800">
              <a:latin typeface="Tahoma" panose="020B0604030504040204" pitchFamily="34" charset="0"/>
            </a:endParaRPr>
          </a:p>
        </p:txBody>
      </p:sp>
      <p:pic>
        <p:nvPicPr>
          <p:cNvPr id="9" name="Online Media 8" title="Tập 34 MAI THÚC LOAN DỰNG CỜ KHỞI NGHĨA, THẤT BẠI CỦA CUỘC KHỞI NGHĨA MAI THÚC LOAN">
            <a:hlinkClick r:id="" action="ppaction://media"/>
            <a:extLst>
              <a:ext uri="{FF2B5EF4-FFF2-40B4-BE49-F238E27FC236}">
                <a16:creationId xmlns:a16="http://schemas.microsoft.com/office/drawing/2014/main" id="{D66D3CEB-5720-F747-987C-F20DA40D74EA}"/>
              </a:ext>
            </a:extLst>
          </p:cNvPr>
          <p:cNvPicPr>
            <a:picLocks noRot="1" noChangeAspect="1"/>
          </p:cNvPicPr>
          <p:nvPr>
            <a:videoFile r:link="rId1"/>
          </p:nvPr>
        </p:nvPicPr>
        <p:blipFill>
          <a:blip r:embed="rId4"/>
          <a:stretch>
            <a:fillRect/>
          </a:stretch>
        </p:blipFill>
        <p:spPr>
          <a:xfrm>
            <a:off x="3892550" y="1117600"/>
            <a:ext cx="4700588" cy="3306763"/>
          </a:xfrm>
          <a:prstGeom prst="rect">
            <a:avLst/>
          </a:prstGeom>
        </p:spPr>
      </p:pic>
      <p:pic>
        <p:nvPicPr>
          <p:cNvPr id="65540"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5B2901D0-41EA-BC4B-B6E1-17647871B3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4125" y="2905125"/>
            <a:ext cx="13763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hought Bubble: Cloud 10">
            <a:extLst>
              <a:ext uri="{FF2B5EF4-FFF2-40B4-BE49-F238E27FC236}">
                <a16:creationId xmlns:a16="http://schemas.microsoft.com/office/drawing/2014/main" id="{5D3DE6B7-304F-5C4C-9E76-32EFC7877143}"/>
              </a:ext>
            </a:extLst>
          </p:cNvPr>
          <p:cNvSpPr>
            <a:spLocks noChangeArrowheads="1"/>
          </p:cNvSpPr>
          <p:nvPr/>
        </p:nvSpPr>
        <p:spPr bwMode="auto">
          <a:xfrm>
            <a:off x="-246063" y="876300"/>
            <a:ext cx="4138613" cy="2152650"/>
          </a:xfrm>
          <a:prstGeom prst="cloudCallout">
            <a:avLst>
              <a:gd name="adj1" fmla="val -20833"/>
              <a:gd name="adj2" fmla="val 62500"/>
            </a:avLst>
          </a:prstGeom>
          <a:solidFill>
            <a:srgbClr val="FFFF00"/>
          </a:solidFill>
          <a:ln w="9525" algn="ctr">
            <a:solidFill>
              <a:srgbClr val="0000FF"/>
            </a:solidFill>
            <a:round/>
            <a:headEnd/>
            <a:tailEnd/>
          </a:ln>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15000"/>
              </a:lnSpc>
              <a:spcBef>
                <a:spcPct val="0"/>
              </a:spcBef>
              <a:buFont typeface="Symbol" pitchFamily="2" charset="2"/>
              <a:buChar char="-"/>
            </a:pPr>
            <a:r>
              <a:rPr lang="vi-VN" altLang="en-US" sz="2000">
                <a:solidFill>
                  <a:srgbClr val="000000"/>
                </a:solidFill>
                <a:latin typeface="Times New Roman" panose="02020603050405020304" pitchFamily="18" charset="0"/>
                <a:ea typeface="Arial" panose="020B0604020202020204" pitchFamily="34" charset="0"/>
                <a:cs typeface="Times New Roman" panose="02020603050405020304" pitchFamily="18" charset="0"/>
              </a:rPr>
              <a:t>Xem video</a:t>
            </a:r>
            <a:endParaRPr lang="en-US" altLang="en-US" sz="200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Bef>
                <a:spcPct val="0"/>
              </a:spcBef>
              <a:buFont typeface="Symbol" pitchFamily="2" charset="2"/>
              <a:buChar char="-"/>
            </a:pPr>
            <a:r>
              <a:rPr lang="vi-VN" altLang="en-US" sz="2000">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Đọc thông tin sgk</a:t>
            </a:r>
            <a:endParaRPr lang="en-US" altLang="en-US" sz="200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Bef>
                <a:spcPct val="0"/>
              </a:spcBef>
              <a:buFont typeface="Symbol" pitchFamily="2" charset="2"/>
              <a:buChar char="-"/>
            </a:pPr>
            <a:r>
              <a:rPr lang="en-US" altLang="en-US" sz="2000">
                <a:solidFill>
                  <a:srgbClr val="050505"/>
                </a:solidFill>
                <a:latin typeface="Times New Roman" panose="02020603050405020304" pitchFamily="18" charset="0"/>
                <a:ea typeface="Arial" panose="020B0604020202020204" pitchFamily="34" charset="0"/>
                <a:cs typeface="Times New Roman" panose="02020603050405020304" pitchFamily="18" charset="0"/>
              </a:rPr>
              <a:t>H</a:t>
            </a:r>
            <a:r>
              <a:rPr lang="vi-VN" altLang="en-US" sz="2000">
                <a:solidFill>
                  <a:srgbClr val="050505"/>
                </a:solidFill>
                <a:latin typeface="Times New Roman" panose="02020603050405020304" pitchFamily="18" charset="0"/>
                <a:ea typeface="Arial" panose="020B0604020202020204" pitchFamily="34" charset="0"/>
                <a:cs typeface="Times New Roman" panose="02020603050405020304" pitchFamily="18" charset="0"/>
              </a:rPr>
              <a:t>oàn thành phiếu học tập</a:t>
            </a:r>
            <a:endParaRPr lang="en-US" altLang="en-US" sz="2000">
              <a:latin typeface="Times New Roman" panose="02020603050405020304" pitchFamily="18" charset="0"/>
              <a:ea typeface="Arial" panose="020B0604020202020204" pitchFamily="34" charset="0"/>
              <a:cs typeface="Times New Roman" panose="02020603050405020304" pitchFamily="18" charset="0"/>
            </a:endParaRPr>
          </a:p>
        </p:txBody>
      </p:sp>
      <p:sp>
        <p:nvSpPr>
          <p:cNvPr id="65542" name="TextBox 12">
            <a:extLst>
              <a:ext uri="{FF2B5EF4-FFF2-40B4-BE49-F238E27FC236}">
                <a16:creationId xmlns:a16="http://schemas.microsoft.com/office/drawing/2014/main" id="{A982D34E-71F5-0A4C-9ABE-3FB690180FD8}"/>
              </a:ext>
            </a:extLst>
          </p:cNvPr>
          <p:cNvSpPr txBox="1">
            <a:spLocks noChangeArrowheads="1"/>
          </p:cNvSpPr>
          <p:nvPr/>
        </p:nvSpPr>
        <p:spPr bwMode="auto">
          <a:xfrm>
            <a:off x="393700" y="4516438"/>
            <a:ext cx="53975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15000"/>
              </a:lnSpc>
              <a:spcBef>
                <a:spcPct val="0"/>
              </a:spcBef>
              <a:buFontTx/>
              <a:buNone/>
            </a:pPr>
            <a:r>
              <a:rPr lang="en-US" altLang="en-US" sz="2000" b="1">
                <a:solidFill>
                  <a:srgbClr val="050505"/>
                </a:solidFill>
                <a:latin typeface="Times New Roman" panose="02020603050405020304" pitchFamily="18" charset="0"/>
                <a:cs typeface="Times New Roman" panose="02020603050405020304" pitchFamily="18" charset="0"/>
              </a:rPr>
              <a:t>Who</a:t>
            </a:r>
            <a:r>
              <a:rPr lang="vi-VN" altLang="en-US" sz="2000" b="1">
                <a:solidFill>
                  <a:srgbClr val="050505"/>
                </a:solidFill>
                <a:latin typeface="Times New Roman" panose="02020603050405020304" pitchFamily="18" charset="0"/>
                <a:cs typeface="Times New Roman" panose="02020603050405020304" pitchFamily="18" charset="0"/>
              </a:rPr>
              <a:t>: </a:t>
            </a:r>
            <a:r>
              <a:rPr lang="vi-VN" altLang="en-US" sz="2000">
                <a:solidFill>
                  <a:srgbClr val="050505"/>
                </a:solidFill>
                <a:latin typeface="Times New Roman" panose="02020603050405020304" pitchFamily="18" charset="0"/>
                <a:cs typeface="Times New Roman" panose="02020603050405020304" pitchFamily="18" charset="0"/>
              </a:rPr>
              <a:t> N</a:t>
            </a:r>
            <a:r>
              <a:rPr lang="en-US" altLang="en-US" sz="2000">
                <a:solidFill>
                  <a:srgbClr val="050505"/>
                </a:solidFill>
                <a:latin typeface="Times New Roman" panose="02020603050405020304" pitchFamily="18" charset="0"/>
                <a:cs typeface="Times New Roman" panose="02020603050405020304" pitchFamily="18" charset="0"/>
              </a:rPr>
              <a:t>gười</a:t>
            </a:r>
            <a:r>
              <a:rPr lang="vi-VN" altLang="en-US" sz="2000">
                <a:solidFill>
                  <a:srgbClr val="050505"/>
                </a:solidFill>
                <a:latin typeface="Times New Roman" panose="02020603050405020304" pitchFamily="18" charset="0"/>
                <a:cs typeface="Times New Roman" panose="02020603050405020304" pitchFamily="18" charset="0"/>
              </a:rPr>
              <a:t> lãnh đạo</a:t>
            </a:r>
            <a:r>
              <a:rPr lang="en-US" altLang="en-US" sz="2000">
                <a:solidFill>
                  <a:srgbClr val="050505"/>
                </a:solidFill>
                <a:latin typeface="Times New Roman" panose="02020603050405020304" pitchFamily="18" charset="0"/>
                <a:cs typeface="Times New Roman" panose="02020603050405020304" pitchFamily="18" charset="0"/>
              </a:rPr>
              <a:t> ?</a:t>
            </a:r>
            <a:endParaRPr lang="en-US" altLang="en-US" sz="2000">
              <a:latin typeface="Times New Roman" panose="02020603050405020304" pitchFamily="18" charset="0"/>
              <a:cs typeface="Times New Roman" panose="02020603050405020304" pitchFamily="18" charset="0"/>
            </a:endParaRPr>
          </a:p>
          <a:p>
            <a:pPr>
              <a:lnSpc>
                <a:spcPct val="115000"/>
              </a:lnSpc>
              <a:spcBef>
                <a:spcPct val="0"/>
              </a:spcBef>
              <a:buFontTx/>
              <a:buNone/>
            </a:pPr>
            <a:r>
              <a:rPr lang="en-US" altLang="en-US" sz="2000" b="1">
                <a:solidFill>
                  <a:srgbClr val="050505"/>
                </a:solidFill>
                <a:latin typeface="Times New Roman" panose="02020603050405020304" pitchFamily="18" charset="0"/>
                <a:cs typeface="Times New Roman" panose="02020603050405020304" pitchFamily="18" charset="0"/>
              </a:rPr>
              <a:t>Where</a:t>
            </a:r>
            <a:r>
              <a:rPr lang="en-US" altLang="en-US" sz="2000">
                <a:solidFill>
                  <a:srgbClr val="050505"/>
                </a:solidFill>
                <a:latin typeface="Times New Roman" panose="02020603050405020304" pitchFamily="18" charset="0"/>
                <a:cs typeface="Times New Roman" panose="02020603050405020304" pitchFamily="18" charset="0"/>
              </a:rPr>
              <a:t>: Cuộc</a:t>
            </a:r>
            <a:r>
              <a:rPr lang="vi-VN" altLang="en-US" sz="2000">
                <a:solidFill>
                  <a:srgbClr val="050505"/>
                </a:solidFill>
                <a:latin typeface="Times New Roman" panose="02020603050405020304" pitchFamily="18" charset="0"/>
                <a:cs typeface="Times New Roman" panose="02020603050405020304" pitchFamily="18" charset="0"/>
              </a:rPr>
              <a:t> khởi nghĩa nổ ra ở đâu? </a:t>
            </a:r>
            <a:endParaRPr lang="en-US" altLang="en-US" sz="2000">
              <a:latin typeface="Times New Roman" panose="02020603050405020304" pitchFamily="18" charset="0"/>
              <a:cs typeface="Times New Roman" panose="02020603050405020304" pitchFamily="18" charset="0"/>
            </a:endParaRPr>
          </a:p>
          <a:p>
            <a:pPr>
              <a:lnSpc>
                <a:spcPct val="115000"/>
              </a:lnSpc>
              <a:spcBef>
                <a:spcPct val="0"/>
              </a:spcBef>
              <a:buFontTx/>
              <a:buNone/>
            </a:pPr>
            <a:r>
              <a:rPr lang="en-US" altLang="en-US" sz="2000" b="1">
                <a:solidFill>
                  <a:srgbClr val="050505"/>
                </a:solidFill>
                <a:latin typeface="Times New Roman" panose="02020603050405020304" pitchFamily="18" charset="0"/>
                <a:cs typeface="Times New Roman" panose="02020603050405020304" pitchFamily="18" charset="0"/>
              </a:rPr>
              <a:t>When:</a:t>
            </a:r>
            <a:r>
              <a:rPr lang="vi-VN" altLang="en-US" sz="2000">
                <a:solidFill>
                  <a:srgbClr val="050505"/>
                </a:solidFill>
                <a:latin typeface="Times New Roman" panose="02020603050405020304" pitchFamily="18" charset="0"/>
                <a:cs typeface="Times New Roman" panose="02020603050405020304" pitchFamily="18" charset="0"/>
              </a:rPr>
              <a:t> Cuộc khởi nghĩa bùng nổ khi nào</a:t>
            </a:r>
            <a:r>
              <a:rPr lang="en-US" altLang="en-US" sz="2000">
                <a:solidFill>
                  <a:srgbClr val="050505"/>
                </a:solidFill>
                <a:latin typeface="Times New Roman" panose="02020603050405020304" pitchFamily="18" charset="0"/>
                <a:cs typeface="Times New Roman" panose="02020603050405020304" pitchFamily="18" charset="0"/>
              </a:rPr>
              <a:t>?</a:t>
            </a:r>
            <a:endParaRPr lang="en-US" altLang="en-US" sz="2000">
              <a:latin typeface="Times New Roman" panose="02020603050405020304" pitchFamily="18" charset="0"/>
              <a:cs typeface="Times New Roman" panose="02020603050405020304" pitchFamily="18" charset="0"/>
            </a:endParaRPr>
          </a:p>
          <a:p>
            <a:pPr>
              <a:lnSpc>
                <a:spcPct val="115000"/>
              </a:lnSpc>
              <a:spcBef>
                <a:spcPct val="0"/>
              </a:spcBef>
              <a:buFontTx/>
              <a:buNone/>
            </a:pPr>
            <a:r>
              <a:rPr lang="en-US" altLang="en-US" sz="2000" b="1">
                <a:solidFill>
                  <a:srgbClr val="050505"/>
                </a:solidFill>
                <a:latin typeface="Times New Roman" panose="02020603050405020304" pitchFamily="18" charset="0"/>
                <a:cs typeface="Times New Roman" panose="02020603050405020304" pitchFamily="18" charset="0"/>
              </a:rPr>
              <a:t>Wh</a:t>
            </a:r>
            <a:r>
              <a:rPr lang="vi-VN" altLang="en-US" sz="2000" b="1">
                <a:solidFill>
                  <a:srgbClr val="050505"/>
                </a:solidFill>
                <a:latin typeface="Times New Roman" panose="02020603050405020304" pitchFamily="18" charset="0"/>
                <a:cs typeface="Times New Roman" panose="02020603050405020304" pitchFamily="18" charset="0"/>
              </a:rPr>
              <a:t>y</a:t>
            </a:r>
            <a:r>
              <a:rPr lang="en-US" altLang="en-US" sz="2000" b="1">
                <a:solidFill>
                  <a:srgbClr val="050505"/>
                </a:solidFill>
                <a:latin typeface="Times New Roman" panose="02020603050405020304" pitchFamily="18" charset="0"/>
                <a:cs typeface="Times New Roman" panose="02020603050405020304" pitchFamily="18" charset="0"/>
              </a:rPr>
              <a:t>: </a:t>
            </a:r>
            <a:r>
              <a:rPr lang="vi-VN" altLang="en-US" sz="2000">
                <a:solidFill>
                  <a:srgbClr val="050505"/>
                </a:solidFill>
                <a:latin typeface="Times New Roman" panose="02020603050405020304" pitchFamily="18" charset="0"/>
                <a:cs typeface="Times New Roman" panose="02020603050405020304" pitchFamily="18" charset="0"/>
              </a:rPr>
              <a:t>N</a:t>
            </a:r>
            <a:r>
              <a:rPr lang="en-US" altLang="en-US" sz="2000">
                <a:solidFill>
                  <a:srgbClr val="050505"/>
                </a:solidFill>
                <a:latin typeface="Times New Roman" panose="02020603050405020304" pitchFamily="18" charset="0"/>
                <a:cs typeface="Times New Roman" panose="02020603050405020304" pitchFamily="18" charset="0"/>
              </a:rPr>
              <a:t>guyên</a:t>
            </a:r>
            <a:r>
              <a:rPr lang="vi-VN" altLang="en-US" sz="2000">
                <a:solidFill>
                  <a:srgbClr val="050505"/>
                </a:solidFill>
                <a:latin typeface="Times New Roman" panose="02020603050405020304" pitchFamily="18" charset="0"/>
                <a:cs typeface="Times New Roman" panose="02020603050405020304" pitchFamily="18" charset="0"/>
              </a:rPr>
              <a:t> nhân bùng nổ cuộc khởi nghĩa</a:t>
            </a:r>
            <a:r>
              <a:rPr lang="en-US" altLang="en-US" sz="2000">
                <a:solidFill>
                  <a:srgbClr val="050505"/>
                </a:solidFill>
                <a:latin typeface="Times New Roman" panose="02020603050405020304" pitchFamily="18" charset="0"/>
                <a:cs typeface="Times New Roman" panose="02020603050405020304" pitchFamily="18" charset="0"/>
              </a:rPr>
              <a:t>?</a:t>
            </a:r>
            <a:endParaRPr lang="en-US" altLang="en-US" sz="2000">
              <a:latin typeface="Times New Roman" panose="02020603050405020304" pitchFamily="18" charset="0"/>
              <a:cs typeface="Times New Roman" panose="02020603050405020304" pitchFamily="18" charset="0"/>
            </a:endParaRPr>
          </a:p>
          <a:p>
            <a:pPr>
              <a:lnSpc>
                <a:spcPct val="115000"/>
              </a:lnSpc>
              <a:spcBef>
                <a:spcPct val="0"/>
              </a:spcBef>
              <a:buFontTx/>
              <a:buNone/>
            </a:pPr>
            <a:r>
              <a:rPr lang="en-US" altLang="en-US" sz="2000" b="1">
                <a:solidFill>
                  <a:srgbClr val="050505"/>
                </a:solidFill>
                <a:latin typeface="Times New Roman" panose="02020603050405020304" pitchFamily="18" charset="0"/>
                <a:cs typeface="Times New Roman" panose="02020603050405020304" pitchFamily="18" charset="0"/>
              </a:rPr>
              <a:t>What:</a:t>
            </a:r>
            <a:r>
              <a:rPr lang="en-US" altLang="en-US" sz="2000">
                <a:solidFill>
                  <a:srgbClr val="050505"/>
                </a:solidFill>
                <a:latin typeface="Times New Roman" panose="02020603050405020304" pitchFamily="18" charset="0"/>
                <a:cs typeface="Times New Roman" panose="02020603050405020304" pitchFamily="18" charset="0"/>
              </a:rPr>
              <a:t> </a:t>
            </a:r>
            <a:r>
              <a:rPr lang="vi-VN" altLang="en-US" sz="2000">
                <a:solidFill>
                  <a:srgbClr val="050505"/>
                </a:solidFill>
                <a:latin typeface="Times New Roman" panose="02020603050405020304" pitchFamily="18" charset="0"/>
                <a:cs typeface="Times New Roman" panose="02020603050405020304" pitchFamily="18" charset="0"/>
              </a:rPr>
              <a:t>Mục đích cuộc khởi nghĩa</a:t>
            </a:r>
            <a:r>
              <a:rPr lang="en-US" altLang="en-US" sz="2000">
                <a:solidFill>
                  <a:srgbClr val="050505"/>
                </a:solidFill>
                <a:latin typeface="Times New Roman" panose="02020603050405020304" pitchFamily="18" charset="0"/>
                <a:cs typeface="Times New Roman" panose="02020603050405020304" pitchFamily="18" charset="0"/>
              </a:rPr>
              <a:t>?</a:t>
            </a:r>
            <a:endParaRPr lang="en-US" altLang="en-US" sz="2000">
              <a:latin typeface="Times New Roman" panose="02020603050405020304" pitchFamily="18" charset="0"/>
              <a:cs typeface="Times New Roman" panose="02020603050405020304" pitchFamily="18" charset="0"/>
            </a:endParaRPr>
          </a:p>
          <a:p>
            <a:pPr>
              <a:lnSpc>
                <a:spcPct val="115000"/>
              </a:lnSpc>
              <a:spcBef>
                <a:spcPct val="0"/>
              </a:spcBef>
              <a:buFontTx/>
              <a:buNone/>
            </a:pPr>
            <a:r>
              <a:rPr lang="en-US" altLang="en-US" sz="2000" b="1">
                <a:solidFill>
                  <a:srgbClr val="050505"/>
                </a:solidFill>
                <a:latin typeface="Times New Roman" panose="02020603050405020304" pitchFamily="18" charset="0"/>
                <a:cs typeface="Times New Roman" panose="02020603050405020304" pitchFamily="18" charset="0"/>
              </a:rPr>
              <a:t>How</a:t>
            </a:r>
            <a:r>
              <a:rPr lang="en-US" altLang="en-US" sz="2000">
                <a:solidFill>
                  <a:srgbClr val="050505"/>
                </a:solidFill>
                <a:latin typeface="Times New Roman" panose="02020603050405020304" pitchFamily="18" charset="0"/>
                <a:cs typeface="Times New Roman" panose="02020603050405020304" pitchFamily="18" charset="0"/>
              </a:rPr>
              <a:t>: Cuộc</a:t>
            </a:r>
            <a:r>
              <a:rPr lang="vi-VN" altLang="en-US" sz="2000">
                <a:solidFill>
                  <a:srgbClr val="050505"/>
                </a:solidFill>
                <a:latin typeface="Times New Roman" panose="02020603050405020304" pitchFamily="18" charset="0"/>
                <a:cs typeface="Times New Roman" panose="02020603050405020304" pitchFamily="18" charset="0"/>
              </a:rPr>
              <a:t> khởi nghĩa diễn ra như thế nào</a:t>
            </a:r>
            <a:r>
              <a:rPr lang="en-US" altLang="en-US" sz="2000">
                <a:solidFill>
                  <a:srgbClr val="050505"/>
                </a:solidFill>
                <a:latin typeface="Times New Roman" panose="02020603050405020304" pitchFamily="18" charset="0"/>
                <a:cs typeface="Times New Roman" panose="02020603050405020304" pitchFamily="18" charset="0"/>
              </a:rPr>
              <a:t>?</a:t>
            </a:r>
            <a:endParaRPr lang="en-US" altLang="en-US" sz="20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a:extLst>
              <a:ext uri="{FF2B5EF4-FFF2-40B4-BE49-F238E27FC236}">
                <a16:creationId xmlns:a16="http://schemas.microsoft.com/office/drawing/2014/main" id="{B71DC207-676C-3B48-A2BF-BDD64DB7158A}"/>
              </a:ext>
            </a:extLst>
          </p:cNvPr>
          <p:cNvSpPr>
            <a:spLocks noGrp="1" noChangeArrowheads="1"/>
          </p:cNvSpPr>
          <p:nvPr>
            <p:ph type="body" idx="1"/>
          </p:nvPr>
        </p:nvSpPr>
        <p:spPr>
          <a:xfrm>
            <a:off x="4572000" y="838200"/>
            <a:ext cx="4572000" cy="5410200"/>
          </a:xfrm>
          <a:solidFill>
            <a:schemeClr val="accent3"/>
          </a:solidFill>
        </p:spPr>
        <p:txBody>
          <a:bodyPr/>
          <a:lstStyle/>
          <a:p>
            <a:pPr eaLnBrk="1" hangingPunct="1">
              <a:buFont typeface="Wingdings" panose="05000000000000000000" pitchFamily="2" charset="2"/>
              <a:buNone/>
              <a:defRPr/>
            </a:pPr>
            <a:r>
              <a:rPr lang="en-US" altLang="en-US" sz="2800" dirty="0">
                <a:latin typeface="Times New Roman" panose="02020603050405020304" pitchFamily="18" charset="0"/>
                <a:cs typeface="Times New Roman" panose="02020603050405020304" pitchFamily="18" charset="0"/>
              </a:rPr>
              <a:t>   - Mai </a:t>
            </a:r>
            <a:r>
              <a:rPr lang="en-US" altLang="en-US" sz="2800" dirty="0" err="1">
                <a:latin typeface="Times New Roman" panose="02020603050405020304" pitchFamily="18" charset="0"/>
                <a:cs typeface="Times New Roman" panose="02020603050405020304" pitchFamily="18" charset="0"/>
              </a:rPr>
              <a:t>Thúc</a:t>
            </a:r>
            <a:r>
              <a:rPr lang="en-US" altLang="en-US" sz="2800" dirty="0">
                <a:latin typeface="Times New Roman" panose="02020603050405020304" pitchFamily="18" charset="0"/>
                <a:cs typeface="Times New Roman" panose="02020603050405020304" pitchFamily="18" charset="0"/>
              </a:rPr>
              <a:t> Loan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làng</a:t>
            </a:r>
            <a:r>
              <a:rPr lang="en-US" altLang="en-US" sz="2800" dirty="0">
                <a:latin typeface="Times New Roman" panose="02020603050405020304" pitchFamily="18" charset="0"/>
                <a:cs typeface="Times New Roman" panose="02020603050405020304" pitchFamily="18" charset="0"/>
              </a:rPr>
              <a:t> Mai </a:t>
            </a:r>
            <a:r>
              <a:rPr lang="en-US" altLang="en-US" sz="2800" dirty="0" err="1">
                <a:latin typeface="Times New Roman" panose="02020603050405020304" pitchFamily="18" charset="0"/>
                <a:cs typeface="Times New Roman" panose="02020603050405020304" pitchFamily="18" charset="0"/>
              </a:rPr>
              <a:t>Phụ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huyện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Hà-Hà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Tĩnh</a:t>
            </a:r>
            <a:r>
              <a:rPr lang="en-US" altLang="en-US" sz="2800" dirty="0">
                <a:latin typeface="Times New Roman" panose="02020603050405020304" pitchFamily="18" charset="0"/>
                <a:cs typeface="Times New Roman" panose="02020603050405020304" pitchFamily="18" charset="0"/>
              </a:rPr>
              <a:t>. Sau </a:t>
            </a:r>
            <a:r>
              <a:rPr lang="en-US" altLang="en-US" sz="2800" dirty="0" err="1">
                <a:latin typeface="Times New Roman" panose="02020603050405020304" pitchFamily="18" charset="0"/>
                <a:cs typeface="Times New Roman" panose="02020603050405020304" pitchFamily="18" charset="0"/>
              </a:rPr>
              <a:t>mẹ</a:t>
            </a:r>
            <a:r>
              <a:rPr lang="en-US" altLang="en-US" sz="2800" dirty="0">
                <a:latin typeface="Times New Roman" panose="02020603050405020304" pitchFamily="18" charset="0"/>
                <a:cs typeface="Times New Roman" panose="02020603050405020304" pitchFamily="18" charset="0"/>
              </a:rPr>
              <a:t> con </a:t>
            </a:r>
            <a:r>
              <a:rPr lang="en-US" altLang="en-US" sz="2800" dirty="0" err="1">
                <a:latin typeface="Times New Roman" panose="02020603050405020304" pitchFamily="18" charset="0"/>
                <a:cs typeface="Times New Roman" panose="02020603050405020304" pitchFamily="18" charset="0"/>
              </a:rPr>
              <a:t>ông</a:t>
            </a:r>
            <a:r>
              <a:rPr lang="en-US" altLang="en-US" sz="2800" dirty="0">
                <a:latin typeface="Times New Roman" panose="02020603050405020304" pitchFamily="18" charset="0"/>
                <a:cs typeface="Times New Roman" panose="02020603050405020304" pitchFamily="18" charset="0"/>
              </a:rPr>
              <a:t> sang </a:t>
            </a:r>
            <a:r>
              <a:rPr lang="en-US" altLang="en-US" sz="2800" dirty="0" err="1">
                <a:latin typeface="Times New Roman" panose="02020603050405020304" pitchFamily="18" charset="0"/>
                <a:cs typeface="Times New Roman" panose="02020603050405020304" pitchFamily="18" charset="0"/>
              </a:rPr>
              <a:t>sống</a:t>
            </a:r>
            <a:r>
              <a:rPr lang="en-US" altLang="en-US" sz="2800" dirty="0">
                <a:latin typeface="Times New Roman" panose="02020603050405020304" pitchFamily="18" charset="0"/>
                <a:cs typeface="Times New Roman" panose="02020603050405020304" pitchFamily="18" charset="0"/>
              </a:rPr>
              <a:t> ở Nam </a:t>
            </a:r>
            <a:r>
              <a:rPr lang="en-US" altLang="en-US" sz="2800" dirty="0" err="1">
                <a:latin typeface="Times New Roman" panose="02020603050405020304" pitchFamily="18" charset="0"/>
                <a:cs typeface="Times New Roman" panose="02020603050405020304" pitchFamily="18" charset="0"/>
              </a:rPr>
              <a:t>Đàn-Nghệ</a:t>
            </a:r>
            <a:r>
              <a:rPr lang="en-US" altLang="en-US" sz="2800" dirty="0">
                <a:latin typeface="Times New Roman" panose="02020603050405020304" pitchFamily="18" charset="0"/>
                <a:cs typeface="Times New Roman" panose="02020603050405020304" pitchFamily="18" charset="0"/>
              </a:rPr>
              <a:t> An.</a:t>
            </a:r>
          </a:p>
          <a:p>
            <a:pPr eaLnBrk="1" hangingPunct="1">
              <a:buFont typeface="Wingdings" panose="05000000000000000000" pitchFamily="2" charset="2"/>
              <a:buNone/>
              <a:defRPr/>
            </a:pPr>
            <a:r>
              <a:rPr lang="en-US" altLang="en-US" sz="2800" dirty="0">
                <a:latin typeface="Times New Roman" panose="02020603050405020304" pitchFamily="18" charset="0"/>
                <a:cs typeface="Times New Roman" panose="02020603050405020304" pitchFamily="18" charset="0"/>
              </a:rPr>
              <a:t>   - Gia </a:t>
            </a:r>
            <a:r>
              <a:rPr lang="en-US" altLang="en-US" sz="2800" dirty="0" err="1">
                <a:latin typeface="Times New Roman" panose="02020603050405020304" pitchFamily="18" charset="0"/>
                <a:cs typeface="Times New Roman" panose="02020603050405020304" pitchFamily="18" charset="0"/>
              </a:rPr>
              <a:t>đình</a:t>
            </a:r>
            <a:r>
              <a:rPr lang="en-US" altLang="en-US" sz="2800" dirty="0">
                <a:latin typeface="Times New Roman" panose="02020603050405020304" pitchFamily="18" charset="0"/>
                <a:cs typeface="Times New Roman" panose="02020603050405020304" pitchFamily="18" charset="0"/>
              </a:rPr>
              <a:t> Mai </a:t>
            </a:r>
            <a:r>
              <a:rPr lang="en-US" altLang="en-US" sz="2800" dirty="0" err="1">
                <a:latin typeface="Times New Roman" panose="02020603050405020304" pitchFamily="18" charset="0"/>
                <a:cs typeface="Times New Roman" panose="02020603050405020304" pitchFamily="18" charset="0"/>
              </a:rPr>
              <a:t>Thúc</a:t>
            </a:r>
            <a:r>
              <a:rPr lang="en-US" altLang="en-US" sz="2800" dirty="0">
                <a:latin typeface="Times New Roman" panose="02020603050405020304" pitchFamily="18" charset="0"/>
                <a:cs typeface="Times New Roman" panose="02020603050405020304" pitchFamily="18" charset="0"/>
              </a:rPr>
              <a:t> Loan </a:t>
            </a:r>
            <a:r>
              <a:rPr lang="en-US" altLang="en-US" sz="2800" dirty="0" err="1">
                <a:latin typeface="Times New Roman" panose="02020603050405020304" pitchFamily="18" charset="0"/>
                <a:cs typeface="Times New Roman" panose="02020603050405020304" pitchFamily="18" charset="0"/>
              </a:rPr>
              <a:t>rất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cực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khổ</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thưở</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nhỏ</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phải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kiếm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trâu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cày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ruộng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giàu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khôi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ngô</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tuấn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tú</a:t>
            </a:r>
            <a:endParaRPr lang="en-US" altLang="en-US" sz="2800" dirty="0">
              <a:latin typeface="Times New Roman" panose="02020603050405020304" pitchFamily="18" charset="0"/>
              <a:cs typeface="Times New Roman" panose="02020603050405020304" pitchFamily="18" charset="0"/>
            </a:endParaRPr>
          </a:p>
        </p:txBody>
      </p:sp>
      <p:graphicFrame>
        <p:nvGraphicFramePr>
          <p:cNvPr id="131157" name="Group 85">
            <a:extLst>
              <a:ext uri="{FF2B5EF4-FFF2-40B4-BE49-F238E27FC236}">
                <a16:creationId xmlns:a16="http://schemas.microsoft.com/office/drawing/2014/main" id="{7487701D-79A7-FE4B-863B-00675DBA06A0}"/>
              </a:ext>
            </a:extLst>
          </p:cNvPr>
          <p:cNvGraphicFramePr>
            <a:graphicFrameLocks noGrp="1"/>
          </p:cNvGraphicFramePr>
          <p:nvPr/>
        </p:nvGraphicFramePr>
        <p:xfrm>
          <a:off x="76200" y="990600"/>
          <a:ext cx="2590800" cy="2667000"/>
        </p:xfrm>
        <a:graphic>
          <a:graphicData uri="http://schemas.openxmlformats.org/drawingml/2006/table">
            <a:tbl>
              <a:tblPr/>
              <a:tblGrid>
                <a:gridCol w="2590800">
                  <a:extLst>
                    <a:ext uri="{9D8B030D-6E8A-4147-A177-3AD203B41FA5}">
                      <a16:colId xmlns:a16="http://schemas.microsoft.com/office/drawing/2014/main" val="20000"/>
                    </a:ext>
                  </a:extLst>
                </a:gridCol>
              </a:tblGrid>
              <a:tr h="266700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en-US" sz="2700" b="0" i="0" u="none" strike="noStrike" cap="none" normalizeH="0" baseline="0" dirty="0">
                        <a:ln>
                          <a:noFill/>
                        </a:ln>
                        <a:solidFill>
                          <a:schemeClr val="tx1"/>
                        </a:solidFill>
                        <a:effectLst/>
                        <a:latin typeface="Arial" charset="0"/>
                      </a:endParaRPr>
                    </a:p>
                  </a:txBody>
                  <a:tcP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131158" name="Picture 86" descr="maihacde_400">
            <a:extLst>
              <a:ext uri="{FF2B5EF4-FFF2-40B4-BE49-F238E27FC236}">
                <a16:creationId xmlns:a16="http://schemas.microsoft.com/office/drawing/2014/main" id="{D749F6B8-C1FF-594F-958F-9F45A41DE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90600"/>
            <a:ext cx="3617913"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Box 5">
            <a:extLst>
              <a:ext uri="{FF2B5EF4-FFF2-40B4-BE49-F238E27FC236}">
                <a16:creationId xmlns:a16="http://schemas.microsoft.com/office/drawing/2014/main" id="{CDCA1519-213F-1B49-93E6-9E37A8198678}"/>
              </a:ext>
            </a:extLst>
          </p:cNvPr>
          <p:cNvSpPr txBox="1">
            <a:spLocks noChangeArrowheads="1"/>
          </p:cNvSpPr>
          <p:nvPr/>
        </p:nvSpPr>
        <p:spPr bwMode="auto">
          <a:xfrm>
            <a:off x="531813" y="261938"/>
            <a:ext cx="67214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869950" algn="l"/>
              </a:tabLst>
              <a:defRPr sz="3200">
                <a:solidFill>
                  <a:schemeClr val="tx1"/>
                </a:solidFill>
                <a:latin typeface="Arial" panose="020B0604020202020204" pitchFamily="34" charset="0"/>
              </a:defRPr>
            </a:lvl1pPr>
            <a:lvl2pPr marL="742950" indent="-285750">
              <a:spcBef>
                <a:spcPct val="20000"/>
              </a:spcBef>
              <a:buChar char="–"/>
              <a:tabLst>
                <a:tab pos="869950" algn="l"/>
              </a:tabLst>
              <a:defRPr sz="2800">
                <a:solidFill>
                  <a:schemeClr val="tx1"/>
                </a:solidFill>
                <a:latin typeface="Arial" panose="020B0604020202020204" pitchFamily="34" charset="0"/>
              </a:defRPr>
            </a:lvl2pPr>
            <a:lvl3pPr marL="1143000" indent="-228600">
              <a:spcBef>
                <a:spcPct val="20000"/>
              </a:spcBef>
              <a:buChar char="•"/>
              <a:tabLst>
                <a:tab pos="869950" algn="l"/>
              </a:tabLst>
              <a:defRPr sz="2400">
                <a:solidFill>
                  <a:schemeClr val="tx1"/>
                </a:solidFill>
                <a:latin typeface="Arial" panose="020B0604020202020204" pitchFamily="34" charset="0"/>
              </a:defRPr>
            </a:lvl3pPr>
            <a:lvl4pPr marL="1600200" indent="-228600">
              <a:spcBef>
                <a:spcPct val="20000"/>
              </a:spcBef>
              <a:buChar char="–"/>
              <a:tabLst>
                <a:tab pos="869950" algn="l"/>
              </a:tabLst>
              <a:defRPr sz="2000">
                <a:solidFill>
                  <a:schemeClr val="tx1"/>
                </a:solidFill>
                <a:latin typeface="Arial" panose="020B0604020202020204" pitchFamily="34" charset="0"/>
              </a:defRPr>
            </a:lvl4pPr>
            <a:lvl5pPr marL="2057400" indent="-228600">
              <a:spcBef>
                <a:spcPct val="20000"/>
              </a:spcBef>
              <a:buChar char="»"/>
              <a:tabLst>
                <a:tab pos="86995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86995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86995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86995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869950" algn="l"/>
              </a:tabLst>
              <a:defRPr sz="2000">
                <a:solidFill>
                  <a:schemeClr val="tx1"/>
                </a:solidFill>
                <a:latin typeface="Arial" panose="020B0604020202020204" pitchFamily="34" charset="0"/>
              </a:defRPr>
            </a:lvl9pPr>
          </a:lstStyle>
          <a:p>
            <a:pPr>
              <a:lnSpc>
                <a:spcPct val="115000"/>
              </a:lnSpc>
              <a:spcBef>
                <a:spcPct val="0"/>
              </a:spcBef>
              <a:buFontTx/>
              <a:buNone/>
            </a:pPr>
            <a:r>
              <a:rPr lang="en-US" altLang="en-US" sz="2400" b="1" dirty="0" smtClean="0">
                <a:solidFill>
                  <a:srgbClr val="FF0000"/>
                </a:solidFill>
                <a:latin typeface="Times New Roman" panose="02020603050405020304" pitchFamily="18" charset="0"/>
                <a:cs typeface="Times New Roman" panose="02020603050405020304" pitchFamily="18" charset="0"/>
              </a:rPr>
              <a:t>IV</a:t>
            </a:r>
            <a:r>
              <a:rPr lang="vi-VN" altLang="en-US" sz="2400" b="1" dirty="0" smtClean="0">
                <a:solidFill>
                  <a:srgbClr val="FF0000"/>
                </a:solidFill>
                <a:latin typeface="Times New Roman" panose="02020603050405020304" pitchFamily="18" charset="0"/>
                <a:cs typeface="Times New Roman" panose="02020603050405020304" pitchFamily="18" charset="0"/>
              </a:rPr>
              <a:t>. </a:t>
            </a:r>
            <a:r>
              <a:rPr lang="vi-VN" altLang="en-US" sz="2400" b="1" dirty="0">
                <a:solidFill>
                  <a:srgbClr val="FF0000"/>
                </a:solidFill>
                <a:latin typeface="Times New Roman" panose="02020603050405020304" pitchFamily="18" charset="0"/>
                <a:cs typeface="Times New Roman" panose="02020603050405020304" pitchFamily="18" charset="0"/>
              </a:rPr>
              <a:t>KHỞI NGHĨA MAI THÚC LOAN</a:t>
            </a:r>
            <a:endParaRPr lang="en-US" altLang="en-US" sz="2400" dirty="0">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31158"/>
                                        </p:tgtEl>
                                        <p:attrNameLst>
                                          <p:attrName>style.visibility</p:attrName>
                                        </p:attrNameLst>
                                      </p:cBhvr>
                                      <p:to>
                                        <p:strVal val="visible"/>
                                      </p:to>
                                    </p:set>
                                    <p:animEffect transition="in" filter="diamond(in)">
                                      <p:cBhvr>
                                        <p:cTn id="7" dur="2000"/>
                                        <p:tgtEl>
                                          <p:spTgt spid="1311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xit" presetSubtype="10" fill="hold" nodeType="clickEffect">
                                  <p:stCondLst>
                                    <p:cond delay="0"/>
                                  </p:stCondLst>
                                  <p:childTnLst>
                                    <p:animEffect transition="out" filter="randombar(horizontal)">
                                      <p:cBhvr>
                                        <p:cTn id="11" dur="500"/>
                                        <p:tgtEl>
                                          <p:spTgt spid="131158"/>
                                        </p:tgtEl>
                                      </p:cBhvr>
                                    </p:animEffect>
                                    <p:set>
                                      <p:cBhvr>
                                        <p:cTn id="12" dur="1" fill="hold">
                                          <p:stCondLst>
                                            <p:cond delay="499"/>
                                          </p:stCondLst>
                                        </p:cTn>
                                        <p:tgtEl>
                                          <p:spTgt spid="1311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3">
            <a:extLst>
              <a:ext uri="{FF2B5EF4-FFF2-40B4-BE49-F238E27FC236}">
                <a16:creationId xmlns:a16="http://schemas.microsoft.com/office/drawing/2014/main" id="{C58F6CC6-9C8F-6C44-B738-F3037ECAD4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1" name="Text Box 16">
            <a:extLst>
              <a:ext uri="{FF2B5EF4-FFF2-40B4-BE49-F238E27FC236}">
                <a16:creationId xmlns:a16="http://schemas.microsoft.com/office/drawing/2014/main" id="{5078A7F1-F506-9E46-848F-870C8AA6CEED}"/>
              </a:ext>
            </a:extLst>
          </p:cNvPr>
          <p:cNvSpPr txBox="1">
            <a:spLocks noChangeArrowheads="1"/>
          </p:cNvSpPr>
          <p:nvPr/>
        </p:nvSpPr>
        <p:spPr bwMode="auto">
          <a:xfrm>
            <a:off x="381000" y="304800"/>
            <a:ext cx="7239000"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i="1">
                <a:solidFill>
                  <a:schemeClr val="bg1"/>
                </a:solidFill>
                <a:latin typeface="Times New Roman" panose="02020603050405020304" pitchFamily="18" charset="0"/>
                <a:cs typeface="Times New Roman" panose="02020603050405020304" pitchFamily="18" charset="0"/>
              </a:rPr>
              <a:t>“</a:t>
            </a:r>
            <a:r>
              <a:rPr lang="en-US" altLang="en-US" sz="2800" b="1" i="1">
                <a:solidFill>
                  <a:schemeClr val="bg1"/>
                </a:solidFill>
                <a:latin typeface="Times New Roman" panose="02020603050405020304" pitchFamily="18" charset="0"/>
                <a:cs typeface="Times New Roman" panose="02020603050405020304" pitchFamily="18" charset="0"/>
              </a:rPr>
              <a:t>Nhớ khi nội thuộc Đường triều</a:t>
            </a:r>
          </a:p>
          <a:p>
            <a:pPr eaLnBrk="1" hangingPunct="1">
              <a:spcBef>
                <a:spcPct val="0"/>
              </a:spcBef>
              <a:buFontTx/>
              <a:buNone/>
            </a:pPr>
            <a:r>
              <a:rPr lang="en-US" altLang="en-US" sz="2800" b="1" i="1">
                <a:solidFill>
                  <a:schemeClr val="bg1"/>
                </a:solidFill>
                <a:latin typeface="Times New Roman" panose="02020603050405020304" pitchFamily="18" charset="0"/>
                <a:cs typeface="Times New Roman" panose="02020603050405020304" pitchFamily="18" charset="0"/>
              </a:rPr>
              <a:t>Giang sơn, cố quốc nhiều điều ghê gai.</a:t>
            </a:r>
          </a:p>
          <a:p>
            <a:pPr eaLnBrk="1" hangingPunct="1">
              <a:spcBef>
                <a:spcPct val="0"/>
              </a:spcBef>
              <a:buFontTx/>
              <a:buNone/>
            </a:pPr>
            <a:r>
              <a:rPr lang="en-US" altLang="en-US" sz="2800" b="1" i="1">
                <a:solidFill>
                  <a:schemeClr val="bg1"/>
                </a:solidFill>
                <a:latin typeface="Times New Roman" panose="02020603050405020304" pitchFamily="18" charset="0"/>
                <a:cs typeface="Times New Roman" panose="02020603050405020304" pitchFamily="18" charset="0"/>
              </a:rPr>
              <a:t>Sâu quả vải vì ai vạch lá</a:t>
            </a:r>
          </a:p>
          <a:p>
            <a:pPr eaLnBrk="1" hangingPunct="1">
              <a:spcBef>
                <a:spcPct val="0"/>
              </a:spcBef>
              <a:buFontTx/>
              <a:buNone/>
            </a:pPr>
            <a:r>
              <a:rPr lang="en-US" altLang="en-US" sz="2800" b="1" i="1">
                <a:solidFill>
                  <a:schemeClr val="bg1"/>
                </a:solidFill>
                <a:latin typeface="Times New Roman" panose="02020603050405020304" pitchFamily="18" charset="0"/>
                <a:cs typeface="Times New Roman" panose="02020603050405020304" pitchFamily="18" charset="0"/>
              </a:rPr>
              <a:t>Ngựa hồng trần kể đã héo hon...”</a:t>
            </a:r>
          </a:p>
          <a:p>
            <a:pPr eaLnBrk="1" hangingPunct="1">
              <a:spcBef>
                <a:spcPct val="0"/>
              </a:spcBef>
              <a:buFontTx/>
              <a:buNone/>
            </a:pPr>
            <a:r>
              <a:rPr lang="en-US" altLang="en-US" sz="2800">
                <a:solidFill>
                  <a:schemeClr val="bg1"/>
                </a:solidFill>
                <a:latin typeface="Times New Roman" panose="02020603050405020304" pitchFamily="18" charset="0"/>
                <a:cs typeface="Times New Roman" panose="02020603050405020304" pitchFamily="18" charset="0"/>
              </a:rPr>
              <a:t>                         Hát Chầu văn Nghệ An</a:t>
            </a:r>
          </a:p>
        </p:txBody>
      </p:sp>
      <p:sp>
        <p:nvSpPr>
          <p:cNvPr id="6" name="TextBox 5">
            <a:extLst>
              <a:ext uri="{FF2B5EF4-FFF2-40B4-BE49-F238E27FC236}">
                <a16:creationId xmlns:a16="http://schemas.microsoft.com/office/drawing/2014/main" id="{F82FF5BA-FFA4-8147-A582-6408A5362610}"/>
              </a:ext>
            </a:extLst>
          </p:cNvPr>
          <p:cNvSpPr txBox="1">
            <a:spLocks noChangeArrowheads="1"/>
          </p:cNvSpPr>
          <p:nvPr/>
        </p:nvSpPr>
        <p:spPr bwMode="auto">
          <a:xfrm>
            <a:off x="3544888" y="4529138"/>
            <a:ext cx="53467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1800">
                <a:solidFill>
                  <a:srgbClr val="FF0066"/>
                </a:solidFill>
                <a:latin typeface="Tahoma" panose="020B0604030504040204" pitchFamily="34" charset="0"/>
              </a:rPr>
              <a:t>- </a:t>
            </a:r>
            <a:r>
              <a:rPr lang="en-US" altLang="en-US" sz="2000" b="1" i="1">
                <a:solidFill>
                  <a:srgbClr val="0000CC"/>
                </a:solidFill>
                <a:latin typeface="Times New Roman" panose="02020603050405020304" pitchFamily="18" charset="0"/>
                <a:cs typeface="Times New Roman" panose="02020603050405020304" pitchFamily="18" charset="0"/>
              </a:rPr>
              <a:t>Những người dân phu bị dồn đến đường cùng họ không còn con đường nào khác là vùng dậy đấu tranh. Cho nên Mai Thúc Loan kêu gọi khởi nghĩa, họ sẵn sàng đứng lên </a:t>
            </a:r>
            <a:r>
              <a:rPr lang="en-US" altLang="en-US" sz="2000" b="1" i="1">
                <a:solidFill>
                  <a:srgbClr val="0000CC"/>
                </a:solidFill>
                <a:latin typeface="Times New Roman" panose="02020603050405020304" pitchFamily="18" charset="0"/>
                <a:cs typeface="Times New Roman" panose="02020603050405020304" pitchFamily="18" charset="0"/>
                <a:sym typeface="Wingdings" pitchFamily="2" charset="2"/>
              </a:rPr>
              <a:t> </a:t>
            </a:r>
            <a:r>
              <a:rPr lang="en-US" altLang="en-US" sz="2000" b="1" i="1">
                <a:solidFill>
                  <a:srgbClr val="0000CC"/>
                </a:solidFill>
                <a:latin typeface="Times New Roman" panose="02020603050405020304" pitchFamily="18" charset="0"/>
                <a:cs typeface="Times New Roman" panose="02020603050405020304" pitchFamily="18" charset="0"/>
              </a:rPr>
              <a:t>chính sách cai trị tàn bạo của nhà Đường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53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53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53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huy">
            <a:extLst>
              <a:ext uri="{FF2B5EF4-FFF2-40B4-BE49-F238E27FC236}">
                <a16:creationId xmlns:a16="http://schemas.microsoft.com/office/drawing/2014/main" id="{5B54339F-C7E3-8C40-B7AE-99AC302082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533400"/>
            <a:ext cx="572452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4">
            <a:extLst>
              <a:ext uri="{FF2B5EF4-FFF2-40B4-BE49-F238E27FC236}">
                <a16:creationId xmlns:a16="http://schemas.microsoft.com/office/drawing/2014/main" id="{0DEFA0A9-123A-1245-8421-1965C4D4FDD2}"/>
              </a:ext>
            </a:extLst>
          </p:cNvPr>
          <p:cNvSpPr txBox="1">
            <a:spLocks noChangeArrowheads="1"/>
          </p:cNvSpPr>
          <p:nvPr/>
        </p:nvSpPr>
        <p:spPr bwMode="auto">
          <a:xfrm>
            <a:off x="152400" y="1143000"/>
            <a:ext cx="3213100" cy="5694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800">
                <a:latin typeface="Times New Roman" panose="02020603050405020304" pitchFamily="18" charset="0"/>
                <a:cs typeface="Times New Roman" panose="02020603050405020304" pitchFamily="18" charset="0"/>
              </a:rPr>
              <a:t>- Năm 722, Mai Thúc Loan dựng cờ khởi nghĩa, chọn vùng Sa Nam làm căn cứ. Ông xưng đế nhân dân thường gọi là Mai Hắc Đế (vua đen).</a:t>
            </a:r>
          </a:p>
          <a:p>
            <a:pPr algn="just">
              <a:spcBef>
                <a:spcPct val="0"/>
              </a:spcBef>
              <a:buFontTx/>
              <a:buNone/>
            </a:pPr>
            <a:r>
              <a:rPr lang="en-US" altLang="en-US" sz="2800">
                <a:latin typeface="Times New Roman" panose="02020603050405020304" pitchFamily="18" charset="0"/>
                <a:cs typeface="Times New Roman" panose="02020603050405020304" pitchFamily="18" charset="0"/>
              </a:rPr>
              <a:t>- Ông liên kết với nhân dân Giao Châu và Champa đánh chiếm được thành Tống Bình.</a:t>
            </a:r>
          </a:p>
        </p:txBody>
      </p:sp>
      <p:sp>
        <p:nvSpPr>
          <p:cNvPr id="23574" name="Oval 22">
            <a:extLst>
              <a:ext uri="{FF2B5EF4-FFF2-40B4-BE49-F238E27FC236}">
                <a16:creationId xmlns:a16="http://schemas.microsoft.com/office/drawing/2014/main" id="{A7DD2EF5-54AD-4044-B894-581E7449F5B6}"/>
              </a:ext>
            </a:extLst>
          </p:cNvPr>
          <p:cNvSpPr>
            <a:spLocks noChangeArrowheads="1"/>
          </p:cNvSpPr>
          <p:nvPr/>
        </p:nvSpPr>
        <p:spPr bwMode="auto">
          <a:xfrm>
            <a:off x="3984625" y="4943475"/>
            <a:ext cx="457200" cy="3810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pic>
        <p:nvPicPr>
          <p:cNvPr id="23575" name="Picture 23" descr="ten">
            <a:extLst>
              <a:ext uri="{FF2B5EF4-FFF2-40B4-BE49-F238E27FC236}">
                <a16:creationId xmlns:a16="http://schemas.microsoft.com/office/drawing/2014/main" id="{7DFA2BFC-98A5-1D4E-B901-6FE4D2FF6EEE}"/>
              </a:ext>
            </a:extLst>
          </p:cNvPr>
          <p:cNvPicPr>
            <a:picLocks noChangeAspect="1" noChangeArrowheads="1"/>
          </p:cNvPicPr>
          <p:nvPr/>
        </p:nvPicPr>
        <p:blipFill>
          <a:blip r:embed="rId3">
            <a:clrChange>
              <a:clrFrom>
                <a:srgbClr val="FBFFFF"/>
              </a:clrFrom>
              <a:clrTo>
                <a:srgbClr val="FBFFFF">
                  <a:alpha val="0"/>
                </a:srgbClr>
              </a:clrTo>
            </a:clrChange>
            <a:extLst>
              <a:ext uri="{28A0092B-C50C-407E-A947-70E740481C1C}">
                <a14:useLocalDpi xmlns:a14="http://schemas.microsoft.com/office/drawing/2010/main" val="0"/>
              </a:ext>
            </a:extLst>
          </a:blip>
          <a:srcRect/>
          <a:stretch>
            <a:fillRect/>
          </a:stretch>
        </p:blipFill>
        <p:spPr bwMode="auto">
          <a:xfrm rot="-2915148">
            <a:off x="4521201" y="3822700"/>
            <a:ext cx="735012"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6" name="Picture 24" descr="ten">
            <a:extLst>
              <a:ext uri="{FF2B5EF4-FFF2-40B4-BE49-F238E27FC236}">
                <a16:creationId xmlns:a16="http://schemas.microsoft.com/office/drawing/2014/main" id="{720948C5-0DAF-3C4E-B8D3-180C077CB9FF}"/>
              </a:ext>
            </a:extLst>
          </p:cNvPr>
          <p:cNvPicPr>
            <a:picLocks noChangeAspect="1" noChangeArrowheads="1"/>
          </p:cNvPicPr>
          <p:nvPr/>
        </p:nvPicPr>
        <p:blipFill>
          <a:blip r:embed="rId4">
            <a:clrChange>
              <a:clrFrom>
                <a:srgbClr val="FBFFFF"/>
              </a:clrFrom>
              <a:clrTo>
                <a:srgbClr val="FBFFFF">
                  <a:alpha val="0"/>
                </a:srgbClr>
              </a:clrTo>
            </a:clrChange>
            <a:extLst>
              <a:ext uri="{28A0092B-C50C-407E-A947-70E740481C1C}">
                <a14:useLocalDpi xmlns:a14="http://schemas.microsoft.com/office/drawing/2010/main" val="0"/>
              </a:ext>
            </a:extLst>
          </a:blip>
          <a:srcRect/>
          <a:stretch>
            <a:fillRect/>
          </a:stretch>
        </p:blipFill>
        <p:spPr bwMode="auto">
          <a:xfrm rot="-5807311">
            <a:off x="4626769" y="3004344"/>
            <a:ext cx="76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7" name="Freeform 25">
            <a:extLst>
              <a:ext uri="{FF2B5EF4-FFF2-40B4-BE49-F238E27FC236}">
                <a16:creationId xmlns:a16="http://schemas.microsoft.com/office/drawing/2014/main" id="{EAAAF519-F154-5F44-8BB7-F98A03DF86E6}"/>
              </a:ext>
            </a:extLst>
          </p:cNvPr>
          <p:cNvSpPr>
            <a:spLocks/>
          </p:cNvSpPr>
          <p:nvPr/>
        </p:nvSpPr>
        <p:spPr bwMode="auto">
          <a:xfrm rot="279939">
            <a:off x="4948238" y="2636838"/>
            <a:ext cx="454025" cy="254000"/>
          </a:xfrm>
          <a:custGeom>
            <a:avLst/>
            <a:gdLst>
              <a:gd name="T0" fmla="*/ 2147483646 w 731"/>
              <a:gd name="T1" fmla="*/ 2147483646 h 441"/>
              <a:gd name="T2" fmla="*/ 2147483646 w 731"/>
              <a:gd name="T3" fmla="*/ 2147483646 h 441"/>
              <a:gd name="T4" fmla="*/ 2147483646 w 731"/>
              <a:gd name="T5" fmla="*/ 2147483646 h 441"/>
              <a:gd name="T6" fmla="*/ 2147483646 w 731"/>
              <a:gd name="T7" fmla="*/ 2147483646 h 441"/>
              <a:gd name="T8" fmla="*/ 2147483646 w 731"/>
              <a:gd name="T9" fmla="*/ 2147483646 h 441"/>
              <a:gd name="T10" fmla="*/ 2147483646 w 731"/>
              <a:gd name="T11" fmla="*/ 2147483646 h 441"/>
              <a:gd name="T12" fmla="*/ 2147483646 w 731"/>
              <a:gd name="T13" fmla="*/ 2147483646 h 441"/>
              <a:gd name="T14" fmla="*/ 2147483646 w 731"/>
              <a:gd name="T15" fmla="*/ 2147483646 h 441"/>
              <a:gd name="T16" fmla="*/ 0 w 731"/>
              <a:gd name="T17" fmla="*/ 2147483646 h 441"/>
              <a:gd name="T18" fmla="*/ 2147483646 w 731"/>
              <a:gd name="T19" fmla="*/ 2147483646 h 441"/>
              <a:gd name="T20" fmla="*/ 2147483646 w 731"/>
              <a:gd name="T21" fmla="*/ 2147483646 h 441"/>
              <a:gd name="T22" fmla="*/ 2147483646 w 731"/>
              <a:gd name="T23" fmla="*/ 2147483646 h 441"/>
              <a:gd name="T24" fmla="*/ 2147483646 w 731"/>
              <a:gd name="T25" fmla="*/ 2147483646 h 441"/>
              <a:gd name="T26" fmla="*/ 2147483646 w 731"/>
              <a:gd name="T27" fmla="*/ 2147483646 h 441"/>
              <a:gd name="T28" fmla="*/ 2147483646 w 731"/>
              <a:gd name="T29" fmla="*/ 2147483646 h 441"/>
              <a:gd name="T30" fmla="*/ 2147483646 w 731"/>
              <a:gd name="T31" fmla="*/ 0 h 441"/>
              <a:gd name="T32" fmla="*/ 2147483646 w 731"/>
              <a:gd name="T33" fmla="*/ 2147483646 h 441"/>
              <a:gd name="T34" fmla="*/ 2147483646 w 731"/>
              <a:gd name="T35" fmla="*/ 2147483646 h 441"/>
              <a:gd name="T36" fmla="*/ 2147483646 w 731"/>
              <a:gd name="T37" fmla="*/ 2147483646 h 441"/>
              <a:gd name="T38" fmla="*/ 2147483646 w 731"/>
              <a:gd name="T39" fmla="*/ 2147483646 h 441"/>
              <a:gd name="T40" fmla="*/ 2147483646 w 731"/>
              <a:gd name="T41" fmla="*/ 2147483646 h 441"/>
              <a:gd name="T42" fmla="*/ 2147483646 w 731"/>
              <a:gd name="T43" fmla="*/ 2147483646 h 441"/>
              <a:gd name="T44" fmla="*/ 2147483646 w 731"/>
              <a:gd name="T45" fmla="*/ 2147483646 h 441"/>
              <a:gd name="T46" fmla="*/ 2147483646 w 731"/>
              <a:gd name="T47" fmla="*/ 2147483646 h 441"/>
              <a:gd name="T48" fmla="*/ 2147483646 w 731"/>
              <a:gd name="T49" fmla="*/ 2147483646 h 441"/>
              <a:gd name="T50" fmla="*/ 2147483646 w 731"/>
              <a:gd name="T51" fmla="*/ 2147483646 h 4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31" h="441">
                <a:moveTo>
                  <a:pt x="625" y="147"/>
                </a:moveTo>
                <a:cubicBezTo>
                  <a:pt x="541" y="203"/>
                  <a:pt x="562" y="168"/>
                  <a:pt x="539" y="233"/>
                </a:cubicBezTo>
                <a:cubicBezTo>
                  <a:pt x="543" y="256"/>
                  <a:pt x="572" y="373"/>
                  <a:pt x="539" y="392"/>
                </a:cubicBezTo>
                <a:cubicBezTo>
                  <a:pt x="493" y="418"/>
                  <a:pt x="433" y="400"/>
                  <a:pt x="380" y="404"/>
                </a:cubicBezTo>
                <a:cubicBezTo>
                  <a:pt x="271" y="441"/>
                  <a:pt x="332" y="432"/>
                  <a:pt x="196" y="416"/>
                </a:cubicBezTo>
                <a:cubicBezTo>
                  <a:pt x="143" y="382"/>
                  <a:pt x="131" y="402"/>
                  <a:pt x="110" y="343"/>
                </a:cubicBezTo>
                <a:cubicBezTo>
                  <a:pt x="122" y="285"/>
                  <a:pt x="138" y="247"/>
                  <a:pt x="110" y="184"/>
                </a:cubicBezTo>
                <a:cubicBezTo>
                  <a:pt x="105" y="172"/>
                  <a:pt x="86" y="175"/>
                  <a:pt x="74" y="171"/>
                </a:cubicBezTo>
                <a:cubicBezTo>
                  <a:pt x="20" y="153"/>
                  <a:pt x="51" y="168"/>
                  <a:pt x="0" y="135"/>
                </a:cubicBezTo>
                <a:cubicBezTo>
                  <a:pt x="52" y="117"/>
                  <a:pt x="31" y="117"/>
                  <a:pt x="98" y="135"/>
                </a:cubicBezTo>
                <a:cubicBezTo>
                  <a:pt x="123" y="142"/>
                  <a:pt x="172" y="159"/>
                  <a:pt x="172" y="159"/>
                </a:cubicBezTo>
                <a:cubicBezTo>
                  <a:pt x="184" y="171"/>
                  <a:pt x="193" y="188"/>
                  <a:pt x="208" y="196"/>
                </a:cubicBezTo>
                <a:cubicBezTo>
                  <a:pt x="231" y="209"/>
                  <a:pt x="282" y="220"/>
                  <a:pt x="282" y="220"/>
                </a:cubicBezTo>
                <a:cubicBezTo>
                  <a:pt x="262" y="160"/>
                  <a:pt x="244" y="162"/>
                  <a:pt x="184" y="147"/>
                </a:cubicBezTo>
                <a:cubicBezTo>
                  <a:pt x="172" y="135"/>
                  <a:pt x="157" y="125"/>
                  <a:pt x="147" y="110"/>
                </a:cubicBezTo>
                <a:cubicBezTo>
                  <a:pt x="120" y="69"/>
                  <a:pt x="158" y="39"/>
                  <a:pt x="172" y="0"/>
                </a:cubicBezTo>
                <a:cubicBezTo>
                  <a:pt x="188" y="4"/>
                  <a:pt x="208" y="1"/>
                  <a:pt x="221" y="12"/>
                </a:cubicBezTo>
                <a:cubicBezTo>
                  <a:pt x="231" y="20"/>
                  <a:pt x="221" y="43"/>
                  <a:pt x="233" y="49"/>
                </a:cubicBezTo>
                <a:cubicBezTo>
                  <a:pt x="259" y="62"/>
                  <a:pt x="290" y="57"/>
                  <a:pt x="319" y="61"/>
                </a:cubicBezTo>
                <a:cubicBezTo>
                  <a:pt x="395" y="114"/>
                  <a:pt x="319" y="48"/>
                  <a:pt x="368" y="159"/>
                </a:cubicBezTo>
                <a:cubicBezTo>
                  <a:pt x="375" y="175"/>
                  <a:pt x="392" y="184"/>
                  <a:pt x="404" y="196"/>
                </a:cubicBezTo>
                <a:cubicBezTo>
                  <a:pt x="408" y="208"/>
                  <a:pt x="404" y="233"/>
                  <a:pt x="417" y="233"/>
                </a:cubicBezTo>
                <a:cubicBezTo>
                  <a:pt x="430" y="233"/>
                  <a:pt x="420" y="205"/>
                  <a:pt x="429" y="196"/>
                </a:cubicBezTo>
                <a:cubicBezTo>
                  <a:pt x="447" y="178"/>
                  <a:pt x="477" y="178"/>
                  <a:pt x="502" y="171"/>
                </a:cubicBezTo>
                <a:cubicBezTo>
                  <a:pt x="518" y="166"/>
                  <a:pt x="535" y="161"/>
                  <a:pt x="552" y="159"/>
                </a:cubicBezTo>
                <a:cubicBezTo>
                  <a:pt x="649" y="145"/>
                  <a:pt x="731" y="147"/>
                  <a:pt x="625" y="147"/>
                </a:cubicBezTo>
                <a:close/>
              </a:path>
            </a:pathLst>
          </a:custGeom>
          <a:solidFill>
            <a:srgbClr val="FF4B4B"/>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23578" name="Freeform 26">
            <a:extLst>
              <a:ext uri="{FF2B5EF4-FFF2-40B4-BE49-F238E27FC236}">
                <a16:creationId xmlns:a16="http://schemas.microsoft.com/office/drawing/2014/main" id="{045E825E-0A71-6241-824F-B59C8B3DD68C}"/>
              </a:ext>
            </a:extLst>
          </p:cNvPr>
          <p:cNvSpPr>
            <a:spLocks/>
          </p:cNvSpPr>
          <p:nvPr/>
        </p:nvSpPr>
        <p:spPr bwMode="auto">
          <a:xfrm rot="575588">
            <a:off x="4225925" y="3687763"/>
            <a:ext cx="458788" cy="304800"/>
          </a:xfrm>
          <a:custGeom>
            <a:avLst/>
            <a:gdLst>
              <a:gd name="T0" fmla="*/ 2147483646 w 731"/>
              <a:gd name="T1" fmla="*/ 2147483646 h 441"/>
              <a:gd name="T2" fmla="*/ 2147483646 w 731"/>
              <a:gd name="T3" fmla="*/ 2147483646 h 441"/>
              <a:gd name="T4" fmla="*/ 2147483646 w 731"/>
              <a:gd name="T5" fmla="*/ 2147483646 h 441"/>
              <a:gd name="T6" fmla="*/ 2147483646 w 731"/>
              <a:gd name="T7" fmla="*/ 2147483646 h 441"/>
              <a:gd name="T8" fmla="*/ 2147483646 w 731"/>
              <a:gd name="T9" fmla="*/ 2147483646 h 441"/>
              <a:gd name="T10" fmla="*/ 2147483646 w 731"/>
              <a:gd name="T11" fmla="*/ 2147483646 h 441"/>
              <a:gd name="T12" fmla="*/ 2147483646 w 731"/>
              <a:gd name="T13" fmla="*/ 2147483646 h 441"/>
              <a:gd name="T14" fmla="*/ 2147483646 w 731"/>
              <a:gd name="T15" fmla="*/ 2147483646 h 441"/>
              <a:gd name="T16" fmla="*/ 0 w 731"/>
              <a:gd name="T17" fmla="*/ 2147483646 h 441"/>
              <a:gd name="T18" fmla="*/ 2147483646 w 731"/>
              <a:gd name="T19" fmla="*/ 2147483646 h 441"/>
              <a:gd name="T20" fmla="*/ 2147483646 w 731"/>
              <a:gd name="T21" fmla="*/ 2147483646 h 441"/>
              <a:gd name="T22" fmla="*/ 2147483646 w 731"/>
              <a:gd name="T23" fmla="*/ 2147483646 h 441"/>
              <a:gd name="T24" fmla="*/ 2147483646 w 731"/>
              <a:gd name="T25" fmla="*/ 2147483646 h 441"/>
              <a:gd name="T26" fmla="*/ 2147483646 w 731"/>
              <a:gd name="T27" fmla="*/ 2147483646 h 441"/>
              <a:gd name="T28" fmla="*/ 2147483646 w 731"/>
              <a:gd name="T29" fmla="*/ 2147483646 h 441"/>
              <a:gd name="T30" fmla="*/ 2147483646 w 731"/>
              <a:gd name="T31" fmla="*/ 0 h 441"/>
              <a:gd name="T32" fmla="*/ 2147483646 w 731"/>
              <a:gd name="T33" fmla="*/ 2147483646 h 441"/>
              <a:gd name="T34" fmla="*/ 2147483646 w 731"/>
              <a:gd name="T35" fmla="*/ 2147483646 h 441"/>
              <a:gd name="T36" fmla="*/ 2147483646 w 731"/>
              <a:gd name="T37" fmla="*/ 2147483646 h 441"/>
              <a:gd name="T38" fmla="*/ 2147483646 w 731"/>
              <a:gd name="T39" fmla="*/ 2147483646 h 441"/>
              <a:gd name="T40" fmla="*/ 2147483646 w 731"/>
              <a:gd name="T41" fmla="*/ 2147483646 h 441"/>
              <a:gd name="T42" fmla="*/ 2147483646 w 731"/>
              <a:gd name="T43" fmla="*/ 2147483646 h 441"/>
              <a:gd name="T44" fmla="*/ 2147483646 w 731"/>
              <a:gd name="T45" fmla="*/ 2147483646 h 441"/>
              <a:gd name="T46" fmla="*/ 2147483646 w 731"/>
              <a:gd name="T47" fmla="*/ 2147483646 h 441"/>
              <a:gd name="T48" fmla="*/ 2147483646 w 731"/>
              <a:gd name="T49" fmla="*/ 2147483646 h 441"/>
              <a:gd name="T50" fmla="*/ 2147483646 w 731"/>
              <a:gd name="T51" fmla="*/ 2147483646 h 4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31" h="441">
                <a:moveTo>
                  <a:pt x="625" y="147"/>
                </a:moveTo>
                <a:cubicBezTo>
                  <a:pt x="541" y="203"/>
                  <a:pt x="562" y="168"/>
                  <a:pt x="539" y="233"/>
                </a:cubicBezTo>
                <a:cubicBezTo>
                  <a:pt x="543" y="256"/>
                  <a:pt x="572" y="373"/>
                  <a:pt x="539" y="392"/>
                </a:cubicBezTo>
                <a:cubicBezTo>
                  <a:pt x="493" y="418"/>
                  <a:pt x="433" y="400"/>
                  <a:pt x="380" y="404"/>
                </a:cubicBezTo>
                <a:cubicBezTo>
                  <a:pt x="271" y="441"/>
                  <a:pt x="332" y="432"/>
                  <a:pt x="196" y="416"/>
                </a:cubicBezTo>
                <a:cubicBezTo>
                  <a:pt x="143" y="382"/>
                  <a:pt x="131" y="402"/>
                  <a:pt x="110" y="343"/>
                </a:cubicBezTo>
                <a:cubicBezTo>
                  <a:pt x="122" y="285"/>
                  <a:pt x="138" y="247"/>
                  <a:pt x="110" y="184"/>
                </a:cubicBezTo>
                <a:cubicBezTo>
                  <a:pt x="105" y="172"/>
                  <a:pt x="86" y="175"/>
                  <a:pt x="74" y="171"/>
                </a:cubicBezTo>
                <a:cubicBezTo>
                  <a:pt x="20" y="153"/>
                  <a:pt x="51" y="168"/>
                  <a:pt x="0" y="135"/>
                </a:cubicBezTo>
                <a:cubicBezTo>
                  <a:pt x="52" y="117"/>
                  <a:pt x="31" y="117"/>
                  <a:pt x="98" y="135"/>
                </a:cubicBezTo>
                <a:cubicBezTo>
                  <a:pt x="123" y="142"/>
                  <a:pt x="172" y="159"/>
                  <a:pt x="172" y="159"/>
                </a:cubicBezTo>
                <a:cubicBezTo>
                  <a:pt x="184" y="171"/>
                  <a:pt x="193" y="188"/>
                  <a:pt x="208" y="196"/>
                </a:cubicBezTo>
                <a:cubicBezTo>
                  <a:pt x="231" y="209"/>
                  <a:pt x="282" y="220"/>
                  <a:pt x="282" y="220"/>
                </a:cubicBezTo>
                <a:cubicBezTo>
                  <a:pt x="262" y="160"/>
                  <a:pt x="244" y="162"/>
                  <a:pt x="184" y="147"/>
                </a:cubicBezTo>
                <a:cubicBezTo>
                  <a:pt x="172" y="135"/>
                  <a:pt x="157" y="125"/>
                  <a:pt x="147" y="110"/>
                </a:cubicBezTo>
                <a:cubicBezTo>
                  <a:pt x="120" y="69"/>
                  <a:pt x="158" y="39"/>
                  <a:pt x="172" y="0"/>
                </a:cubicBezTo>
                <a:cubicBezTo>
                  <a:pt x="188" y="4"/>
                  <a:pt x="208" y="1"/>
                  <a:pt x="221" y="12"/>
                </a:cubicBezTo>
                <a:cubicBezTo>
                  <a:pt x="231" y="20"/>
                  <a:pt x="221" y="43"/>
                  <a:pt x="233" y="49"/>
                </a:cubicBezTo>
                <a:cubicBezTo>
                  <a:pt x="259" y="62"/>
                  <a:pt x="290" y="57"/>
                  <a:pt x="319" y="61"/>
                </a:cubicBezTo>
                <a:cubicBezTo>
                  <a:pt x="395" y="114"/>
                  <a:pt x="319" y="48"/>
                  <a:pt x="368" y="159"/>
                </a:cubicBezTo>
                <a:cubicBezTo>
                  <a:pt x="375" y="175"/>
                  <a:pt x="392" y="184"/>
                  <a:pt x="404" y="196"/>
                </a:cubicBezTo>
                <a:cubicBezTo>
                  <a:pt x="408" y="208"/>
                  <a:pt x="404" y="233"/>
                  <a:pt x="417" y="233"/>
                </a:cubicBezTo>
                <a:cubicBezTo>
                  <a:pt x="430" y="233"/>
                  <a:pt x="420" y="205"/>
                  <a:pt x="429" y="196"/>
                </a:cubicBezTo>
                <a:cubicBezTo>
                  <a:pt x="447" y="178"/>
                  <a:pt x="477" y="178"/>
                  <a:pt x="502" y="171"/>
                </a:cubicBezTo>
                <a:cubicBezTo>
                  <a:pt x="518" y="166"/>
                  <a:pt x="535" y="161"/>
                  <a:pt x="552" y="159"/>
                </a:cubicBezTo>
                <a:cubicBezTo>
                  <a:pt x="649" y="145"/>
                  <a:pt x="731" y="147"/>
                  <a:pt x="625" y="147"/>
                </a:cubicBezTo>
                <a:close/>
              </a:path>
            </a:pathLst>
          </a:custGeom>
          <a:solidFill>
            <a:srgbClr val="FF4B4B"/>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23579" name="Freeform 27">
            <a:extLst>
              <a:ext uri="{FF2B5EF4-FFF2-40B4-BE49-F238E27FC236}">
                <a16:creationId xmlns:a16="http://schemas.microsoft.com/office/drawing/2014/main" id="{D88F8F5E-3BAC-064A-B7C1-C7951DF6BAF0}"/>
              </a:ext>
            </a:extLst>
          </p:cNvPr>
          <p:cNvSpPr>
            <a:spLocks/>
          </p:cNvSpPr>
          <p:nvPr/>
        </p:nvSpPr>
        <p:spPr bwMode="auto">
          <a:xfrm rot="1552583">
            <a:off x="3565525" y="4405313"/>
            <a:ext cx="527050" cy="387350"/>
          </a:xfrm>
          <a:custGeom>
            <a:avLst/>
            <a:gdLst>
              <a:gd name="T0" fmla="*/ 2147483646 w 731"/>
              <a:gd name="T1" fmla="*/ 2147483646 h 441"/>
              <a:gd name="T2" fmla="*/ 2147483646 w 731"/>
              <a:gd name="T3" fmla="*/ 2147483646 h 441"/>
              <a:gd name="T4" fmla="*/ 2147483646 w 731"/>
              <a:gd name="T5" fmla="*/ 2147483646 h 441"/>
              <a:gd name="T6" fmla="*/ 2147483646 w 731"/>
              <a:gd name="T7" fmla="*/ 2147483646 h 441"/>
              <a:gd name="T8" fmla="*/ 2147483646 w 731"/>
              <a:gd name="T9" fmla="*/ 2147483646 h 441"/>
              <a:gd name="T10" fmla="*/ 2147483646 w 731"/>
              <a:gd name="T11" fmla="*/ 2147483646 h 441"/>
              <a:gd name="T12" fmla="*/ 2147483646 w 731"/>
              <a:gd name="T13" fmla="*/ 2147483646 h 441"/>
              <a:gd name="T14" fmla="*/ 2147483646 w 731"/>
              <a:gd name="T15" fmla="*/ 2147483646 h 441"/>
              <a:gd name="T16" fmla="*/ 0 w 731"/>
              <a:gd name="T17" fmla="*/ 2147483646 h 441"/>
              <a:gd name="T18" fmla="*/ 2147483646 w 731"/>
              <a:gd name="T19" fmla="*/ 2147483646 h 441"/>
              <a:gd name="T20" fmla="*/ 2147483646 w 731"/>
              <a:gd name="T21" fmla="*/ 2147483646 h 441"/>
              <a:gd name="T22" fmla="*/ 2147483646 w 731"/>
              <a:gd name="T23" fmla="*/ 2147483646 h 441"/>
              <a:gd name="T24" fmla="*/ 2147483646 w 731"/>
              <a:gd name="T25" fmla="*/ 2147483646 h 441"/>
              <a:gd name="T26" fmla="*/ 2147483646 w 731"/>
              <a:gd name="T27" fmla="*/ 2147483646 h 441"/>
              <a:gd name="T28" fmla="*/ 2147483646 w 731"/>
              <a:gd name="T29" fmla="*/ 2147483646 h 441"/>
              <a:gd name="T30" fmla="*/ 2147483646 w 731"/>
              <a:gd name="T31" fmla="*/ 0 h 441"/>
              <a:gd name="T32" fmla="*/ 2147483646 w 731"/>
              <a:gd name="T33" fmla="*/ 2147483646 h 441"/>
              <a:gd name="T34" fmla="*/ 2147483646 w 731"/>
              <a:gd name="T35" fmla="*/ 2147483646 h 441"/>
              <a:gd name="T36" fmla="*/ 2147483646 w 731"/>
              <a:gd name="T37" fmla="*/ 2147483646 h 441"/>
              <a:gd name="T38" fmla="*/ 2147483646 w 731"/>
              <a:gd name="T39" fmla="*/ 2147483646 h 441"/>
              <a:gd name="T40" fmla="*/ 2147483646 w 731"/>
              <a:gd name="T41" fmla="*/ 2147483646 h 441"/>
              <a:gd name="T42" fmla="*/ 2147483646 w 731"/>
              <a:gd name="T43" fmla="*/ 2147483646 h 441"/>
              <a:gd name="T44" fmla="*/ 2147483646 w 731"/>
              <a:gd name="T45" fmla="*/ 2147483646 h 441"/>
              <a:gd name="T46" fmla="*/ 2147483646 w 731"/>
              <a:gd name="T47" fmla="*/ 2147483646 h 441"/>
              <a:gd name="T48" fmla="*/ 2147483646 w 731"/>
              <a:gd name="T49" fmla="*/ 2147483646 h 441"/>
              <a:gd name="T50" fmla="*/ 2147483646 w 731"/>
              <a:gd name="T51" fmla="*/ 2147483646 h 4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31" h="441">
                <a:moveTo>
                  <a:pt x="625" y="147"/>
                </a:moveTo>
                <a:cubicBezTo>
                  <a:pt x="541" y="203"/>
                  <a:pt x="562" y="168"/>
                  <a:pt x="539" y="233"/>
                </a:cubicBezTo>
                <a:cubicBezTo>
                  <a:pt x="543" y="256"/>
                  <a:pt x="572" y="373"/>
                  <a:pt x="539" y="392"/>
                </a:cubicBezTo>
                <a:cubicBezTo>
                  <a:pt x="493" y="418"/>
                  <a:pt x="433" y="400"/>
                  <a:pt x="380" y="404"/>
                </a:cubicBezTo>
                <a:cubicBezTo>
                  <a:pt x="271" y="441"/>
                  <a:pt x="332" y="432"/>
                  <a:pt x="196" y="416"/>
                </a:cubicBezTo>
                <a:cubicBezTo>
                  <a:pt x="143" y="382"/>
                  <a:pt x="131" y="402"/>
                  <a:pt x="110" y="343"/>
                </a:cubicBezTo>
                <a:cubicBezTo>
                  <a:pt x="122" y="285"/>
                  <a:pt x="138" y="247"/>
                  <a:pt x="110" y="184"/>
                </a:cubicBezTo>
                <a:cubicBezTo>
                  <a:pt x="105" y="172"/>
                  <a:pt x="86" y="175"/>
                  <a:pt x="74" y="171"/>
                </a:cubicBezTo>
                <a:cubicBezTo>
                  <a:pt x="20" y="153"/>
                  <a:pt x="51" y="168"/>
                  <a:pt x="0" y="135"/>
                </a:cubicBezTo>
                <a:cubicBezTo>
                  <a:pt x="52" y="117"/>
                  <a:pt x="31" y="117"/>
                  <a:pt x="98" y="135"/>
                </a:cubicBezTo>
                <a:cubicBezTo>
                  <a:pt x="123" y="142"/>
                  <a:pt x="172" y="159"/>
                  <a:pt x="172" y="159"/>
                </a:cubicBezTo>
                <a:cubicBezTo>
                  <a:pt x="184" y="171"/>
                  <a:pt x="193" y="188"/>
                  <a:pt x="208" y="196"/>
                </a:cubicBezTo>
                <a:cubicBezTo>
                  <a:pt x="231" y="209"/>
                  <a:pt x="282" y="220"/>
                  <a:pt x="282" y="220"/>
                </a:cubicBezTo>
                <a:cubicBezTo>
                  <a:pt x="262" y="160"/>
                  <a:pt x="244" y="162"/>
                  <a:pt x="184" y="147"/>
                </a:cubicBezTo>
                <a:cubicBezTo>
                  <a:pt x="172" y="135"/>
                  <a:pt x="157" y="125"/>
                  <a:pt x="147" y="110"/>
                </a:cubicBezTo>
                <a:cubicBezTo>
                  <a:pt x="120" y="69"/>
                  <a:pt x="158" y="39"/>
                  <a:pt x="172" y="0"/>
                </a:cubicBezTo>
                <a:cubicBezTo>
                  <a:pt x="188" y="4"/>
                  <a:pt x="208" y="1"/>
                  <a:pt x="221" y="12"/>
                </a:cubicBezTo>
                <a:cubicBezTo>
                  <a:pt x="231" y="20"/>
                  <a:pt x="221" y="43"/>
                  <a:pt x="233" y="49"/>
                </a:cubicBezTo>
                <a:cubicBezTo>
                  <a:pt x="259" y="62"/>
                  <a:pt x="290" y="57"/>
                  <a:pt x="319" y="61"/>
                </a:cubicBezTo>
                <a:cubicBezTo>
                  <a:pt x="395" y="114"/>
                  <a:pt x="319" y="48"/>
                  <a:pt x="368" y="159"/>
                </a:cubicBezTo>
                <a:cubicBezTo>
                  <a:pt x="375" y="175"/>
                  <a:pt x="392" y="184"/>
                  <a:pt x="404" y="196"/>
                </a:cubicBezTo>
                <a:cubicBezTo>
                  <a:pt x="408" y="208"/>
                  <a:pt x="404" y="233"/>
                  <a:pt x="417" y="233"/>
                </a:cubicBezTo>
                <a:cubicBezTo>
                  <a:pt x="430" y="233"/>
                  <a:pt x="420" y="205"/>
                  <a:pt x="429" y="196"/>
                </a:cubicBezTo>
                <a:cubicBezTo>
                  <a:pt x="447" y="178"/>
                  <a:pt x="477" y="178"/>
                  <a:pt x="502" y="171"/>
                </a:cubicBezTo>
                <a:cubicBezTo>
                  <a:pt x="518" y="166"/>
                  <a:pt x="535" y="161"/>
                  <a:pt x="552" y="159"/>
                </a:cubicBezTo>
                <a:cubicBezTo>
                  <a:pt x="649" y="145"/>
                  <a:pt x="731" y="147"/>
                  <a:pt x="625" y="147"/>
                </a:cubicBezTo>
                <a:close/>
              </a:path>
            </a:pathLst>
          </a:custGeom>
          <a:solidFill>
            <a:srgbClr val="FF4B4B"/>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pic>
        <p:nvPicPr>
          <p:cNvPr id="23580" name="Picture 28" descr="TEN">
            <a:extLst>
              <a:ext uri="{FF2B5EF4-FFF2-40B4-BE49-F238E27FC236}">
                <a16:creationId xmlns:a16="http://schemas.microsoft.com/office/drawing/2014/main" id="{F38D9A1A-5032-3947-8CF7-0956B236D3AF}"/>
              </a:ext>
            </a:extLst>
          </p:cNvPr>
          <p:cNvPicPr>
            <a:picLocks noChangeAspect="1" noChangeArrowheads="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669020" flipH="1">
            <a:off x="5115719" y="2069307"/>
            <a:ext cx="11747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1" name="Picture 29" descr="TEN">
            <a:extLst>
              <a:ext uri="{FF2B5EF4-FFF2-40B4-BE49-F238E27FC236}">
                <a16:creationId xmlns:a16="http://schemas.microsoft.com/office/drawing/2014/main" id="{0AF36CFE-297C-C345-8AA9-469588D154F8}"/>
              </a:ext>
            </a:extLst>
          </p:cNvPr>
          <p:cNvPicPr>
            <a:picLocks noChangeAspect="1" noChangeArrowheads="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562988" flipH="1">
            <a:off x="5657850" y="1516063"/>
            <a:ext cx="1619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2" name="Picture 30" descr="TEN">
            <a:extLst>
              <a:ext uri="{FF2B5EF4-FFF2-40B4-BE49-F238E27FC236}">
                <a16:creationId xmlns:a16="http://schemas.microsoft.com/office/drawing/2014/main" id="{CD7E8383-5A73-6F43-8734-6C8D47411CFA}"/>
              </a:ext>
            </a:extLst>
          </p:cNvPr>
          <p:cNvPicPr>
            <a:picLocks noChangeAspect="1" noChangeArrowheads="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056306" flipH="1">
            <a:off x="6132513" y="906463"/>
            <a:ext cx="101600"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3" name="Picture 31" descr="TEN">
            <a:extLst>
              <a:ext uri="{FF2B5EF4-FFF2-40B4-BE49-F238E27FC236}">
                <a16:creationId xmlns:a16="http://schemas.microsoft.com/office/drawing/2014/main" id="{B0999037-6A4E-BE4C-9E6A-C3B144434B4D}"/>
              </a:ext>
            </a:extLst>
          </p:cNvPr>
          <p:cNvPicPr>
            <a:picLocks noChangeAspect="1" noChangeArrowheads="1"/>
          </p:cNvPicPr>
          <p:nvPr/>
        </p:nvPicPr>
        <p:blipFill>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183613">
            <a:off x="7794625" y="1050925"/>
            <a:ext cx="306388"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4" name="Picture 32" descr="TEN">
            <a:extLst>
              <a:ext uri="{FF2B5EF4-FFF2-40B4-BE49-F238E27FC236}">
                <a16:creationId xmlns:a16="http://schemas.microsoft.com/office/drawing/2014/main" id="{AA64523C-B6A1-8642-A8EB-396AA97666C9}"/>
              </a:ext>
            </a:extLst>
          </p:cNvPr>
          <p:cNvPicPr>
            <a:picLocks noChangeAspect="1" noChangeArrowheads="1"/>
          </p:cNvPicPr>
          <p:nvPr/>
        </p:nvPicPr>
        <p:blipFill>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381597">
            <a:off x="6381750" y="2028825"/>
            <a:ext cx="2476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5" name="Picture 33" descr="TEN">
            <a:extLst>
              <a:ext uri="{FF2B5EF4-FFF2-40B4-BE49-F238E27FC236}">
                <a16:creationId xmlns:a16="http://schemas.microsoft.com/office/drawing/2014/main" id="{1BF5225B-58A6-544F-A394-AB18510E0AAE}"/>
              </a:ext>
            </a:extLst>
          </p:cNvPr>
          <p:cNvPicPr>
            <a:picLocks noChangeAspect="1" noChangeArrowheads="1"/>
          </p:cNvPicPr>
          <p:nvPr/>
        </p:nvPicPr>
        <p:blipFill>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652123" flipV="1">
            <a:off x="5485606" y="2140744"/>
            <a:ext cx="1666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6" name="Picture 34" descr="TEN">
            <a:extLst>
              <a:ext uri="{FF2B5EF4-FFF2-40B4-BE49-F238E27FC236}">
                <a16:creationId xmlns:a16="http://schemas.microsoft.com/office/drawing/2014/main" id="{85F3C263-FD22-CA40-B373-E2724780E22A}"/>
              </a:ext>
            </a:extLst>
          </p:cNvPr>
          <p:cNvPicPr>
            <a:picLocks noChangeAspect="1" noChangeArrowheads="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37098">
            <a:off x="4886325" y="2795588"/>
            <a:ext cx="103188"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7" name="Picture 35" descr="TEN">
            <a:extLst>
              <a:ext uri="{FF2B5EF4-FFF2-40B4-BE49-F238E27FC236}">
                <a16:creationId xmlns:a16="http://schemas.microsoft.com/office/drawing/2014/main" id="{557A6EC3-052E-1A41-A1EF-0FBD088207E3}"/>
              </a:ext>
            </a:extLst>
          </p:cNvPr>
          <p:cNvPicPr>
            <a:picLocks noChangeAspect="1" noChangeArrowheads="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534921">
            <a:off x="4786313" y="3530600"/>
            <a:ext cx="12541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8" name="Picture 36" descr="TEN">
            <a:extLst>
              <a:ext uri="{FF2B5EF4-FFF2-40B4-BE49-F238E27FC236}">
                <a16:creationId xmlns:a16="http://schemas.microsoft.com/office/drawing/2014/main" id="{7A85A260-F99A-864B-A922-4B53F9B8C5FE}"/>
              </a:ext>
            </a:extLst>
          </p:cNvPr>
          <p:cNvPicPr>
            <a:picLocks noChangeAspect="1" noChangeArrowheads="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756184">
            <a:off x="4541838" y="4243388"/>
            <a:ext cx="13652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2" name="Picture 40" descr="TEN">
            <a:extLst>
              <a:ext uri="{FF2B5EF4-FFF2-40B4-BE49-F238E27FC236}">
                <a16:creationId xmlns:a16="http://schemas.microsoft.com/office/drawing/2014/main" id="{7564345F-D1D9-2D4E-AA53-420E24B4C50F}"/>
              </a:ext>
            </a:extLst>
          </p:cNvPr>
          <p:cNvPicPr>
            <a:picLocks noChangeAspect="1" noChangeArrowheads="1"/>
          </p:cNvPicPr>
          <p:nvPr/>
        </p:nvPicPr>
        <p:blipFill>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49368">
            <a:off x="4729163" y="2886075"/>
            <a:ext cx="182562"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3" name="Picture 41" descr="TEN">
            <a:extLst>
              <a:ext uri="{FF2B5EF4-FFF2-40B4-BE49-F238E27FC236}">
                <a16:creationId xmlns:a16="http://schemas.microsoft.com/office/drawing/2014/main" id="{B2C6536C-F105-9B46-AF1D-B0E8CCF1B2AD}"/>
              </a:ext>
            </a:extLst>
          </p:cNvPr>
          <p:cNvPicPr>
            <a:picLocks noChangeAspect="1" noChangeArrowheads="1"/>
          </p:cNvPicPr>
          <p:nvPr/>
        </p:nvPicPr>
        <p:blipFill>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34971" flipH="1">
            <a:off x="4583113" y="3521075"/>
            <a:ext cx="204787"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4" name="Picture 42" descr="TEN">
            <a:extLst>
              <a:ext uri="{FF2B5EF4-FFF2-40B4-BE49-F238E27FC236}">
                <a16:creationId xmlns:a16="http://schemas.microsoft.com/office/drawing/2014/main" id="{007F06D7-6AEF-B247-A462-AED5739B3332}"/>
              </a:ext>
            </a:extLst>
          </p:cNvPr>
          <p:cNvPicPr>
            <a:picLocks noChangeAspect="1" noChangeArrowheads="1"/>
          </p:cNvPicPr>
          <p:nvPr/>
        </p:nvPicPr>
        <p:blipFill>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32680" flipH="1">
            <a:off x="4313238" y="4035425"/>
            <a:ext cx="1682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5" name="Picture 43" descr="TEN">
            <a:extLst>
              <a:ext uri="{FF2B5EF4-FFF2-40B4-BE49-F238E27FC236}">
                <a16:creationId xmlns:a16="http://schemas.microsoft.com/office/drawing/2014/main" id="{53BAD121-57E9-274E-805A-2479220C417E}"/>
              </a:ext>
            </a:extLst>
          </p:cNvPr>
          <p:cNvPicPr>
            <a:picLocks noChangeAspect="1" noChangeArrowheads="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63789">
            <a:off x="4343400" y="4965700"/>
            <a:ext cx="4572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3" name="Rectangle 44">
            <a:extLst>
              <a:ext uri="{FF2B5EF4-FFF2-40B4-BE49-F238E27FC236}">
                <a16:creationId xmlns:a16="http://schemas.microsoft.com/office/drawing/2014/main" id="{2E5554B0-9EF1-E143-964A-1AF2661CE9C4}"/>
              </a:ext>
            </a:extLst>
          </p:cNvPr>
          <p:cNvSpPr>
            <a:spLocks noChangeArrowheads="1"/>
          </p:cNvSpPr>
          <p:nvPr/>
        </p:nvSpPr>
        <p:spPr bwMode="auto">
          <a:xfrm>
            <a:off x="152400" y="342900"/>
            <a:ext cx="1966913" cy="585788"/>
          </a:xfrm>
          <a:prstGeom prst="rect">
            <a:avLst/>
          </a:prstGeom>
          <a:ln/>
        </p:spPr>
        <p:style>
          <a:lnRef idx="2">
            <a:schemeClr val="dk1"/>
          </a:lnRef>
          <a:fillRef idx="1">
            <a:schemeClr val="lt1"/>
          </a:fillRef>
          <a:effectRef idx="0">
            <a:schemeClr val="dk1"/>
          </a:effectRef>
          <a:fontRef idx="minor">
            <a:schemeClr val="dk1"/>
          </a:fontRef>
        </p:style>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3200" b="1" u="sng" dirty="0" err="1">
                <a:latin typeface="Times New Roman" panose="02020603050405020304" pitchFamily="18" charset="0"/>
                <a:cs typeface="Times New Roman" panose="02020603050405020304" pitchFamily="18" charset="0"/>
              </a:rPr>
              <a:t>Diễn</a:t>
            </a:r>
            <a:r>
              <a:rPr lang="en-US" altLang="en-US" sz="2400" b="1" u="sng" dirty="0">
                <a:latin typeface="Times New Roman" panose="02020603050405020304" pitchFamily="18" charset="0"/>
                <a:cs typeface="Times New Roman" panose="02020603050405020304" pitchFamily="18" charset="0"/>
              </a:rPr>
              <a:t> </a:t>
            </a:r>
            <a:r>
              <a:rPr lang="en-US" altLang="en-US" sz="3200" b="1" u="sng" dirty="0" err="1">
                <a:latin typeface="Times New Roman" panose="02020603050405020304" pitchFamily="18" charset="0"/>
                <a:cs typeface="Times New Roman" panose="02020603050405020304" pitchFamily="18" charset="0"/>
              </a:rPr>
              <a:t>biến</a:t>
            </a:r>
            <a:r>
              <a:rPr lang="en-US" altLang="en-US" sz="2400" b="1" u="sng" dirty="0">
                <a:latin typeface="Comic Sans MS" panose="030F0702030302020204" pitchFamily="66" charset="0"/>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checkerboard(across)">
                                      <p:cBhvr>
                                        <p:cTn id="7" dur="500"/>
                                        <p:tgtEl>
                                          <p:spTgt spid="235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3556"/>
                                        </p:tgtEl>
                                        <p:attrNameLst>
                                          <p:attrName>style.visibility</p:attrName>
                                        </p:attrNameLst>
                                      </p:cBhvr>
                                      <p:to>
                                        <p:strVal val="visible"/>
                                      </p:to>
                                    </p:set>
                                    <p:anim to="" calcmode="lin" valueType="num">
                                      <p:cBhvr>
                                        <p:cTn id="12" dur="1" fill="hold"/>
                                        <p:tgtEl>
                                          <p:spTgt spid="23556"/>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23574"/>
                                        </p:tgtEl>
                                        <p:attrNameLst>
                                          <p:attrName>style.visibility</p:attrName>
                                        </p:attrNameLst>
                                      </p:cBhvr>
                                      <p:to>
                                        <p:strVal val="visible"/>
                                      </p:to>
                                    </p:set>
                                    <p:anim calcmode="lin" valueType="num">
                                      <p:cBhvr>
                                        <p:cTn id="17" dur="500" fill="hold"/>
                                        <p:tgtEl>
                                          <p:spTgt spid="23574"/>
                                        </p:tgtEl>
                                        <p:attrNameLst>
                                          <p:attrName>ppt_w</p:attrName>
                                        </p:attrNameLst>
                                      </p:cBhvr>
                                      <p:tavLst>
                                        <p:tav tm="0">
                                          <p:val>
                                            <p:fltVal val="0"/>
                                          </p:val>
                                        </p:tav>
                                        <p:tav tm="100000">
                                          <p:val>
                                            <p:strVal val="#ppt_w"/>
                                          </p:val>
                                        </p:tav>
                                      </p:tavLst>
                                    </p:anim>
                                    <p:anim calcmode="lin" valueType="num">
                                      <p:cBhvr>
                                        <p:cTn id="18" dur="500" fill="hold"/>
                                        <p:tgtEl>
                                          <p:spTgt spid="23574"/>
                                        </p:tgtEl>
                                        <p:attrNameLst>
                                          <p:attrName>ppt_h</p:attrName>
                                        </p:attrNameLst>
                                      </p:cBhvr>
                                      <p:tavLst>
                                        <p:tav tm="0">
                                          <p:val>
                                            <p:fltVal val="0"/>
                                          </p:val>
                                        </p:tav>
                                        <p:tav tm="100000">
                                          <p:val>
                                            <p:strVal val="#ppt_h"/>
                                          </p:val>
                                        </p:tav>
                                      </p:tavLst>
                                    </p:anim>
                                    <p:anim calcmode="lin" valueType="num">
                                      <p:cBhvr>
                                        <p:cTn id="19" dur="500" fill="hold"/>
                                        <p:tgtEl>
                                          <p:spTgt spid="23574"/>
                                        </p:tgtEl>
                                        <p:attrNameLst>
                                          <p:attrName>style.rotation</p:attrName>
                                        </p:attrNameLst>
                                      </p:cBhvr>
                                      <p:tavLst>
                                        <p:tav tm="0">
                                          <p:val>
                                            <p:fltVal val="360"/>
                                          </p:val>
                                        </p:tav>
                                        <p:tav tm="100000">
                                          <p:val>
                                            <p:fltVal val="0"/>
                                          </p:val>
                                        </p:tav>
                                      </p:tavLst>
                                    </p:anim>
                                    <p:animEffect transition="in" filter="fade">
                                      <p:cBhvr>
                                        <p:cTn id="20" dur="500"/>
                                        <p:tgtEl>
                                          <p:spTgt spid="2357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repeatCount="2000" fill="hold" nodeType="clickEffect">
                                  <p:stCondLst>
                                    <p:cond delay="0"/>
                                  </p:stCondLst>
                                  <p:childTnLst>
                                    <p:set>
                                      <p:cBhvr>
                                        <p:cTn id="24" dur="1" fill="hold">
                                          <p:stCondLst>
                                            <p:cond delay="0"/>
                                          </p:stCondLst>
                                        </p:cTn>
                                        <p:tgtEl>
                                          <p:spTgt spid="23575"/>
                                        </p:tgtEl>
                                        <p:attrNameLst>
                                          <p:attrName>style.visibility</p:attrName>
                                        </p:attrNameLst>
                                      </p:cBhvr>
                                      <p:to>
                                        <p:strVal val="visible"/>
                                      </p:to>
                                    </p:set>
                                    <p:animEffect transition="in" filter="wipe(down)">
                                      <p:cBhvr>
                                        <p:cTn id="25" dur="2000"/>
                                        <p:tgtEl>
                                          <p:spTgt spid="23575"/>
                                        </p:tgtEl>
                                      </p:cBhvr>
                                    </p:animEffect>
                                  </p:childTnLst>
                                </p:cTn>
                              </p:par>
                              <p:par>
                                <p:cTn id="26" presetID="22" presetClass="entr" presetSubtype="4" repeatCount="2000" fill="hold" nodeType="withEffect">
                                  <p:stCondLst>
                                    <p:cond delay="0"/>
                                  </p:stCondLst>
                                  <p:childTnLst>
                                    <p:set>
                                      <p:cBhvr>
                                        <p:cTn id="27" dur="1" fill="hold">
                                          <p:stCondLst>
                                            <p:cond delay="0"/>
                                          </p:stCondLst>
                                        </p:cTn>
                                        <p:tgtEl>
                                          <p:spTgt spid="23576"/>
                                        </p:tgtEl>
                                        <p:attrNameLst>
                                          <p:attrName>style.visibility</p:attrName>
                                        </p:attrNameLst>
                                      </p:cBhvr>
                                      <p:to>
                                        <p:strVal val="visible"/>
                                      </p:to>
                                    </p:set>
                                    <p:animEffect transition="in" filter="wipe(down)">
                                      <p:cBhvr>
                                        <p:cTn id="28" dur="2000"/>
                                        <p:tgtEl>
                                          <p:spTgt spid="23576"/>
                                        </p:tgtEl>
                                      </p:cBhvr>
                                    </p:animEffect>
                                  </p:childTnLst>
                                </p:cTn>
                              </p:par>
                              <p:par>
                                <p:cTn id="29" presetID="55" presetClass="entr" presetSubtype="0" repeatCount="2000" fill="hold" nodeType="withEffect">
                                  <p:stCondLst>
                                    <p:cond delay="0"/>
                                  </p:stCondLst>
                                  <p:childTnLst>
                                    <p:set>
                                      <p:cBhvr>
                                        <p:cTn id="30" dur="1" fill="hold">
                                          <p:stCondLst>
                                            <p:cond delay="0"/>
                                          </p:stCondLst>
                                        </p:cTn>
                                        <p:tgtEl>
                                          <p:spTgt spid="23577"/>
                                        </p:tgtEl>
                                        <p:attrNameLst>
                                          <p:attrName>style.visibility</p:attrName>
                                        </p:attrNameLst>
                                      </p:cBhvr>
                                      <p:to>
                                        <p:strVal val="visible"/>
                                      </p:to>
                                    </p:set>
                                    <p:anim calcmode="lin" valueType="num">
                                      <p:cBhvr>
                                        <p:cTn id="31" dur="1000" fill="hold"/>
                                        <p:tgtEl>
                                          <p:spTgt spid="23577"/>
                                        </p:tgtEl>
                                        <p:attrNameLst>
                                          <p:attrName>ppt_w</p:attrName>
                                        </p:attrNameLst>
                                      </p:cBhvr>
                                      <p:tavLst>
                                        <p:tav tm="0">
                                          <p:val>
                                            <p:strVal val="#ppt_w*0.70"/>
                                          </p:val>
                                        </p:tav>
                                        <p:tav tm="100000">
                                          <p:val>
                                            <p:strVal val="#ppt_w"/>
                                          </p:val>
                                        </p:tav>
                                      </p:tavLst>
                                    </p:anim>
                                    <p:anim calcmode="lin" valueType="num">
                                      <p:cBhvr>
                                        <p:cTn id="32" dur="1000" fill="hold"/>
                                        <p:tgtEl>
                                          <p:spTgt spid="23577"/>
                                        </p:tgtEl>
                                        <p:attrNameLst>
                                          <p:attrName>ppt_h</p:attrName>
                                        </p:attrNameLst>
                                      </p:cBhvr>
                                      <p:tavLst>
                                        <p:tav tm="0">
                                          <p:val>
                                            <p:strVal val="#ppt_h"/>
                                          </p:val>
                                        </p:tav>
                                        <p:tav tm="100000">
                                          <p:val>
                                            <p:strVal val="#ppt_h"/>
                                          </p:val>
                                        </p:tav>
                                      </p:tavLst>
                                    </p:anim>
                                    <p:animEffect transition="in" filter="fade">
                                      <p:cBhvr>
                                        <p:cTn id="33" dur="1000"/>
                                        <p:tgtEl>
                                          <p:spTgt spid="23577"/>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5" presetClass="entr" presetSubtype="0" repeatCount="2000" fill="hold" nodeType="clickEffect">
                                  <p:stCondLst>
                                    <p:cond delay="0"/>
                                  </p:stCondLst>
                                  <p:childTnLst>
                                    <p:set>
                                      <p:cBhvr>
                                        <p:cTn id="37" dur="1" fill="hold">
                                          <p:stCondLst>
                                            <p:cond delay="0"/>
                                          </p:stCondLst>
                                        </p:cTn>
                                        <p:tgtEl>
                                          <p:spTgt spid="23578"/>
                                        </p:tgtEl>
                                        <p:attrNameLst>
                                          <p:attrName>style.visibility</p:attrName>
                                        </p:attrNameLst>
                                      </p:cBhvr>
                                      <p:to>
                                        <p:strVal val="visible"/>
                                      </p:to>
                                    </p:set>
                                    <p:anim calcmode="lin" valueType="num">
                                      <p:cBhvr>
                                        <p:cTn id="38" dur="1000" fill="hold"/>
                                        <p:tgtEl>
                                          <p:spTgt spid="23578"/>
                                        </p:tgtEl>
                                        <p:attrNameLst>
                                          <p:attrName>ppt_w</p:attrName>
                                        </p:attrNameLst>
                                      </p:cBhvr>
                                      <p:tavLst>
                                        <p:tav tm="0">
                                          <p:val>
                                            <p:strVal val="#ppt_w*0.70"/>
                                          </p:val>
                                        </p:tav>
                                        <p:tav tm="100000">
                                          <p:val>
                                            <p:strVal val="#ppt_w"/>
                                          </p:val>
                                        </p:tav>
                                      </p:tavLst>
                                    </p:anim>
                                    <p:anim calcmode="lin" valueType="num">
                                      <p:cBhvr>
                                        <p:cTn id="39" dur="1000" fill="hold"/>
                                        <p:tgtEl>
                                          <p:spTgt spid="23578"/>
                                        </p:tgtEl>
                                        <p:attrNameLst>
                                          <p:attrName>ppt_h</p:attrName>
                                        </p:attrNameLst>
                                      </p:cBhvr>
                                      <p:tavLst>
                                        <p:tav tm="0">
                                          <p:val>
                                            <p:strVal val="#ppt_h"/>
                                          </p:val>
                                        </p:tav>
                                        <p:tav tm="100000">
                                          <p:val>
                                            <p:strVal val="#ppt_h"/>
                                          </p:val>
                                        </p:tav>
                                      </p:tavLst>
                                    </p:anim>
                                    <p:animEffect transition="in" filter="fade">
                                      <p:cBhvr>
                                        <p:cTn id="40" dur="1000"/>
                                        <p:tgtEl>
                                          <p:spTgt spid="23578"/>
                                        </p:tgtEl>
                                      </p:cBhvr>
                                    </p:animEffect>
                                  </p:childTnLst>
                                </p:cTn>
                              </p:par>
                              <p:par>
                                <p:cTn id="41" presetID="55" presetClass="entr" presetSubtype="0" repeatCount="2000" fill="hold" nodeType="withEffect">
                                  <p:stCondLst>
                                    <p:cond delay="0"/>
                                  </p:stCondLst>
                                  <p:childTnLst>
                                    <p:set>
                                      <p:cBhvr>
                                        <p:cTn id="42" dur="1" fill="hold">
                                          <p:stCondLst>
                                            <p:cond delay="0"/>
                                          </p:stCondLst>
                                        </p:cTn>
                                        <p:tgtEl>
                                          <p:spTgt spid="23579"/>
                                        </p:tgtEl>
                                        <p:attrNameLst>
                                          <p:attrName>style.visibility</p:attrName>
                                        </p:attrNameLst>
                                      </p:cBhvr>
                                      <p:to>
                                        <p:strVal val="visible"/>
                                      </p:to>
                                    </p:set>
                                    <p:anim calcmode="lin" valueType="num">
                                      <p:cBhvr>
                                        <p:cTn id="43" dur="1000" fill="hold"/>
                                        <p:tgtEl>
                                          <p:spTgt spid="23579"/>
                                        </p:tgtEl>
                                        <p:attrNameLst>
                                          <p:attrName>ppt_w</p:attrName>
                                        </p:attrNameLst>
                                      </p:cBhvr>
                                      <p:tavLst>
                                        <p:tav tm="0">
                                          <p:val>
                                            <p:strVal val="#ppt_w*0.70"/>
                                          </p:val>
                                        </p:tav>
                                        <p:tav tm="100000">
                                          <p:val>
                                            <p:strVal val="#ppt_w"/>
                                          </p:val>
                                        </p:tav>
                                      </p:tavLst>
                                    </p:anim>
                                    <p:anim calcmode="lin" valueType="num">
                                      <p:cBhvr>
                                        <p:cTn id="44" dur="1000" fill="hold"/>
                                        <p:tgtEl>
                                          <p:spTgt spid="23579"/>
                                        </p:tgtEl>
                                        <p:attrNameLst>
                                          <p:attrName>ppt_h</p:attrName>
                                        </p:attrNameLst>
                                      </p:cBhvr>
                                      <p:tavLst>
                                        <p:tav tm="0">
                                          <p:val>
                                            <p:strVal val="#ppt_h"/>
                                          </p:val>
                                        </p:tav>
                                        <p:tav tm="100000">
                                          <p:val>
                                            <p:strVal val="#ppt_h"/>
                                          </p:val>
                                        </p:tav>
                                      </p:tavLst>
                                    </p:anim>
                                    <p:animEffect transition="in" filter="fade">
                                      <p:cBhvr>
                                        <p:cTn id="45" dur="1000"/>
                                        <p:tgtEl>
                                          <p:spTgt spid="2357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4" repeatCount="2000" fill="hold" nodeType="clickEffect">
                                  <p:stCondLst>
                                    <p:cond delay="0"/>
                                  </p:stCondLst>
                                  <p:childTnLst>
                                    <p:set>
                                      <p:cBhvr>
                                        <p:cTn id="49" dur="1" fill="hold">
                                          <p:stCondLst>
                                            <p:cond delay="0"/>
                                          </p:stCondLst>
                                        </p:cTn>
                                        <p:tgtEl>
                                          <p:spTgt spid="23580"/>
                                        </p:tgtEl>
                                        <p:attrNameLst>
                                          <p:attrName>style.visibility</p:attrName>
                                        </p:attrNameLst>
                                      </p:cBhvr>
                                      <p:to>
                                        <p:strVal val="visible"/>
                                      </p:to>
                                    </p:set>
                                    <p:animEffect transition="in" filter="wipe(down)">
                                      <p:cBhvr>
                                        <p:cTn id="50" dur="1000"/>
                                        <p:tgtEl>
                                          <p:spTgt spid="23580"/>
                                        </p:tgtEl>
                                      </p:cBhvr>
                                    </p:animEffect>
                                  </p:childTnLst>
                                </p:cTn>
                              </p:par>
                              <p:par>
                                <p:cTn id="51" presetID="22" presetClass="entr" presetSubtype="4" repeatCount="2000" fill="hold" nodeType="withEffect">
                                  <p:stCondLst>
                                    <p:cond delay="0"/>
                                  </p:stCondLst>
                                  <p:childTnLst>
                                    <p:set>
                                      <p:cBhvr>
                                        <p:cTn id="52" dur="1" fill="hold">
                                          <p:stCondLst>
                                            <p:cond delay="0"/>
                                          </p:stCondLst>
                                        </p:cTn>
                                        <p:tgtEl>
                                          <p:spTgt spid="23581"/>
                                        </p:tgtEl>
                                        <p:attrNameLst>
                                          <p:attrName>style.visibility</p:attrName>
                                        </p:attrNameLst>
                                      </p:cBhvr>
                                      <p:to>
                                        <p:strVal val="visible"/>
                                      </p:to>
                                    </p:set>
                                    <p:animEffect transition="in" filter="wipe(down)">
                                      <p:cBhvr>
                                        <p:cTn id="53" dur="1000"/>
                                        <p:tgtEl>
                                          <p:spTgt spid="23581"/>
                                        </p:tgtEl>
                                      </p:cBhvr>
                                    </p:animEffect>
                                  </p:childTnLst>
                                </p:cTn>
                              </p:par>
                              <p:par>
                                <p:cTn id="54" presetID="22" presetClass="entr" presetSubtype="4" repeatCount="2000" fill="hold" nodeType="withEffect">
                                  <p:stCondLst>
                                    <p:cond delay="0"/>
                                  </p:stCondLst>
                                  <p:childTnLst>
                                    <p:set>
                                      <p:cBhvr>
                                        <p:cTn id="55" dur="1" fill="hold">
                                          <p:stCondLst>
                                            <p:cond delay="0"/>
                                          </p:stCondLst>
                                        </p:cTn>
                                        <p:tgtEl>
                                          <p:spTgt spid="23582"/>
                                        </p:tgtEl>
                                        <p:attrNameLst>
                                          <p:attrName>style.visibility</p:attrName>
                                        </p:attrNameLst>
                                      </p:cBhvr>
                                      <p:to>
                                        <p:strVal val="visible"/>
                                      </p:to>
                                    </p:set>
                                    <p:animEffect transition="in" filter="wipe(down)">
                                      <p:cBhvr>
                                        <p:cTn id="56" dur="1000"/>
                                        <p:tgtEl>
                                          <p:spTgt spid="2358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2" repeatCount="3000" fill="hold" nodeType="clickEffect">
                                  <p:stCondLst>
                                    <p:cond delay="0"/>
                                  </p:stCondLst>
                                  <p:childTnLst>
                                    <p:set>
                                      <p:cBhvr>
                                        <p:cTn id="60" dur="1" fill="hold">
                                          <p:stCondLst>
                                            <p:cond delay="0"/>
                                          </p:stCondLst>
                                        </p:cTn>
                                        <p:tgtEl>
                                          <p:spTgt spid="23583"/>
                                        </p:tgtEl>
                                        <p:attrNameLst>
                                          <p:attrName>style.visibility</p:attrName>
                                        </p:attrNameLst>
                                      </p:cBhvr>
                                      <p:to>
                                        <p:strVal val="visible"/>
                                      </p:to>
                                    </p:set>
                                    <p:animEffect transition="in" filter="wipe(right)">
                                      <p:cBhvr>
                                        <p:cTn id="61" dur="500"/>
                                        <p:tgtEl>
                                          <p:spTgt spid="23583"/>
                                        </p:tgtEl>
                                      </p:cBhvr>
                                    </p:animEffect>
                                  </p:childTnLst>
                                </p:cTn>
                              </p:par>
                              <p:par>
                                <p:cTn id="62" presetID="22" presetClass="entr" presetSubtype="2" repeatCount="3000" fill="hold" nodeType="withEffect">
                                  <p:stCondLst>
                                    <p:cond delay="0"/>
                                  </p:stCondLst>
                                  <p:childTnLst>
                                    <p:set>
                                      <p:cBhvr>
                                        <p:cTn id="63" dur="1" fill="hold">
                                          <p:stCondLst>
                                            <p:cond delay="0"/>
                                          </p:stCondLst>
                                        </p:cTn>
                                        <p:tgtEl>
                                          <p:spTgt spid="23584"/>
                                        </p:tgtEl>
                                        <p:attrNameLst>
                                          <p:attrName>style.visibility</p:attrName>
                                        </p:attrNameLst>
                                      </p:cBhvr>
                                      <p:to>
                                        <p:strVal val="visible"/>
                                      </p:to>
                                    </p:set>
                                    <p:animEffect transition="in" filter="wipe(right)">
                                      <p:cBhvr>
                                        <p:cTn id="64" dur="500"/>
                                        <p:tgtEl>
                                          <p:spTgt spid="23584"/>
                                        </p:tgtEl>
                                      </p:cBhvr>
                                    </p:animEffect>
                                  </p:childTnLst>
                                </p:cTn>
                              </p:par>
                              <p:par>
                                <p:cTn id="65" presetID="22" presetClass="entr" presetSubtype="2" repeatCount="3000" fill="hold" nodeType="withEffect">
                                  <p:stCondLst>
                                    <p:cond delay="0"/>
                                  </p:stCondLst>
                                  <p:childTnLst>
                                    <p:set>
                                      <p:cBhvr>
                                        <p:cTn id="66" dur="1" fill="hold">
                                          <p:stCondLst>
                                            <p:cond delay="0"/>
                                          </p:stCondLst>
                                        </p:cTn>
                                        <p:tgtEl>
                                          <p:spTgt spid="23585"/>
                                        </p:tgtEl>
                                        <p:attrNameLst>
                                          <p:attrName>style.visibility</p:attrName>
                                        </p:attrNameLst>
                                      </p:cBhvr>
                                      <p:to>
                                        <p:strVal val="visible"/>
                                      </p:to>
                                    </p:set>
                                    <p:animEffect transition="in" filter="wipe(right)">
                                      <p:cBhvr>
                                        <p:cTn id="67" dur="500"/>
                                        <p:tgtEl>
                                          <p:spTgt spid="2358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1" repeatCount="2000" fill="hold" nodeType="clickEffect">
                                  <p:stCondLst>
                                    <p:cond delay="0"/>
                                  </p:stCondLst>
                                  <p:childTnLst>
                                    <p:set>
                                      <p:cBhvr>
                                        <p:cTn id="71" dur="1" fill="hold">
                                          <p:stCondLst>
                                            <p:cond delay="0"/>
                                          </p:stCondLst>
                                        </p:cTn>
                                        <p:tgtEl>
                                          <p:spTgt spid="23586"/>
                                        </p:tgtEl>
                                        <p:attrNameLst>
                                          <p:attrName>style.visibility</p:attrName>
                                        </p:attrNameLst>
                                      </p:cBhvr>
                                      <p:to>
                                        <p:strVal val="visible"/>
                                      </p:to>
                                    </p:set>
                                    <p:animEffect transition="in" filter="wipe(up)">
                                      <p:cBhvr>
                                        <p:cTn id="72" dur="1000"/>
                                        <p:tgtEl>
                                          <p:spTgt spid="23586"/>
                                        </p:tgtEl>
                                      </p:cBhvr>
                                    </p:animEffect>
                                  </p:childTnLst>
                                </p:cTn>
                              </p:par>
                              <p:par>
                                <p:cTn id="73" presetID="22" presetClass="entr" presetSubtype="1" repeatCount="2000" fill="hold" nodeType="withEffect">
                                  <p:stCondLst>
                                    <p:cond delay="0"/>
                                  </p:stCondLst>
                                  <p:childTnLst>
                                    <p:set>
                                      <p:cBhvr>
                                        <p:cTn id="74" dur="1" fill="hold">
                                          <p:stCondLst>
                                            <p:cond delay="0"/>
                                          </p:stCondLst>
                                        </p:cTn>
                                        <p:tgtEl>
                                          <p:spTgt spid="23587"/>
                                        </p:tgtEl>
                                        <p:attrNameLst>
                                          <p:attrName>style.visibility</p:attrName>
                                        </p:attrNameLst>
                                      </p:cBhvr>
                                      <p:to>
                                        <p:strVal val="visible"/>
                                      </p:to>
                                    </p:set>
                                    <p:animEffect transition="in" filter="wipe(up)">
                                      <p:cBhvr>
                                        <p:cTn id="75" dur="1000"/>
                                        <p:tgtEl>
                                          <p:spTgt spid="23587"/>
                                        </p:tgtEl>
                                      </p:cBhvr>
                                    </p:animEffect>
                                  </p:childTnLst>
                                </p:cTn>
                              </p:par>
                              <p:par>
                                <p:cTn id="76" presetID="22" presetClass="entr" presetSubtype="1" repeatCount="2000" fill="hold" nodeType="withEffect">
                                  <p:stCondLst>
                                    <p:cond delay="0"/>
                                  </p:stCondLst>
                                  <p:childTnLst>
                                    <p:set>
                                      <p:cBhvr>
                                        <p:cTn id="77" dur="1" fill="hold">
                                          <p:stCondLst>
                                            <p:cond delay="0"/>
                                          </p:stCondLst>
                                        </p:cTn>
                                        <p:tgtEl>
                                          <p:spTgt spid="23588"/>
                                        </p:tgtEl>
                                        <p:attrNameLst>
                                          <p:attrName>style.visibility</p:attrName>
                                        </p:attrNameLst>
                                      </p:cBhvr>
                                      <p:to>
                                        <p:strVal val="visible"/>
                                      </p:to>
                                    </p:set>
                                    <p:animEffect transition="in" filter="wipe(up)">
                                      <p:cBhvr>
                                        <p:cTn id="78" dur="1000"/>
                                        <p:tgtEl>
                                          <p:spTgt spid="2358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1" repeatCount="2000" fill="hold" nodeType="clickEffect">
                                  <p:stCondLst>
                                    <p:cond delay="0"/>
                                  </p:stCondLst>
                                  <p:childTnLst>
                                    <p:set>
                                      <p:cBhvr>
                                        <p:cTn id="82" dur="1" fill="hold">
                                          <p:stCondLst>
                                            <p:cond delay="0"/>
                                          </p:stCondLst>
                                        </p:cTn>
                                        <p:tgtEl>
                                          <p:spTgt spid="23592"/>
                                        </p:tgtEl>
                                        <p:attrNameLst>
                                          <p:attrName>style.visibility</p:attrName>
                                        </p:attrNameLst>
                                      </p:cBhvr>
                                      <p:to>
                                        <p:strVal val="visible"/>
                                      </p:to>
                                    </p:set>
                                    <p:animEffect transition="in" filter="wipe(up)">
                                      <p:cBhvr>
                                        <p:cTn id="83" dur="1000"/>
                                        <p:tgtEl>
                                          <p:spTgt spid="23592"/>
                                        </p:tgtEl>
                                      </p:cBhvr>
                                    </p:animEffect>
                                  </p:childTnLst>
                                </p:cTn>
                              </p:par>
                              <p:par>
                                <p:cTn id="84" presetID="22" presetClass="entr" presetSubtype="1" repeatCount="2000" fill="hold" nodeType="withEffect">
                                  <p:stCondLst>
                                    <p:cond delay="0"/>
                                  </p:stCondLst>
                                  <p:childTnLst>
                                    <p:set>
                                      <p:cBhvr>
                                        <p:cTn id="85" dur="1" fill="hold">
                                          <p:stCondLst>
                                            <p:cond delay="0"/>
                                          </p:stCondLst>
                                        </p:cTn>
                                        <p:tgtEl>
                                          <p:spTgt spid="23593"/>
                                        </p:tgtEl>
                                        <p:attrNameLst>
                                          <p:attrName>style.visibility</p:attrName>
                                        </p:attrNameLst>
                                      </p:cBhvr>
                                      <p:to>
                                        <p:strVal val="visible"/>
                                      </p:to>
                                    </p:set>
                                    <p:animEffect transition="in" filter="wipe(up)">
                                      <p:cBhvr>
                                        <p:cTn id="86" dur="1000"/>
                                        <p:tgtEl>
                                          <p:spTgt spid="23593"/>
                                        </p:tgtEl>
                                      </p:cBhvr>
                                    </p:animEffect>
                                  </p:childTnLst>
                                </p:cTn>
                              </p:par>
                              <p:par>
                                <p:cTn id="87" presetID="22" presetClass="entr" presetSubtype="1" repeatCount="2000" fill="hold" nodeType="withEffect">
                                  <p:stCondLst>
                                    <p:cond delay="0"/>
                                  </p:stCondLst>
                                  <p:childTnLst>
                                    <p:set>
                                      <p:cBhvr>
                                        <p:cTn id="88" dur="1" fill="hold">
                                          <p:stCondLst>
                                            <p:cond delay="0"/>
                                          </p:stCondLst>
                                        </p:cTn>
                                        <p:tgtEl>
                                          <p:spTgt spid="23594"/>
                                        </p:tgtEl>
                                        <p:attrNameLst>
                                          <p:attrName>style.visibility</p:attrName>
                                        </p:attrNameLst>
                                      </p:cBhvr>
                                      <p:to>
                                        <p:strVal val="visible"/>
                                      </p:to>
                                    </p:set>
                                    <p:animEffect transition="in" filter="wipe(up)">
                                      <p:cBhvr>
                                        <p:cTn id="89" dur="1000"/>
                                        <p:tgtEl>
                                          <p:spTgt spid="23594"/>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2" presetClass="entr" presetSubtype="2" repeatCount="3000" fill="hold" nodeType="clickEffect">
                                  <p:stCondLst>
                                    <p:cond delay="0"/>
                                  </p:stCondLst>
                                  <p:childTnLst>
                                    <p:set>
                                      <p:cBhvr>
                                        <p:cTn id="93" dur="1" fill="hold">
                                          <p:stCondLst>
                                            <p:cond delay="0"/>
                                          </p:stCondLst>
                                        </p:cTn>
                                        <p:tgtEl>
                                          <p:spTgt spid="23595"/>
                                        </p:tgtEl>
                                        <p:attrNameLst>
                                          <p:attrName>style.visibility</p:attrName>
                                        </p:attrNameLst>
                                      </p:cBhvr>
                                      <p:to>
                                        <p:strVal val="visible"/>
                                      </p:to>
                                    </p:set>
                                    <p:animEffect transition="in" filter="wipe(right)">
                                      <p:cBhvr>
                                        <p:cTn id="94" dur="1000"/>
                                        <p:tgtEl>
                                          <p:spTgt spid="23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p:bldP spid="2357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F6C86AB-39C0-E54A-8475-580287A9FC5B}"/>
              </a:ext>
            </a:extLst>
          </p:cNvPr>
          <p:cNvGraphicFramePr>
            <a:graphicFrameLocks noGrp="1"/>
          </p:cNvGraphicFramePr>
          <p:nvPr/>
        </p:nvGraphicFramePr>
        <p:xfrm>
          <a:off x="344488" y="396875"/>
          <a:ext cx="8494712" cy="6555528"/>
        </p:xfrm>
        <a:graphic>
          <a:graphicData uri="http://schemas.openxmlformats.org/drawingml/2006/table">
            <a:tbl>
              <a:tblPr/>
              <a:tblGrid>
                <a:gridCol w="2173287">
                  <a:extLst>
                    <a:ext uri="{9D8B030D-6E8A-4147-A177-3AD203B41FA5}">
                      <a16:colId xmlns:a16="http://schemas.microsoft.com/office/drawing/2014/main" val="20000"/>
                    </a:ext>
                  </a:extLst>
                </a:gridCol>
                <a:gridCol w="6321425">
                  <a:extLst>
                    <a:ext uri="{9D8B030D-6E8A-4147-A177-3AD203B41FA5}">
                      <a16:colId xmlns:a16="http://schemas.microsoft.com/office/drawing/2014/main" val="20001"/>
                    </a:ext>
                  </a:extLst>
                </a:gridCol>
              </a:tblGrid>
              <a:tr h="48218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Nội dung</a:t>
                      </a:r>
                    </a:p>
                  </a:txBody>
                  <a:tcPr marL="47625" marR="47625" marT="47628" marB="476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Khởi nghĩa Mai</a:t>
                      </a:r>
                      <a:r>
                        <a:rPr kumimoji="0" lang="vi-VN"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 Thúc Loan</a:t>
                      </a:r>
                      <a:endParaRPr kumimoji="0"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47625" marR="47625" marT="47628" marB="476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8218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Nguyên nhân</a:t>
                      </a:r>
                    </a:p>
                  </a:txBody>
                  <a:tcPr marL="47625" marR="47625" marT="47628" marB="476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 </a:t>
                      </a:r>
                    </a:p>
                  </a:txBody>
                  <a:tcPr marL="47625" marR="47625" marT="47628" marB="476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8218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vi-VN"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Thời gian</a:t>
                      </a:r>
                      <a:endParaRPr kumimoji="0"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47625" marR="47625" marT="47628" marB="476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 </a:t>
                      </a:r>
                    </a:p>
                  </a:txBody>
                  <a:tcPr marL="47625" marR="47625" marT="47628" marB="476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8218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vi-VN"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Đ</a:t>
                      </a:r>
                      <a:r>
                        <a:rPr kumimoji="0"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ịa điểm</a:t>
                      </a:r>
                    </a:p>
                  </a:txBody>
                  <a:tcPr marL="47625" marR="47625" marT="47628" marB="476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 </a:t>
                      </a:r>
                    </a:p>
                  </a:txBody>
                  <a:tcPr marL="47625" marR="47625" marT="47628" marB="476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8218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vi-VN"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Mục đích</a:t>
                      </a:r>
                      <a:endParaRPr kumimoji="0"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47625" marR="47625" marT="47628" marB="476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 </a:t>
                      </a:r>
                    </a:p>
                  </a:txBody>
                  <a:tcPr marL="47625" marR="47625" marT="47628" marB="476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00608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vi-VN"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Diễn biến</a:t>
                      </a:r>
                      <a:endParaRPr kumimoji="0"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47625" marR="47625" marT="47628" marB="476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rPr>
                        <a:t> </a:t>
                      </a: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400" b="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400" b="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400" b="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400" b="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400" b="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a:txBody>
                  <a:tcPr marL="47625" marR="47625" marT="47628" marB="476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90283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vi-VN"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Ý nghĩa</a:t>
                      </a:r>
                      <a:endParaRPr kumimoji="0"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47625" marR="47625" marT="47628" marB="476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400" b="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rPr>
                        <a:t> </a:t>
                      </a:r>
                    </a:p>
                  </a:txBody>
                  <a:tcPr marL="47625" marR="47625" marT="47628" marB="476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
        <p:nvSpPr>
          <p:cNvPr id="5" name="TextBox 4">
            <a:extLst>
              <a:ext uri="{FF2B5EF4-FFF2-40B4-BE49-F238E27FC236}">
                <a16:creationId xmlns:a16="http://schemas.microsoft.com/office/drawing/2014/main" id="{0BAA218A-6834-D246-BAEE-503AF79718BC}"/>
              </a:ext>
            </a:extLst>
          </p:cNvPr>
          <p:cNvSpPr txBox="1">
            <a:spLocks noChangeArrowheads="1"/>
          </p:cNvSpPr>
          <p:nvPr/>
        </p:nvSpPr>
        <p:spPr bwMode="auto">
          <a:xfrm>
            <a:off x="2755900" y="889000"/>
            <a:ext cx="5235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latin typeface="Times New Roman" panose="02020603050405020304" pitchFamily="18" charset="0"/>
                <a:cs typeface="Times New Roman" panose="02020603050405020304" pitchFamily="18" charset="0"/>
              </a:rPr>
              <a:t>Do chính sách cai trị tàn bạo của nhà Đường</a:t>
            </a:r>
            <a:endParaRPr lang="en-US" altLang="en-US" sz="2000">
              <a:latin typeface="Tahoma" panose="020B0604030504040204" pitchFamily="34" charset="0"/>
            </a:endParaRPr>
          </a:p>
        </p:txBody>
      </p:sp>
      <p:sp>
        <p:nvSpPr>
          <p:cNvPr id="6" name="TextBox 5">
            <a:extLst>
              <a:ext uri="{FF2B5EF4-FFF2-40B4-BE49-F238E27FC236}">
                <a16:creationId xmlns:a16="http://schemas.microsoft.com/office/drawing/2014/main" id="{962D0FA3-0030-1446-A8FE-3A4E405B6A47}"/>
              </a:ext>
            </a:extLst>
          </p:cNvPr>
          <p:cNvSpPr txBox="1">
            <a:spLocks noChangeArrowheads="1"/>
          </p:cNvSpPr>
          <p:nvPr/>
        </p:nvSpPr>
        <p:spPr bwMode="auto">
          <a:xfrm>
            <a:off x="2755900" y="1412875"/>
            <a:ext cx="5235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latin typeface="Times New Roman" panose="02020603050405020304" pitchFamily="18" charset="0"/>
                <a:cs typeface="Times New Roman" panose="02020603050405020304" pitchFamily="18" charset="0"/>
              </a:rPr>
              <a:t>Năm 713-&gt; 722</a:t>
            </a:r>
            <a:endParaRPr lang="en-US" altLang="en-US" sz="2000">
              <a:latin typeface="Tahoma" panose="020B0604030504040204" pitchFamily="34" charset="0"/>
            </a:endParaRPr>
          </a:p>
        </p:txBody>
      </p:sp>
      <p:sp>
        <p:nvSpPr>
          <p:cNvPr id="7" name="TextBox 6">
            <a:extLst>
              <a:ext uri="{FF2B5EF4-FFF2-40B4-BE49-F238E27FC236}">
                <a16:creationId xmlns:a16="http://schemas.microsoft.com/office/drawing/2014/main" id="{E0B8CFCD-2426-4640-AA30-D79CB804158C}"/>
              </a:ext>
            </a:extLst>
          </p:cNvPr>
          <p:cNvSpPr txBox="1">
            <a:spLocks noChangeArrowheads="1"/>
          </p:cNvSpPr>
          <p:nvPr/>
        </p:nvSpPr>
        <p:spPr bwMode="auto">
          <a:xfrm>
            <a:off x="2755900" y="1935163"/>
            <a:ext cx="5235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latin typeface="Times New Roman" panose="02020603050405020304" pitchFamily="18" charset="0"/>
                <a:cs typeface="Times New Roman" panose="02020603050405020304" pitchFamily="18" charset="0"/>
              </a:rPr>
              <a:t>Sa Nam – Nam Đàn – Nghệ AN</a:t>
            </a:r>
            <a:endParaRPr lang="en-US" altLang="en-US" sz="2000">
              <a:latin typeface="Tahoma" panose="020B0604030504040204" pitchFamily="34" charset="0"/>
            </a:endParaRPr>
          </a:p>
        </p:txBody>
      </p:sp>
      <p:sp>
        <p:nvSpPr>
          <p:cNvPr id="8" name="TextBox 7">
            <a:extLst>
              <a:ext uri="{FF2B5EF4-FFF2-40B4-BE49-F238E27FC236}">
                <a16:creationId xmlns:a16="http://schemas.microsoft.com/office/drawing/2014/main" id="{1197A3E5-FADF-B444-8D70-F1404D106DB4}"/>
              </a:ext>
            </a:extLst>
          </p:cNvPr>
          <p:cNvSpPr txBox="1">
            <a:spLocks noChangeArrowheads="1"/>
          </p:cNvSpPr>
          <p:nvPr/>
        </p:nvSpPr>
        <p:spPr bwMode="auto">
          <a:xfrm>
            <a:off x="2755900" y="2335213"/>
            <a:ext cx="5235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latin typeface="Times New Roman" panose="02020603050405020304" pitchFamily="18" charset="0"/>
                <a:cs typeface="Times New Roman" panose="02020603050405020304" pitchFamily="18" charset="0"/>
              </a:rPr>
              <a:t>Phản đối chính sách tàn bạo của nhà Đường</a:t>
            </a:r>
            <a:endParaRPr lang="en-US" altLang="en-US" sz="2000">
              <a:latin typeface="Tahoma" panose="020B0604030504040204" pitchFamily="34" charset="0"/>
            </a:endParaRPr>
          </a:p>
        </p:txBody>
      </p:sp>
      <p:pic>
        <p:nvPicPr>
          <p:cNvPr id="10" name="Picture 9">
            <a:extLst>
              <a:ext uri="{FF2B5EF4-FFF2-40B4-BE49-F238E27FC236}">
                <a16:creationId xmlns:a16="http://schemas.microsoft.com/office/drawing/2014/main" id="{9EB5631F-F26A-4649-9E4E-CF1E05920632}"/>
              </a:ext>
            </a:extLst>
          </p:cNvPr>
          <p:cNvPicPr>
            <a:picLocks noChangeAspect="1"/>
          </p:cNvPicPr>
          <p:nvPr/>
        </p:nvPicPr>
        <p:blipFill>
          <a:blip r:embed="rId2"/>
          <a:stretch>
            <a:fillRect/>
          </a:stretch>
        </p:blipFill>
        <p:spPr>
          <a:xfrm>
            <a:off x="2505075" y="2795588"/>
            <a:ext cx="6334125" cy="3021012"/>
          </a:xfrm>
          <a:prstGeom prst="rect">
            <a:avLst/>
          </a:prstGeom>
        </p:spPr>
        <p:style>
          <a:lnRef idx="2">
            <a:schemeClr val="dk1"/>
          </a:lnRef>
          <a:fillRef idx="1">
            <a:schemeClr val="lt1"/>
          </a:fillRef>
          <a:effectRef idx="0">
            <a:schemeClr val="dk1"/>
          </a:effectRef>
          <a:fontRef idx="minor">
            <a:schemeClr val="dk1"/>
          </a:fontRef>
        </p:style>
      </p:pic>
      <p:sp>
        <p:nvSpPr>
          <p:cNvPr id="11" name="TextBox 10">
            <a:extLst>
              <a:ext uri="{FF2B5EF4-FFF2-40B4-BE49-F238E27FC236}">
                <a16:creationId xmlns:a16="http://schemas.microsoft.com/office/drawing/2014/main" id="{AC377FDD-93F0-FB44-A40C-3D41AEF35AB1}"/>
              </a:ext>
            </a:extLst>
          </p:cNvPr>
          <p:cNvSpPr txBox="1">
            <a:spLocks noChangeArrowheads="1"/>
          </p:cNvSpPr>
          <p:nvPr/>
        </p:nvSpPr>
        <p:spPr bwMode="auto">
          <a:xfrm>
            <a:off x="2611438" y="5829300"/>
            <a:ext cx="609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latin typeface="Times New Roman" panose="02020603050405020304" pitchFamily="18" charset="0"/>
                <a:cs typeface="Times New Roman" panose="02020603050405020304" pitchFamily="18" charset="0"/>
              </a:rPr>
              <a:t>Thể hiện được tinh thần đấu tranh kiên cường bất khuất của nhân dân 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4">
            <a:extLst>
              <a:ext uri="{FF2B5EF4-FFF2-40B4-BE49-F238E27FC236}">
                <a16:creationId xmlns:a16="http://schemas.microsoft.com/office/drawing/2014/main" id="{AC7586E3-358A-7845-8275-38CB553689D6}"/>
              </a:ext>
            </a:extLst>
          </p:cNvPr>
          <p:cNvSpPr txBox="1">
            <a:spLocks noChangeArrowheads="1"/>
          </p:cNvSpPr>
          <p:nvPr/>
        </p:nvSpPr>
        <p:spPr bwMode="auto">
          <a:xfrm>
            <a:off x="1616075" y="6229350"/>
            <a:ext cx="3452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u="sng">
                <a:solidFill>
                  <a:srgbClr val="000000"/>
                </a:solidFill>
                <a:latin typeface="Times New Roman" panose="02020603050405020304" pitchFamily="18" charset="0"/>
                <a:cs typeface="Times New Roman" panose="02020603050405020304" pitchFamily="18" charset="0"/>
                <a:hlinkClick r:id="rId3"/>
              </a:rPr>
              <a:t>https://youtu.be/vqvXYvF4Yes</a:t>
            </a:r>
            <a:endParaRPr lang="en-US" altLang="en-US">
              <a:solidFill>
                <a:srgbClr val="000000"/>
              </a:solidFill>
            </a:endParaRPr>
          </a:p>
        </p:txBody>
      </p:sp>
      <p:sp>
        <p:nvSpPr>
          <p:cNvPr id="32770" name="TextBox 5">
            <a:extLst>
              <a:ext uri="{FF2B5EF4-FFF2-40B4-BE49-F238E27FC236}">
                <a16:creationId xmlns:a16="http://schemas.microsoft.com/office/drawing/2014/main" id="{48BE319C-2505-D043-B621-1D290578873C}"/>
              </a:ext>
            </a:extLst>
          </p:cNvPr>
          <p:cNvSpPr txBox="1">
            <a:spLocks noChangeArrowheads="1"/>
          </p:cNvSpPr>
          <p:nvPr/>
        </p:nvSpPr>
        <p:spPr bwMode="auto">
          <a:xfrm>
            <a:off x="-130630" y="31750"/>
            <a:ext cx="9274626" cy="136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lnSpc>
                <a:spcPct val="115000"/>
              </a:lnSpc>
            </a:pPr>
            <a:endParaRPr lang="en-US" altLang="en-US" sz="2400" b="1" dirty="0">
              <a:solidFill>
                <a:srgbClr val="FF0000"/>
              </a:solidFill>
              <a:latin typeface="Times New Roman" panose="02020603050405020304" pitchFamily="18" charset="0"/>
              <a:cs typeface="Times New Roman" panose="02020603050405020304" pitchFamily="18" charset="0"/>
            </a:endParaRPr>
          </a:p>
          <a:p>
            <a:pPr algn="ctr">
              <a:lnSpc>
                <a:spcPct val="115000"/>
              </a:lnSpc>
            </a:pPr>
            <a:r>
              <a:rPr lang="en-US" altLang="en-US" sz="2400" b="1" dirty="0" err="1">
                <a:solidFill>
                  <a:srgbClr val="002060"/>
                </a:solidFill>
                <a:latin typeface="Times New Roman" panose="02020603050405020304" pitchFamily="18" charset="0"/>
                <a:cs typeface="Times New Roman" panose="02020603050405020304" pitchFamily="18" charset="0"/>
              </a:rPr>
              <a:t>BÀI</a:t>
            </a:r>
            <a:r>
              <a:rPr lang="vi-VN" altLang="en-US" sz="2400" b="1" dirty="0">
                <a:solidFill>
                  <a:srgbClr val="002060"/>
                </a:solidFill>
                <a:latin typeface="Times New Roman" panose="02020603050405020304" pitchFamily="18" charset="0"/>
                <a:cs typeface="Times New Roman" panose="02020603050405020304" pitchFamily="18" charset="0"/>
              </a:rPr>
              <a:t> 1</a:t>
            </a:r>
            <a:r>
              <a:rPr lang="en-US" altLang="en-US" sz="2400" b="1" dirty="0">
                <a:solidFill>
                  <a:srgbClr val="002060"/>
                </a:solidFill>
                <a:latin typeface="Times New Roman" panose="02020603050405020304" pitchFamily="18" charset="0"/>
                <a:cs typeface="Times New Roman" panose="02020603050405020304" pitchFamily="18" charset="0"/>
              </a:rPr>
              <a:t>8. </a:t>
            </a:r>
            <a:r>
              <a:rPr lang="vi-VN" altLang="en-US" sz="2400" b="1" dirty="0">
                <a:solidFill>
                  <a:srgbClr val="002060"/>
                </a:solidFill>
                <a:latin typeface="Times New Roman" panose="02020603050405020304" pitchFamily="18" charset="0"/>
                <a:cs typeface="Times New Roman" panose="02020603050405020304" pitchFamily="18" charset="0"/>
              </a:rPr>
              <a:t>CÁC CUỘC </a:t>
            </a:r>
            <a:r>
              <a:rPr lang="en-US" altLang="en-US" sz="2400" b="1" dirty="0" err="1">
                <a:solidFill>
                  <a:srgbClr val="002060"/>
                </a:solidFill>
                <a:latin typeface="Times New Roman" panose="02020603050405020304" pitchFamily="18" charset="0"/>
                <a:cs typeface="Times New Roman" panose="02020603050405020304" pitchFamily="18" charset="0"/>
              </a:rPr>
              <a:t>ĐẤU</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TRANH</a:t>
            </a:r>
            <a:r>
              <a:rPr lang="en-US" altLang="en-US" sz="2400" b="1" dirty="0">
                <a:solidFill>
                  <a:srgbClr val="002060"/>
                </a:solidFill>
                <a:latin typeface="Times New Roman" panose="02020603050405020304" pitchFamily="18" charset="0"/>
                <a:cs typeface="Times New Roman" panose="02020603050405020304" pitchFamily="18" charset="0"/>
              </a:rPr>
              <a:t> </a:t>
            </a:r>
            <a:r>
              <a:rPr lang="vi-VN" altLang="en-US" sz="2400" b="1" dirty="0">
                <a:solidFill>
                  <a:srgbClr val="002060"/>
                </a:solidFill>
                <a:latin typeface="Times New Roman" panose="02020603050405020304" pitchFamily="18" charset="0"/>
                <a:cs typeface="Times New Roman" panose="02020603050405020304" pitchFamily="18" charset="0"/>
              </a:rPr>
              <a:t>GIÀNH ĐỘC LẬP</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DÂN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TỘC</a:t>
            </a:r>
            <a:r>
              <a:rPr lang="en-US" altLang="en-US" sz="2400" b="1" dirty="0">
                <a:solidFill>
                  <a:srgbClr val="002060"/>
                </a:solidFill>
                <a:latin typeface="Times New Roman" panose="02020603050405020304" pitchFamily="18" charset="0"/>
                <a:cs typeface="Times New Roman" panose="02020603050405020304" pitchFamily="18" charset="0"/>
              </a:rPr>
              <a:t> </a:t>
            </a:r>
            <a:endParaRPr lang="en-US" altLang="en-US" sz="2400" b="1" dirty="0" smtClean="0">
              <a:solidFill>
                <a:srgbClr val="002060"/>
              </a:solidFill>
              <a:latin typeface="Times New Roman" panose="02020603050405020304" pitchFamily="18" charset="0"/>
              <a:cs typeface="Times New Roman" panose="02020603050405020304" pitchFamily="18" charset="0"/>
            </a:endParaRPr>
          </a:p>
          <a:p>
            <a:pPr algn="ctr">
              <a:lnSpc>
                <a:spcPct val="115000"/>
              </a:lnSpc>
            </a:pPr>
            <a:r>
              <a:rPr lang="en-US" altLang="en-US" sz="2400" b="1" dirty="0" err="1" smtClean="0">
                <a:solidFill>
                  <a:srgbClr val="002060"/>
                </a:solidFill>
                <a:latin typeface="Times New Roman" panose="02020603050405020304" pitchFamily="18" charset="0"/>
                <a:cs typeface="Times New Roman" panose="02020603050405020304" pitchFamily="18" charset="0"/>
              </a:rPr>
              <a:t>TRƯỚC</a:t>
            </a:r>
            <a:r>
              <a:rPr lang="vi-VN" altLang="en-US" sz="2400" b="1" dirty="0" smtClean="0">
                <a:solidFill>
                  <a:srgbClr val="002060"/>
                </a:solidFill>
                <a:latin typeface="Times New Roman" panose="02020603050405020304" pitchFamily="18" charset="0"/>
                <a:cs typeface="Times New Roman" panose="02020603050405020304" pitchFamily="18" charset="0"/>
              </a:rPr>
              <a:t> </a:t>
            </a:r>
            <a:r>
              <a:rPr lang="vi-VN" altLang="en-US" sz="2400" b="1" dirty="0">
                <a:solidFill>
                  <a:srgbClr val="002060"/>
                </a:solidFill>
                <a:latin typeface="Times New Roman" panose="02020603050405020304" pitchFamily="18" charset="0"/>
                <a:cs typeface="Times New Roman" panose="02020603050405020304" pitchFamily="18" charset="0"/>
              </a:rPr>
              <a:t>THẾ KỈ X </a:t>
            </a:r>
            <a:endParaRPr lang="en-US" altLang="en-US" sz="2400" dirty="0">
              <a:solidFill>
                <a:srgbClr val="002060"/>
              </a:solidFill>
              <a:latin typeface="Times New Roman" panose="02020603050405020304" pitchFamily="18" charset="0"/>
              <a:cs typeface="Times New Roman" panose="02020603050405020304" pitchFamily="18" charset="0"/>
            </a:endParaRPr>
          </a:p>
        </p:txBody>
      </p:sp>
      <p:sp>
        <p:nvSpPr>
          <p:cNvPr id="32771" name="TextBox 7">
            <a:extLst>
              <a:ext uri="{FF2B5EF4-FFF2-40B4-BE49-F238E27FC236}">
                <a16:creationId xmlns:a16="http://schemas.microsoft.com/office/drawing/2014/main" id="{A36A926E-36AE-704E-B9D0-7DAA4FCEEF0F}"/>
              </a:ext>
            </a:extLst>
          </p:cNvPr>
          <p:cNvSpPr txBox="1">
            <a:spLocks noChangeArrowheads="1"/>
          </p:cNvSpPr>
          <p:nvPr/>
        </p:nvSpPr>
        <p:spPr bwMode="auto">
          <a:xfrm>
            <a:off x="195945" y="1350765"/>
            <a:ext cx="5530441" cy="410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lnSpc>
                <a:spcPct val="115000"/>
              </a:lnSpc>
            </a:pPr>
            <a:r>
              <a:rPr lang="en-US" altLang="en-US" b="1" dirty="0">
                <a:solidFill>
                  <a:srgbClr val="C00000"/>
                </a:solidFill>
                <a:latin typeface="Times New Roman" panose="02020603050405020304" pitchFamily="18" charset="0"/>
                <a:cs typeface="Times New Roman" panose="02020603050405020304" pitchFamily="18" charset="0"/>
              </a:rPr>
              <a:t>I</a:t>
            </a:r>
            <a:r>
              <a:rPr lang="vi-VN" altLang="en-US" b="1" dirty="0" smtClean="0">
                <a:solidFill>
                  <a:srgbClr val="FF0000"/>
                </a:solidFill>
                <a:latin typeface="Times New Roman" panose="02020603050405020304" pitchFamily="18" charset="0"/>
                <a:cs typeface="Times New Roman" panose="02020603050405020304" pitchFamily="18" charset="0"/>
              </a:rPr>
              <a:t>. </a:t>
            </a:r>
            <a:r>
              <a:rPr lang="vi-VN" altLang="en-US" b="1" dirty="0">
                <a:solidFill>
                  <a:srgbClr val="FF0000"/>
                </a:solidFill>
                <a:latin typeface="Times New Roman" panose="02020603050405020304" pitchFamily="18" charset="0"/>
                <a:cs typeface="Times New Roman" panose="02020603050405020304" pitchFamily="18" charset="0"/>
              </a:rPr>
              <a:t>KHỞI NGHĨA HAI </a:t>
            </a:r>
            <a:r>
              <a:rPr lang="vi-VN" altLang="en-US" b="1" dirty="0" smtClean="0">
                <a:solidFill>
                  <a:srgbClr val="FF0000"/>
                </a:solidFill>
                <a:latin typeface="Times New Roman" panose="02020603050405020304" pitchFamily="18" charset="0"/>
                <a:cs typeface="Times New Roman" panose="02020603050405020304" pitchFamily="18" charset="0"/>
              </a:rPr>
              <a:t>B</a:t>
            </a:r>
            <a:r>
              <a:rPr lang="en-US" altLang="en-US" b="1" dirty="0">
                <a:solidFill>
                  <a:srgbClr val="FF0000"/>
                </a:solidFill>
                <a:latin typeface="Times New Roman" panose="02020603050405020304" pitchFamily="18" charset="0"/>
                <a:cs typeface="Times New Roman" panose="02020603050405020304" pitchFamily="18" charset="0"/>
              </a:rPr>
              <a:t>À</a:t>
            </a:r>
            <a:r>
              <a:rPr lang="vi-VN" altLang="en-US" b="1" dirty="0" smtClean="0">
                <a:solidFill>
                  <a:srgbClr val="FF0000"/>
                </a:solidFill>
                <a:latin typeface="Times New Roman" panose="02020603050405020304" pitchFamily="18" charset="0"/>
                <a:cs typeface="Times New Roman" panose="02020603050405020304" pitchFamily="18" charset="0"/>
              </a:rPr>
              <a:t> TRƯNG</a:t>
            </a:r>
            <a:r>
              <a:rPr lang="en-US" altLang="en-US" b="1" dirty="0" smtClean="0">
                <a:solidFill>
                  <a:srgbClr val="FF0000"/>
                </a:solidFill>
                <a:latin typeface="Times New Roman" panose="02020603050405020304" pitchFamily="18" charset="0"/>
                <a:cs typeface="Times New Roman" panose="02020603050405020304" pitchFamily="18" charset="0"/>
              </a:rPr>
              <a:t> ( </a:t>
            </a:r>
            <a:r>
              <a:rPr lang="en-US" altLang="en-US" b="1" dirty="0" err="1" smtClean="0">
                <a:solidFill>
                  <a:srgbClr val="FF0000"/>
                </a:solidFill>
                <a:latin typeface="Times New Roman" panose="02020603050405020304" pitchFamily="18" charset="0"/>
                <a:cs typeface="Times New Roman" panose="02020603050405020304" pitchFamily="18" charset="0"/>
              </a:rPr>
              <a:t>NĂM</a:t>
            </a:r>
            <a:r>
              <a:rPr lang="en-US" altLang="en-US" b="1" dirty="0" smtClean="0">
                <a:solidFill>
                  <a:srgbClr val="FF0000"/>
                </a:solidFill>
                <a:latin typeface="Times New Roman" panose="02020603050405020304" pitchFamily="18" charset="0"/>
                <a:cs typeface="Times New Roman" panose="02020603050405020304" pitchFamily="18" charset="0"/>
              </a:rPr>
              <a:t> 40-43)</a:t>
            </a:r>
            <a:endParaRPr lang="en-US" altLang="en-US" sz="1600" dirty="0">
              <a:latin typeface="Times New Roman" panose="02020603050405020304" pitchFamily="18" charset="0"/>
              <a:cs typeface="Times New Roman" panose="02020603050405020304" pitchFamily="18" charset="0"/>
            </a:endParaRPr>
          </a:p>
        </p:txBody>
      </p:sp>
      <p:pic>
        <p:nvPicPr>
          <p:cNvPr id="9" name="Online Media 8" title="[Thần thoại sử Việt] - Giai thoại Lịch sử Hai Bà Trưng">
            <a:hlinkClick r:id="" action="ppaction://media"/>
            <a:extLst>
              <a:ext uri="{FF2B5EF4-FFF2-40B4-BE49-F238E27FC236}">
                <a16:creationId xmlns:a16="http://schemas.microsoft.com/office/drawing/2014/main" id="{2B5EE1BC-1216-8540-A188-A5A9929EC13E}"/>
              </a:ext>
            </a:extLst>
          </p:cNvPr>
          <p:cNvPicPr>
            <a:picLocks noRot="1" noChangeAspect="1"/>
          </p:cNvPicPr>
          <p:nvPr>
            <a:videoFile r:link="rId1"/>
          </p:nvPr>
        </p:nvPicPr>
        <p:blipFill>
          <a:blip r:embed="rId4"/>
          <a:stretch>
            <a:fillRect/>
          </a:stretch>
        </p:blipFill>
        <p:spPr>
          <a:xfrm>
            <a:off x="1616075" y="1902054"/>
            <a:ext cx="6561138" cy="4327296"/>
          </a:xfrm>
          <a:prstGeom prst="rect">
            <a:avLst/>
          </a:prstGeom>
        </p:spPr>
      </p:pic>
      <p:sp>
        <p:nvSpPr>
          <p:cNvPr id="32773" name="TextBox 10">
            <a:extLst>
              <a:ext uri="{FF2B5EF4-FFF2-40B4-BE49-F238E27FC236}">
                <a16:creationId xmlns:a16="http://schemas.microsoft.com/office/drawing/2014/main" id="{308A613C-1051-B24F-A793-92C89BEA1FAE}"/>
              </a:ext>
            </a:extLst>
          </p:cNvPr>
          <p:cNvSpPr txBox="1">
            <a:spLocks noChangeArrowheads="1"/>
          </p:cNvSpPr>
          <p:nvPr/>
        </p:nvSpPr>
        <p:spPr bwMode="auto">
          <a:xfrm>
            <a:off x="4572000" y="622935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vi-VN" altLang="en-US">
                <a:latin typeface="Times New Roman" panose="02020603050405020304" pitchFamily="18" charset="0"/>
                <a:cs typeface="Times New Roman" panose="02020603050405020304" pitchFamily="18" charset="0"/>
              </a:rPr>
              <a:t>Giai thoại Lịch sử Hai Bà Trưng</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3508" y="1520491"/>
            <a:ext cx="8477794" cy="4311245"/>
          </a:xfrm>
          <a:prstGeom prst="rect">
            <a:avLst/>
          </a:prstGeom>
        </p:spPr>
        <p:txBody>
          <a:bodyPr wrap="square">
            <a:spAutoFit/>
          </a:bodyPr>
          <a:lstStyle/>
          <a:p>
            <a:pPr>
              <a:lnSpc>
                <a:spcPct val="115000"/>
              </a:lnSpc>
              <a:spcAft>
                <a:spcPts val="0"/>
              </a:spcAft>
              <a:tabLst>
                <a:tab pos="870585" algn="l"/>
              </a:tabLst>
            </a:pPr>
            <a:r>
              <a:rPr lang="en-US" sz="2000" b="1" dirty="0">
                <a:solidFill>
                  <a:srgbClr val="FF0000"/>
                </a:solidFill>
                <a:latin typeface="Times New Roman" panose="02020603050405020304" pitchFamily="18" charset="0"/>
                <a:ea typeface="Times New Roman" panose="02020603050405020304" pitchFamily="18" charset="0"/>
              </a:rPr>
              <a:t>IV</a:t>
            </a:r>
            <a:r>
              <a:rPr lang="vi-VN" sz="2000" b="1" dirty="0">
                <a:solidFill>
                  <a:srgbClr val="FF0000"/>
                </a:solidFill>
                <a:latin typeface="Times New Roman" panose="02020603050405020304" pitchFamily="18" charset="0"/>
                <a:ea typeface="Times New Roman" panose="02020603050405020304" pitchFamily="18" charset="0"/>
              </a:rPr>
              <a:t>. KHỞI NGHĨA MAI THÚC LOAN (</a:t>
            </a:r>
            <a:r>
              <a:rPr lang="en-US" sz="2000" b="1" dirty="0" err="1">
                <a:solidFill>
                  <a:srgbClr val="FF0000"/>
                </a:solidFill>
                <a:latin typeface="Times New Roman" panose="02020603050405020304" pitchFamily="18" charset="0"/>
                <a:ea typeface="Times New Roman" panose="02020603050405020304" pitchFamily="18" charset="0"/>
              </a:rPr>
              <a:t>NĂM</a:t>
            </a:r>
            <a:r>
              <a:rPr lang="vi-VN" sz="2000" b="1" dirty="0">
                <a:solidFill>
                  <a:srgbClr val="FF0000"/>
                </a:solidFill>
                <a:latin typeface="Times New Roman" panose="02020603050405020304" pitchFamily="18" charset="0"/>
                <a:ea typeface="Times New Roman" panose="02020603050405020304" pitchFamily="18" charset="0"/>
              </a:rPr>
              <a:t> 713-722)</a:t>
            </a:r>
            <a:endParaRPr lang="en-US" sz="2000" b="1" dirty="0">
              <a:latin typeface="Times New Roman" panose="02020603050405020304" pitchFamily="18" charset="0"/>
              <a:ea typeface="Times New Roman" panose="02020603050405020304" pitchFamily="18" charset="0"/>
            </a:endParaRPr>
          </a:p>
          <a:p>
            <a:pPr>
              <a:lnSpc>
                <a:spcPct val="115000"/>
              </a:lnSpc>
              <a:spcAft>
                <a:spcPts val="0"/>
              </a:spcAft>
            </a:pPr>
            <a:r>
              <a:rPr lang="vi-VN" sz="2000" b="1" dirty="0">
                <a:latin typeface="Times New Roman" panose="02020603050405020304" pitchFamily="18" charset="0"/>
                <a:ea typeface="Times New Roman" panose="02020603050405020304" pitchFamily="18" charset="0"/>
              </a:rPr>
              <a:t>- Nguyên nhân:</a:t>
            </a:r>
            <a:r>
              <a:rPr lang="en-US" sz="2000" b="1" dirty="0">
                <a:latin typeface="Times New Roman" panose="02020603050405020304" pitchFamily="18" charset="0"/>
                <a:ea typeface="Times New Roman" panose="02020603050405020304" pitchFamily="18" charset="0"/>
              </a:rPr>
              <a:t> do </a:t>
            </a:r>
            <a:r>
              <a:rPr lang="en-US" sz="2000" b="1" dirty="0" err="1">
                <a:latin typeface="Times New Roman" panose="02020603050405020304" pitchFamily="18" charset="0"/>
                <a:ea typeface="Times New Roman" panose="02020603050405020304" pitchFamily="18" charset="0"/>
              </a:rPr>
              <a:t>chính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sách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cai</a:t>
            </a:r>
            <a:r>
              <a:rPr lang="en-US" sz="2000" b="1" dirty="0">
                <a:latin typeface="Times New Roman" panose="02020603050405020304" pitchFamily="18" charset="0"/>
                <a:ea typeface="Times New Roman" panose="02020603050405020304" pitchFamily="18" charset="0"/>
              </a:rPr>
              <a:t> trị, </a:t>
            </a:r>
            <a:r>
              <a:rPr lang="en-US" sz="2000" b="1" dirty="0" err="1">
                <a:latin typeface="Times New Roman" panose="02020603050405020304" pitchFamily="18" charset="0"/>
                <a:ea typeface="Times New Roman" panose="02020603050405020304" pitchFamily="18" charset="0"/>
              </a:rPr>
              <a:t>bóc</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lột</a:t>
            </a:r>
            <a:r>
              <a:rPr lang="en-US" sz="2000" b="1" dirty="0" smtClean="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tàn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bạo</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của</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nhà</a:t>
            </a:r>
            <a:r>
              <a:rPr lang="en-US" sz="2000" b="1" dirty="0" smtClean="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Đường</a:t>
            </a:r>
            <a:r>
              <a:rPr lang="en-US" sz="2000" b="1" dirty="0">
                <a:latin typeface="Times New Roman" panose="02020603050405020304" pitchFamily="18" charset="0"/>
                <a:ea typeface="Times New Roman" panose="02020603050405020304" pitchFamily="18" charset="0"/>
              </a:rPr>
              <a:t>. </a:t>
            </a:r>
          </a:p>
          <a:p>
            <a:pPr algn="just">
              <a:lnSpc>
                <a:spcPct val="115000"/>
              </a:lnSpc>
              <a:spcAft>
                <a:spcPts val="0"/>
              </a:spcAft>
            </a:pPr>
            <a:r>
              <a:rPr lang="vi-VN" sz="2000" b="1" dirty="0">
                <a:latin typeface="Times New Roman" panose="02020603050405020304" pitchFamily="18" charset="0"/>
                <a:ea typeface="Times New Roman" panose="02020603050405020304" pitchFamily="18" charset="0"/>
              </a:rPr>
              <a:t>- Diễn biến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kết</a:t>
            </a:r>
            <a:r>
              <a:rPr lang="en-US" sz="2000" b="1" dirty="0">
                <a:latin typeface="Times New Roman" panose="02020603050405020304" pitchFamily="18" charset="0"/>
                <a:ea typeface="Times New Roman" panose="02020603050405020304" pitchFamily="18" charset="0"/>
              </a:rPr>
              <a:t> quả</a:t>
            </a:r>
            <a:r>
              <a:rPr lang="vi-VN" sz="2000" b="1" dirty="0">
                <a:latin typeface="Times New Roman" panose="02020603050405020304" pitchFamily="18" charset="0"/>
                <a:ea typeface="Times New Roman" panose="02020603050405020304" pitchFamily="18" charset="0"/>
              </a:rPr>
              <a:t>:</a:t>
            </a:r>
            <a:endParaRPr lang="en-US" sz="2000" b="1" dirty="0">
              <a:latin typeface="Times New Roman" panose="02020603050405020304" pitchFamily="18" charset="0"/>
              <a:ea typeface="Times New Roman" panose="02020603050405020304" pitchFamily="18" charset="0"/>
            </a:endParaRPr>
          </a:p>
          <a:p>
            <a:pPr algn="just">
              <a:lnSpc>
                <a:spcPct val="115000"/>
              </a:lnSpc>
              <a:spcAft>
                <a:spcPts val="0"/>
              </a:spcAft>
            </a:pPr>
            <a:r>
              <a:rPr lang="vi-VN"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Năm</a:t>
            </a:r>
            <a:r>
              <a:rPr lang="en-US" sz="2000" b="1" dirty="0">
                <a:latin typeface="Times New Roman" panose="02020603050405020304" pitchFamily="18" charset="0"/>
                <a:ea typeface="Times New Roman" panose="02020603050405020304" pitchFamily="18" charset="0"/>
              </a:rPr>
              <a:t> 713, </a:t>
            </a:r>
            <a:r>
              <a:rPr lang="en-US" sz="2000" b="1" dirty="0" err="1" smtClean="0">
                <a:latin typeface="Times New Roman" panose="02020603050405020304" pitchFamily="18" charset="0"/>
                <a:ea typeface="Times New Roman" panose="02020603050405020304" pitchFamily="18" charset="0"/>
              </a:rPr>
              <a:t>cuộc</a:t>
            </a:r>
            <a:r>
              <a:rPr lang="en-US" sz="2000" b="1" dirty="0" smtClean="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khởi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nghĩa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nô</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ra</a:t>
            </a:r>
            <a:r>
              <a:rPr lang="en-US" sz="2000" b="1" dirty="0">
                <a:latin typeface="Times New Roman" panose="02020603050405020304" pitchFamily="18" charset="0"/>
                <a:ea typeface="Times New Roman" panose="02020603050405020304" pitchFamily="18" charset="0"/>
              </a:rPr>
              <a:t> ở </a:t>
            </a:r>
            <a:r>
              <a:rPr lang="en-US" sz="2000" b="1" dirty="0" err="1">
                <a:latin typeface="Times New Roman" panose="02020603050405020304" pitchFamily="18" charset="0"/>
                <a:ea typeface="Times New Roman" panose="02020603050405020304" pitchFamily="18" charset="0"/>
              </a:rPr>
              <a:t>Hoan</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Châu</a:t>
            </a:r>
            <a:r>
              <a:rPr lang="en-US" sz="2000" b="1" dirty="0" smtClean="0">
                <a:latin typeface="Times New Roman" panose="02020603050405020304" pitchFamily="18" charset="0"/>
                <a:ea typeface="Times New Roman" panose="02020603050405020304" pitchFamily="18" charset="0"/>
              </a:rPr>
              <a:t> </a:t>
            </a:r>
            <a:r>
              <a:rPr lang="en-US" sz="2000" b="1" dirty="0">
                <a:latin typeface="Times New Roman" panose="02020603050405020304" pitchFamily="18" charset="0"/>
                <a:ea typeface="Times New Roman" panose="02020603050405020304" pitchFamily="18" charset="0"/>
              </a:rPr>
              <a:t>(</a:t>
            </a:r>
            <a:r>
              <a:rPr lang="en-US" sz="2000" b="1" dirty="0" err="1" smtClean="0">
                <a:latin typeface="Times New Roman" panose="02020603050405020304" pitchFamily="18" charset="0"/>
                <a:ea typeface="Times New Roman" panose="02020603050405020304" pitchFamily="18" charset="0"/>
              </a:rPr>
              <a:t>Nghệ</a:t>
            </a:r>
            <a:r>
              <a:rPr lang="en-US" sz="2000" b="1" dirty="0" smtClean="0">
                <a:latin typeface="Times New Roman" panose="02020603050405020304" pitchFamily="18" charset="0"/>
                <a:ea typeface="Times New Roman" panose="02020603050405020304" pitchFamily="18" charset="0"/>
              </a:rPr>
              <a:t> An</a:t>
            </a:r>
            <a:r>
              <a:rPr lang="en-US" sz="2000" b="1" dirty="0">
                <a:latin typeface="Times New Roman" panose="02020603050405020304" pitchFamily="18" charset="0"/>
                <a:ea typeface="Times New Roman" panose="02020603050405020304" pitchFamily="18" charset="0"/>
              </a:rPr>
              <a:t>, Hà </a:t>
            </a:r>
            <a:r>
              <a:rPr lang="en-US" sz="2000" b="1" dirty="0" err="1" smtClean="0">
                <a:latin typeface="Times New Roman" panose="02020603050405020304" pitchFamily="18" charset="0"/>
                <a:ea typeface="Times New Roman" panose="02020603050405020304" pitchFamily="18" charset="0"/>
              </a:rPr>
              <a:t>Tĩnh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dưới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sự</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lãnh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đạo</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của</a:t>
            </a:r>
            <a:r>
              <a:rPr lang="en-US" sz="2000" b="1" dirty="0">
                <a:latin typeface="Times New Roman" panose="02020603050405020304" pitchFamily="18" charset="0"/>
                <a:ea typeface="Times New Roman" panose="02020603050405020304" pitchFamily="18" charset="0"/>
              </a:rPr>
              <a:t> Mai </a:t>
            </a:r>
            <a:r>
              <a:rPr lang="en-US" sz="2000" b="1" dirty="0" err="1">
                <a:latin typeface="Times New Roman" panose="02020603050405020304" pitchFamily="18" charset="0"/>
                <a:ea typeface="Times New Roman" panose="02020603050405020304" pitchFamily="18" charset="0"/>
              </a:rPr>
              <a:t>Thúc</a:t>
            </a:r>
            <a:r>
              <a:rPr lang="en-US" sz="2000" b="1" dirty="0">
                <a:latin typeface="Times New Roman" panose="02020603050405020304" pitchFamily="18" charset="0"/>
                <a:ea typeface="Times New Roman" panose="02020603050405020304" pitchFamily="18" charset="0"/>
              </a:rPr>
              <a:t> Loan. </a:t>
            </a:r>
            <a:endParaRPr lang="en-US" sz="2000" b="1" dirty="0" smtClean="0">
              <a:latin typeface="Times New Roman" panose="02020603050405020304" pitchFamily="18" charset="0"/>
              <a:ea typeface="Times New Roman" panose="02020603050405020304" pitchFamily="18" charset="0"/>
            </a:endParaRPr>
          </a:p>
          <a:p>
            <a:pPr algn="just">
              <a:lnSpc>
                <a:spcPct val="115000"/>
              </a:lnSpc>
              <a:spcAft>
                <a:spcPts val="0"/>
              </a:spcAft>
            </a:pPr>
            <a:r>
              <a:rPr lang="vi-VN" sz="2000" b="1" dirty="0" smtClean="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Nhân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dân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khắp</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nơi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hưởng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ứng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kể</a:t>
            </a:r>
            <a:r>
              <a:rPr lang="en-US" sz="2000" b="1" dirty="0">
                <a:latin typeface="Times New Roman" panose="02020603050405020304" pitchFamily="18" charset="0"/>
                <a:ea typeface="Times New Roman" panose="02020603050405020304" pitchFamily="18" charset="0"/>
              </a:rPr>
              <a:t> cả </a:t>
            </a:r>
            <a:r>
              <a:rPr lang="en-US" sz="2000" b="1" dirty="0" err="1" smtClean="0">
                <a:latin typeface="Times New Roman" panose="02020603050405020304" pitchFamily="18" charset="0"/>
                <a:ea typeface="Times New Roman" panose="02020603050405020304" pitchFamily="18" charset="0"/>
              </a:rPr>
              <a:t>nhân</a:t>
            </a:r>
            <a:r>
              <a:rPr lang="en-US" sz="2000" b="1" dirty="0" smtClean="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dân</a:t>
            </a:r>
            <a:r>
              <a:rPr lang="en-US" sz="2000" b="1" dirty="0" smtClean="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Chăm</a:t>
            </a:r>
            <a:r>
              <a:rPr lang="en-US" sz="2000" b="1" dirty="0" smtClean="0">
                <a:latin typeface="Times New Roman" panose="02020603050405020304" pitchFamily="18" charset="0"/>
                <a:ea typeface="Times New Roman" panose="02020603050405020304" pitchFamily="18" charset="0"/>
              </a:rPr>
              <a:t>-pa</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Chân</a:t>
            </a:r>
            <a:r>
              <a:rPr lang="en-US" sz="2000" b="1" dirty="0" smtClean="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Lạp</a:t>
            </a:r>
            <a:r>
              <a:rPr lang="en-US" sz="2000" b="1" dirty="0">
                <a:latin typeface="Times New Roman" panose="02020603050405020304" pitchFamily="18" charset="0"/>
                <a:ea typeface="Times New Roman" panose="02020603050405020304" pitchFamily="18" charset="0"/>
              </a:rPr>
              <a:t>. </a:t>
            </a:r>
          </a:p>
          <a:p>
            <a:pPr algn="just">
              <a:lnSpc>
                <a:spcPct val="115000"/>
              </a:lnSpc>
              <a:spcAft>
                <a:spcPts val="0"/>
              </a:spcAft>
            </a:pPr>
            <a:r>
              <a:rPr lang="vi-VN"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Quân</a:t>
            </a:r>
            <a:r>
              <a:rPr lang="en-US" sz="2000" b="1" dirty="0" smtClean="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khởi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nghĩa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chiếm</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thành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Tống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Bình</a:t>
            </a:r>
            <a:r>
              <a:rPr lang="vi-VN" sz="2000" b="1" dirty="0">
                <a:latin typeface="Times New Roman" panose="02020603050405020304" pitchFamily="18" charset="0"/>
                <a:ea typeface="Times New Roman" panose="02020603050405020304" pitchFamily="18" charset="0"/>
              </a:rPr>
              <a:t>, </a:t>
            </a:r>
            <a:r>
              <a:rPr lang="en-US" sz="2000" b="1" dirty="0">
                <a:latin typeface="Times New Roman" panose="02020603050405020304" pitchFamily="18" charset="0"/>
                <a:ea typeface="Times New Roman" panose="02020603050405020304" pitchFamily="18" charset="0"/>
              </a:rPr>
              <a:t>Mai </a:t>
            </a:r>
            <a:r>
              <a:rPr lang="en-US" sz="2000" b="1" dirty="0" err="1">
                <a:latin typeface="Times New Roman" panose="02020603050405020304" pitchFamily="18" charset="0"/>
                <a:ea typeface="Times New Roman" panose="02020603050405020304" pitchFamily="18" charset="0"/>
              </a:rPr>
              <a:t>Thúc</a:t>
            </a:r>
            <a:r>
              <a:rPr lang="en-US" sz="2000" b="1" dirty="0">
                <a:latin typeface="Times New Roman" panose="02020603050405020304" pitchFamily="18" charset="0"/>
                <a:ea typeface="Times New Roman" panose="02020603050405020304" pitchFamily="18" charset="0"/>
              </a:rPr>
              <a:t> Loan </a:t>
            </a:r>
            <a:r>
              <a:rPr lang="en-US" sz="2000" b="1" dirty="0" err="1">
                <a:latin typeface="Times New Roman" panose="02020603050405020304" pitchFamily="18" charset="0"/>
                <a:ea typeface="Times New Roman" panose="02020603050405020304" pitchFamily="18" charset="0"/>
              </a:rPr>
              <a:t>xư</a:t>
            </a:r>
            <a:r>
              <a:rPr lang="en-US" sz="2000" b="1" dirty="0" err="1" smtClean="0">
                <a:latin typeface="Times New Roman" panose="02020603050405020304" pitchFamily="18" charset="0"/>
                <a:ea typeface="Times New Roman" panose="02020603050405020304" pitchFamily="18" charset="0"/>
              </a:rPr>
              <a:t>ng</a:t>
            </a:r>
            <a:r>
              <a:rPr lang="en-US" sz="2000" b="1" dirty="0" smtClean="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đế</a:t>
            </a:r>
            <a:r>
              <a:rPr lang="en-US" sz="2000" b="1" dirty="0" smtClean="0">
                <a:latin typeface="Times New Roman" panose="02020603050405020304" pitchFamily="18" charset="0"/>
                <a:ea typeface="Times New Roman" panose="02020603050405020304" pitchFamily="18" charset="0"/>
              </a:rPr>
              <a:t> </a:t>
            </a:r>
            <a:r>
              <a:rPr lang="en-US" sz="2000" b="1" dirty="0">
                <a:latin typeface="Times New Roman" panose="02020603050405020304" pitchFamily="18" charset="0"/>
                <a:ea typeface="Times New Roman" panose="02020603050405020304" pitchFamily="18" charset="0"/>
              </a:rPr>
              <a:t>(Mai </a:t>
            </a:r>
            <a:r>
              <a:rPr lang="en-US" sz="2000" b="1" dirty="0" err="1">
                <a:latin typeface="Times New Roman" panose="02020603050405020304" pitchFamily="18" charset="0"/>
                <a:ea typeface="Times New Roman" panose="02020603050405020304" pitchFamily="18" charset="0"/>
              </a:rPr>
              <a:t>Hắc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Đế</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xây</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thành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Vạn</a:t>
            </a:r>
            <a:r>
              <a:rPr lang="en-US" sz="2000" b="1" dirty="0">
                <a:latin typeface="Times New Roman" panose="02020603050405020304" pitchFamily="18" charset="0"/>
                <a:ea typeface="Times New Roman" panose="02020603050405020304" pitchFamily="18" charset="0"/>
              </a:rPr>
              <a:t> An </a:t>
            </a:r>
            <a:r>
              <a:rPr lang="en-US" sz="2000" b="1" dirty="0" err="1">
                <a:latin typeface="Times New Roman" panose="02020603050405020304" pitchFamily="18" charset="0"/>
                <a:ea typeface="Times New Roman" panose="02020603050405020304" pitchFamily="18" charset="0"/>
              </a:rPr>
              <a:t>làm</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quốc</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đô</a:t>
            </a:r>
            <a:r>
              <a:rPr lang="en-US" sz="2000" b="1" dirty="0" smtClean="0">
                <a:latin typeface="Times New Roman" panose="02020603050405020304" pitchFamily="18" charset="0"/>
                <a:ea typeface="Times New Roman" panose="02020603050405020304" pitchFamily="18" charset="0"/>
              </a:rPr>
              <a:t>. </a:t>
            </a:r>
            <a:endParaRPr lang="en-US" sz="2000" b="1"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Năm</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722,cuộc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khởi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nghĩa</a:t>
            </a:r>
            <a:r>
              <a:rPr lang="en-US" sz="2000" b="1" dirty="0">
                <a:latin typeface="Times New Roman" panose="02020603050405020304" pitchFamily="18" charset="0"/>
                <a:ea typeface="Times New Roman" panose="02020603050405020304" pitchFamily="18" charset="0"/>
              </a:rPr>
              <a:t> bị </a:t>
            </a:r>
            <a:r>
              <a:rPr lang="en-US" sz="2000" b="1" dirty="0" err="1">
                <a:latin typeface="Times New Roman" panose="02020603050405020304" pitchFamily="18" charset="0"/>
                <a:ea typeface="Times New Roman" panose="02020603050405020304" pitchFamily="18" charset="0"/>
              </a:rPr>
              <a:t>đàn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áp</a:t>
            </a:r>
            <a:r>
              <a:rPr lang="en-US" sz="2000" b="1" dirty="0">
                <a:latin typeface="Times New Roman" panose="02020603050405020304" pitchFamily="18" charset="0"/>
                <a:ea typeface="Times New Roman" panose="02020603050405020304" pitchFamily="18" charset="0"/>
              </a:rPr>
              <a:t>.</a:t>
            </a:r>
          </a:p>
          <a:p>
            <a:pPr algn="just">
              <a:lnSpc>
                <a:spcPct val="115000"/>
              </a:lnSpc>
              <a:spcAft>
                <a:spcPts val="0"/>
              </a:spcAft>
            </a:pPr>
            <a:r>
              <a:rPr lang="en-US" sz="2000" b="1" dirty="0">
                <a:latin typeface="Times New Roman" panose="02020603050405020304" pitchFamily="18" charset="0"/>
                <a:ea typeface="Times New Roman" panose="02020603050405020304" pitchFamily="18" charset="0"/>
              </a:rPr>
              <a:t>- Ý </a:t>
            </a:r>
            <a:r>
              <a:rPr lang="en-US" sz="2000" b="1" dirty="0" err="1">
                <a:latin typeface="Times New Roman" panose="02020603050405020304" pitchFamily="18" charset="0"/>
                <a:ea typeface="Times New Roman" panose="02020603050405020304" pitchFamily="18" charset="0"/>
              </a:rPr>
              <a:t>nghĩa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là</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một</a:t>
            </a:r>
            <a:r>
              <a:rPr lang="en-US" sz="2000" b="1" dirty="0" smtClean="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trong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những</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cuộc</a:t>
            </a:r>
            <a:r>
              <a:rPr lang="en-US" sz="2000" b="1" dirty="0" smtClean="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khởi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nghĩa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lớn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thời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Bắc</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thuộc</a:t>
            </a:r>
            <a:r>
              <a:rPr lang="en-US" sz="2000" b="1" dirty="0" smtClean="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giành</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và</a:t>
            </a:r>
            <a:r>
              <a:rPr lang="en-US" sz="2000" b="1" dirty="0" smtClean="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giư</a:t>
            </a:r>
            <a:r>
              <a:rPr lang="en-US" sz="2000" b="1" dirty="0" smtClean="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chính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quyền</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độc</a:t>
            </a:r>
            <a:r>
              <a:rPr lang="en-US" sz="2000" b="1" dirty="0" smtClean="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lập</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gần</a:t>
            </a:r>
            <a:r>
              <a:rPr lang="en-US" sz="2000" b="1" dirty="0">
                <a:latin typeface="Times New Roman" panose="02020603050405020304" pitchFamily="18" charset="0"/>
                <a:ea typeface="Times New Roman" panose="02020603050405020304" pitchFamily="18" charset="0"/>
              </a:rPr>
              <a:t> 10 </a:t>
            </a:r>
            <a:r>
              <a:rPr lang="en-US" sz="2000" b="1" dirty="0" err="1">
                <a:latin typeface="Times New Roman" panose="02020603050405020304" pitchFamily="18" charset="0"/>
                <a:ea typeface="Times New Roman" panose="02020603050405020304" pitchFamily="18" charset="0"/>
              </a:rPr>
              <a:t>năm</a:t>
            </a:r>
            <a:r>
              <a:rPr lang="en-US" sz="2000" b="1" dirty="0">
                <a:latin typeface="Times New Roman" panose="02020603050405020304" pitchFamily="18" charset="0"/>
                <a:ea typeface="Times New Roman" panose="02020603050405020304" pitchFamily="18" charset="0"/>
              </a:rPr>
              <a:t> (713 - 722); </a:t>
            </a:r>
            <a:r>
              <a:rPr lang="en-US" sz="2000" b="1" dirty="0" err="1">
                <a:latin typeface="Times New Roman" panose="02020603050405020304" pitchFamily="18" charset="0"/>
                <a:ea typeface="Times New Roman" panose="02020603050405020304" pitchFamily="18" charset="0"/>
              </a:rPr>
              <a:t>đánh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dấu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một</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mốc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quan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trọng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trên</a:t>
            </a:r>
            <a:r>
              <a:rPr lang="en-US" sz="2000" b="1" dirty="0">
                <a:latin typeface="Times New Roman" panose="02020603050405020304" pitchFamily="18" charset="0"/>
                <a:ea typeface="Times New Roman" panose="02020603050405020304" pitchFamily="18" charset="0"/>
              </a:rPr>
              <a:t> con </a:t>
            </a:r>
            <a:r>
              <a:rPr lang="en-US" sz="2000" b="1" dirty="0" err="1">
                <a:latin typeface="Times New Roman" panose="02020603050405020304" pitchFamily="18" charset="0"/>
                <a:ea typeface="Times New Roman" panose="02020603050405020304" pitchFamily="18" charset="0"/>
              </a:rPr>
              <a:t>đường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đấu</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tranh</a:t>
            </a:r>
            <a:r>
              <a:rPr lang="en-US" sz="2000" b="1" dirty="0" smtClean="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giải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phóng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đất</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nước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của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nhân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dân</a:t>
            </a:r>
            <a:r>
              <a:rPr lang="en-US" sz="2000" b="1" dirty="0">
                <a:latin typeface="Times New Roman" panose="02020603050405020304" pitchFamily="18" charset="0"/>
                <a:ea typeface="Times New Roman" panose="02020603050405020304" pitchFamily="18" charset="0"/>
              </a:rPr>
              <a:t> ta.</a:t>
            </a:r>
            <a:endParaRPr lang="en-US" sz="2000" b="1" dirty="0">
              <a:effectLst/>
              <a:latin typeface="Times New Roman" panose="02020603050405020304" pitchFamily="18" charset="0"/>
              <a:ea typeface="Times New Roman" panose="02020603050405020304" pitchFamily="18" charset="0"/>
            </a:endParaRPr>
          </a:p>
        </p:txBody>
      </p:sp>
      <p:sp>
        <p:nvSpPr>
          <p:cNvPr id="6" name="TextBox 87">
            <a:extLst>
              <a:ext uri="{FF2B5EF4-FFF2-40B4-BE49-F238E27FC236}">
                <a16:creationId xmlns:a16="http://schemas.microsoft.com/office/drawing/2014/main" id="{44230C1A-61CB-8348-9A26-F9B3F241B303}"/>
              </a:ext>
            </a:extLst>
          </p:cNvPr>
          <p:cNvSpPr txBox="1">
            <a:spLocks noChangeArrowheads="1"/>
          </p:cNvSpPr>
          <p:nvPr/>
        </p:nvSpPr>
        <p:spPr bwMode="auto">
          <a:xfrm>
            <a:off x="431074" y="246063"/>
            <a:ext cx="8386353"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lnSpc>
                <a:spcPct val="115000"/>
              </a:lnSpc>
            </a:pPr>
            <a:r>
              <a:rPr lang="en-US" altLang="en-US" sz="2400" b="1" dirty="0" err="1">
                <a:solidFill>
                  <a:srgbClr val="002060"/>
                </a:solidFill>
                <a:latin typeface="Times New Roman" panose="02020603050405020304" pitchFamily="18" charset="0"/>
                <a:cs typeface="Times New Roman" panose="02020603050405020304" pitchFamily="18" charset="0"/>
              </a:rPr>
              <a:t>BÀI</a:t>
            </a:r>
            <a:r>
              <a:rPr lang="vi-VN" altLang="en-US" sz="2400" b="1" dirty="0">
                <a:solidFill>
                  <a:srgbClr val="002060"/>
                </a:solidFill>
                <a:latin typeface="Times New Roman" panose="02020603050405020304" pitchFamily="18" charset="0"/>
                <a:cs typeface="Times New Roman" panose="02020603050405020304" pitchFamily="18" charset="0"/>
              </a:rPr>
              <a:t> </a:t>
            </a:r>
            <a:r>
              <a:rPr lang="vi-VN" altLang="en-US" sz="2400" b="1" dirty="0" smtClean="0">
                <a:solidFill>
                  <a:srgbClr val="002060"/>
                </a:solidFill>
                <a:latin typeface="Times New Roman" panose="02020603050405020304" pitchFamily="18" charset="0"/>
                <a:cs typeface="Times New Roman" panose="02020603050405020304" pitchFamily="18" charset="0"/>
              </a:rPr>
              <a:t>1</a:t>
            </a:r>
            <a:r>
              <a:rPr lang="en-US" altLang="en-US" sz="2400" b="1" dirty="0" smtClean="0">
                <a:solidFill>
                  <a:srgbClr val="002060"/>
                </a:solidFill>
                <a:latin typeface="Times New Roman" panose="02020603050405020304" pitchFamily="18" charset="0"/>
                <a:cs typeface="Times New Roman" panose="02020603050405020304" pitchFamily="18" charset="0"/>
              </a:rPr>
              <a:t>8. </a:t>
            </a:r>
            <a:r>
              <a:rPr lang="vi-VN" altLang="en-US" sz="2400" b="1" dirty="0" smtClean="0">
                <a:solidFill>
                  <a:srgbClr val="002060"/>
                </a:solidFill>
                <a:latin typeface="Times New Roman" panose="02020603050405020304" pitchFamily="18" charset="0"/>
                <a:cs typeface="Times New Roman" panose="02020603050405020304" pitchFamily="18" charset="0"/>
              </a:rPr>
              <a:t>CÁC </a:t>
            </a:r>
            <a:r>
              <a:rPr lang="vi-VN" altLang="en-US" sz="2400" b="1" dirty="0">
                <a:solidFill>
                  <a:srgbClr val="002060"/>
                </a:solidFill>
                <a:latin typeface="Times New Roman" panose="02020603050405020304" pitchFamily="18" charset="0"/>
                <a:cs typeface="Times New Roman" panose="02020603050405020304" pitchFamily="18" charset="0"/>
              </a:rPr>
              <a:t>CUỘC </a:t>
            </a:r>
            <a:r>
              <a:rPr lang="en-US" altLang="en-US" sz="2400" b="1" dirty="0" err="1" smtClean="0">
                <a:solidFill>
                  <a:srgbClr val="002060"/>
                </a:solidFill>
                <a:latin typeface="Times New Roman" panose="02020603050405020304" pitchFamily="18" charset="0"/>
                <a:cs typeface="Times New Roman" panose="02020603050405020304" pitchFamily="18" charset="0"/>
              </a:rPr>
              <a:t>ĐẤU</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TRANH</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vi-VN" altLang="en-US" sz="2400" b="1" dirty="0" smtClean="0">
                <a:solidFill>
                  <a:srgbClr val="002060"/>
                </a:solidFill>
                <a:latin typeface="Times New Roman" panose="02020603050405020304" pitchFamily="18" charset="0"/>
                <a:cs typeface="Times New Roman" panose="02020603050405020304" pitchFamily="18" charset="0"/>
              </a:rPr>
              <a:t>GIÀNH </a:t>
            </a:r>
            <a:r>
              <a:rPr lang="vi-VN" altLang="en-US" sz="2400" b="1" dirty="0">
                <a:solidFill>
                  <a:srgbClr val="002060"/>
                </a:solidFill>
                <a:latin typeface="Times New Roman" panose="02020603050405020304" pitchFamily="18" charset="0"/>
                <a:cs typeface="Times New Roman" panose="02020603050405020304" pitchFamily="18" charset="0"/>
              </a:rPr>
              <a:t>ĐỘC </a:t>
            </a:r>
            <a:r>
              <a:rPr lang="vi-VN" altLang="en-US" sz="2400" b="1" dirty="0" smtClean="0">
                <a:solidFill>
                  <a:srgbClr val="002060"/>
                </a:solidFill>
                <a:latin typeface="Times New Roman" panose="02020603050405020304" pitchFamily="18" charset="0"/>
                <a:cs typeface="Times New Roman" panose="02020603050405020304" pitchFamily="18" charset="0"/>
              </a:rPr>
              <a:t>LẬP</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DÂN</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TỘC</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TRƯỚC</a:t>
            </a:r>
            <a:r>
              <a:rPr lang="vi-VN" altLang="en-US" sz="2400" b="1" dirty="0" smtClean="0">
                <a:solidFill>
                  <a:srgbClr val="002060"/>
                </a:solidFill>
                <a:latin typeface="Times New Roman" panose="02020603050405020304" pitchFamily="18" charset="0"/>
                <a:cs typeface="Times New Roman" panose="02020603050405020304" pitchFamily="18" charset="0"/>
              </a:rPr>
              <a:t> </a:t>
            </a:r>
            <a:r>
              <a:rPr lang="vi-VN" altLang="en-US" sz="2400" b="1" dirty="0">
                <a:solidFill>
                  <a:srgbClr val="002060"/>
                </a:solidFill>
                <a:latin typeface="Times New Roman" panose="02020603050405020304" pitchFamily="18" charset="0"/>
                <a:cs typeface="Times New Roman" panose="02020603050405020304" pitchFamily="18" charset="0"/>
              </a:rPr>
              <a:t>THẾ KỈ X </a:t>
            </a:r>
            <a:endParaRPr lang="en-US" altLang="en-US"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4182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C46A82B-CB7D-8449-9463-91C67689E249}"/>
              </a:ext>
            </a:extLst>
          </p:cNvPr>
          <p:cNvGraphicFramePr>
            <a:graphicFrameLocks noGrp="1"/>
          </p:cNvGraphicFramePr>
          <p:nvPr/>
        </p:nvGraphicFramePr>
        <p:xfrm>
          <a:off x="141288" y="2241550"/>
          <a:ext cx="8455025" cy="4050415"/>
        </p:xfrm>
        <a:graphic>
          <a:graphicData uri="http://schemas.openxmlformats.org/drawingml/2006/table">
            <a:tbl>
              <a:tblPr/>
              <a:tblGrid>
                <a:gridCol w="1127125">
                  <a:extLst>
                    <a:ext uri="{9D8B030D-6E8A-4147-A177-3AD203B41FA5}">
                      <a16:colId xmlns:a16="http://schemas.microsoft.com/office/drawing/2014/main" val="20000"/>
                    </a:ext>
                  </a:extLst>
                </a:gridCol>
                <a:gridCol w="2116137">
                  <a:extLst>
                    <a:ext uri="{9D8B030D-6E8A-4147-A177-3AD203B41FA5}">
                      <a16:colId xmlns:a16="http://schemas.microsoft.com/office/drawing/2014/main" val="20001"/>
                    </a:ext>
                  </a:extLst>
                </a:gridCol>
                <a:gridCol w="1836738">
                  <a:extLst>
                    <a:ext uri="{9D8B030D-6E8A-4147-A177-3AD203B41FA5}">
                      <a16:colId xmlns:a16="http://schemas.microsoft.com/office/drawing/2014/main" val="20002"/>
                    </a:ext>
                  </a:extLst>
                </a:gridCol>
                <a:gridCol w="3375025">
                  <a:extLst>
                    <a:ext uri="{9D8B030D-6E8A-4147-A177-3AD203B41FA5}">
                      <a16:colId xmlns:a16="http://schemas.microsoft.com/office/drawing/2014/main" val="20003"/>
                    </a:ext>
                  </a:extLst>
                </a:gridCol>
              </a:tblGrid>
              <a:tr h="48748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vi-VN" altLang="en-US" sz="2400" b="1"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rPr>
                        <a:t> </a:t>
                      </a:r>
                      <a:endParaRPr kumimoji="0" lang="en-US" altLang="en-US" sz="2400" b="1"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vi-VN" altLang="en-US" sz="20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K/</a:t>
                      </a:r>
                      <a:r>
                        <a:rPr kumimoji="0" lang="en-US" altLang="en-US" sz="20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nHai</a:t>
                      </a:r>
                      <a:r>
                        <a:rPr kumimoji="0" lang="en-US" altLang="en-US" sz="2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Bà</a:t>
                      </a:r>
                      <a:r>
                        <a:rPr kumimoji="0" lang="en-US" altLang="en-US" sz="2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Trưng</a:t>
                      </a:r>
                      <a:r>
                        <a:rPr kumimoji="0" lang="en-US" altLang="en-US" sz="2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endParaRPr kumimoji="0" lang="en-US" altLang="en-US" sz="20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vi-VN" altLang="en-US" sz="20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K/n Lý Bý</a:t>
                      </a:r>
                      <a:endParaRPr kumimoji="0" lang="en-US" altLang="en-US" sz="20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vi-VN" altLang="en-US" sz="20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rPr>
                        <a:t>K/n Mai </a:t>
                      </a:r>
                      <a:r>
                        <a:rPr kumimoji="0" lang="en-US" altLang="en-US" sz="2000" b="1" i="0" u="none" strike="noStrike" cap="none" normalizeH="0" baseline="0" dirty="0" err="1">
                          <a:ln>
                            <a:noFill/>
                          </a:ln>
                          <a:solidFill>
                            <a:srgbClr val="0000CC"/>
                          </a:solidFill>
                          <a:effectLst/>
                          <a:latin typeface="Times New Roman" panose="02020603050405020304" pitchFamily="18" charset="0"/>
                          <a:cs typeface="Times New Roman" panose="02020603050405020304" pitchFamily="18" charset="0"/>
                        </a:rPr>
                        <a:t>Thúc</a:t>
                      </a:r>
                      <a:r>
                        <a:rPr kumimoji="0" lang="en-US" altLang="en-US" sz="2000" b="1"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rPr>
                        <a:t> Loan</a:t>
                      </a:r>
                      <a:endParaRPr kumimoji="0" lang="en-US" altLang="en-US" sz="20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03918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vi-VN"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Giống </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3">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vi-VN" altLang="en-US" sz="2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2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48970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vi-VN"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Khác</a:t>
                      </a: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20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vi-VN" altLang="en-US" sz="20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20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sp>
        <p:nvSpPr>
          <p:cNvPr id="5" name="TextBox 4">
            <a:extLst>
              <a:ext uri="{FF2B5EF4-FFF2-40B4-BE49-F238E27FC236}">
                <a16:creationId xmlns:a16="http://schemas.microsoft.com/office/drawing/2014/main" id="{9807009A-0F8B-4A40-8B9A-7D213F2C4A95}"/>
              </a:ext>
            </a:extLst>
          </p:cNvPr>
          <p:cNvSpPr txBox="1">
            <a:spLocks noChangeArrowheads="1"/>
          </p:cNvSpPr>
          <p:nvPr/>
        </p:nvSpPr>
        <p:spPr bwMode="auto">
          <a:xfrm>
            <a:off x="1524000" y="2800350"/>
            <a:ext cx="6945313"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latin typeface="Times New Roman" panose="02020603050405020304" pitchFamily="18" charset="0"/>
                <a:ea typeface="Arial" panose="020B0604020202020204" pitchFamily="34" charset="0"/>
                <a:cs typeface="Times New Roman" panose="02020603050405020304" pitchFamily="18" charset="0"/>
              </a:rPr>
              <a:t>Đều là những cuộc khởi nghĩa lớn có quy mô vượt ra phạm vi một địa phương cụ thể, thành lập được chính quyền tự chủ trong một thời gian. </a:t>
            </a:r>
          </a:p>
        </p:txBody>
      </p:sp>
      <p:sp>
        <p:nvSpPr>
          <p:cNvPr id="6" name="Thought Bubble: Cloud 5">
            <a:extLst>
              <a:ext uri="{FF2B5EF4-FFF2-40B4-BE49-F238E27FC236}">
                <a16:creationId xmlns:a16="http://schemas.microsoft.com/office/drawing/2014/main" id="{88A1B2F7-9B62-2945-A6E2-E1E4ED749882}"/>
              </a:ext>
            </a:extLst>
          </p:cNvPr>
          <p:cNvSpPr/>
          <p:nvPr/>
        </p:nvSpPr>
        <p:spPr bwMode="auto">
          <a:xfrm>
            <a:off x="1068803" y="37971"/>
            <a:ext cx="7527851" cy="1454382"/>
          </a:xfrm>
          <a:prstGeom prst="cloudCallout">
            <a:avLst/>
          </a:prstGeom>
          <a:ln>
            <a:solidFill>
              <a:srgbClr val="00B050"/>
            </a:solidFill>
            <a:headEnd type="none" w="med" len="med"/>
            <a:tailEnd type="none" w="med" len="med"/>
          </a:ln>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lnSpc>
                <a:spcPct val="115000"/>
              </a:lnSpc>
              <a:defRPr/>
            </a:pPr>
            <a:r>
              <a:rPr lang="en-US" altLang="en-US" sz="2000" b="1" dirty="0">
                <a:solidFill>
                  <a:srgbClr val="0000FF"/>
                </a:solidFill>
                <a:latin typeface="Times New Roman" panose="02020603050405020304" pitchFamily="18" charset="0"/>
                <a:cs typeface="Times New Roman" panose="02020603050405020304" pitchFamily="18" charset="0"/>
              </a:rPr>
              <a:t>So </a:t>
            </a:r>
            <a:r>
              <a:rPr lang="en-US" altLang="en-US" sz="2000" b="1" dirty="0" err="1">
                <a:solidFill>
                  <a:srgbClr val="0000FF"/>
                </a:solidFill>
                <a:latin typeface="Times New Roman" panose="02020603050405020304" pitchFamily="18" charset="0"/>
                <a:cs typeface="Times New Roman" panose="02020603050405020304" pitchFamily="18" charset="0"/>
              </a:rPr>
              <a:t>sánh</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cuộc</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khởi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nghĩa</a:t>
            </a:r>
            <a:r>
              <a:rPr lang="en-US" altLang="en-US" sz="2000" b="1" dirty="0">
                <a:solidFill>
                  <a:srgbClr val="0000FF"/>
                </a:solidFill>
                <a:latin typeface="Times New Roman" panose="02020603050405020304" pitchFamily="18" charset="0"/>
                <a:cs typeface="Times New Roman" panose="02020603050405020304" pitchFamily="18" charset="0"/>
              </a:rPr>
              <a:t> Mai </a:t>
            </a:r>
            <a:r>
              <a:rPr lang="en-US" altLang="en-US" sz="2000" b="1" dirty="0" err="1">
                <a:solidFill>
                  <a:srgbClr val="0000FF"/>
                </a:solidFill>
                <a:latin typeface="Times New Roman" panose="02020603050405020304" pitchFamily="18" charset="0"/>
                <a:cs typeface="Times New Roman" panose="02020603050405020304" pitchFamily="18" charset="0"/>
              </a:rPr>
              <a:t>Thúc</a:t>
            </a:r>
            <a:r>
              <a:rPr lang="en-US" altLang="en-US" sz="2000" b="1" dirty="0">
                <a:solidFill>
                  <a:srgbClr val="0000FF"/>
                </a:solidFill>
                <a:latin typeface="Times New Roman" panose="02020603050405020304" pitchFamily="18" charset="0"/>
                <a:cs typeface="Times New Roman" panose="02020603050405020304" pitchFamily="18" charset="0"/>
              </a:rPr>
              <a:t> Loan </a:t>
            </a:r>
            <a:r>
              <a:rPr lang="en-US" altLang="en-US" sz="2000" b="1" dirty="0" err="1">
                <a:solidFill>
                  <a:srgbClr val="0000FF"/>
                </a:solidFill>
                <a:latin typeface="Times New Roman" panose="02020603050405020304" pitchFamily="18" charset="0"/>
                <a:cs typeface="Times New Roman" panose="02020603050405020304" pitchFamily="18" charset="0"/>
              </a:rPr>
              <a:t>với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khởi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nghĩa</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của</a:t>
            </a:r>
            <a:r>
              <a:rPr lang="en-US" altLang="en-US" sz="2000" b="1" dirty="0">
                <a:solidFill>
                  <a:srgbClr val="0000FF"/>
                </a:solidFill>
                <a:latin typeface="Times New Roman" panose="02020603050405020304" pitchFamily="18" charset="0"/>
                <a:cs typeface="Times New Roman" panose="02020603050405020304" pitchFamily="18" charset="0"/>
              </a:rPr>
              <a:t> Hai Bà </a:t>
            </a:r>
            <a:r>
              <a:rPr lang="en-US" altLang="en-US" sz="2000" b="1" dirty="0" err="1">
                <a:solidFill>
                  <a:srgbClr val="0000FF"/>
                </a:solidFill>
                <a:latin typeface="Times New Roman" panose="02020603050405020304" pitchFamily="18" charset="0"/>
                <a:cs typeface="Times New Roman" panose="02020603050405020304" pitchFamily="18" charset="0"/>
              </a:rPr>
              <a:t>Trưng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Lý</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Bý</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về</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phạm</a:t>
            </a:r>
            <a:r>
              <a:rPr lang="en-US" altLang="en-US" sz="2000" b="1" dirty="0">
                <a:solidFill>
                  <a:srgbClr val="0000FF"/>
                </a:solidFill>
                <a:latin typeface="Times New Roman" panose="02020603050405020304" pitchFamily="18" charset="0"/>
                <a:cs typeface="Times New Roman" panose="02020603050405020304" pitchFamily="18" charset="0"/>
              </a:rPr>
              <a:t> vi, </a:t>
            </a:r>
            <a:r>
              <a:rPr lang="en-US" altLang="en-US" sz="2000" b="1" dirty="0" err="1">
                <a:solidFill>
                  <a:srgbClr val="0000FF"/>
                </a:solidFill>
                <a:latin typeface="Times New Roman" panose="02020603050405020304" pitchFamily="18" charset="0"/>
                <a:cs typeface="Times New Roman" panose="02020603050405020304" pitchFamily="18" charset="0"/>
              </a:rPr>
              <a:t>quy</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mô</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và</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thời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gian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tồn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tại</a:t>
            </a:r>
            <a:r>
              <a:rPr lang="en-US" altLang="en-US" sz="2000" b="1" dirty="0">
                <a:solidFill>
                  <a:srgbClr val="0000FF"/>
                </a:solidFill>
                <a:latin typeface="Times New Roman" panose="02020603050405020304" pitchFamily="18" charset="0"/>
                <a:cs typeface="Times New Roman" panose="02020603050405020304" pitchFamily="18" charset="0"/>
              </a:rPr>
              <a:t>?</a:t>
            </a:r>
          </a:p>
        </p:txBody>
      </p:sp>
      <p:pic>
        <p:nvPicPr>
          <p:cNvPr id="70683"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3A4B4EA6-8AE0-954A-834B-FFE813407C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2763" y="1382713"/>
            <a:ext cx="1376362"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84" name="TextBox 7">
            <a:extLst>
              <a:ext uri="{FF2B5EF4-FFF2-40B4-BE49-F238E27FC236}">
                <a16:creationId xmlns:a16="http://schemas.microsoft.com/office/drawing/2014/main" id="{38E6EB47-EF45-4D4B-8D26-169271270857}"/>
              </a:ext>
            </a:extLst>
          </p:cNvPr>
          <p:cNvSpPr txBox="1">
            <a:spLocks noChangeArrowheads="1"/>
          </p:cNvSpPr>
          <p:nvPr/>
        </p:nvSpPr>
        <p:spPr bwMode="auto">
          <a:xfrm>
            <a:off x="1524000" y="4972050"/>
            <a:ext cx="2054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cs typeface="Times New Roman" panose="02020603050405020304" pitchFamily="18" charset="0"/>
              </a:rPr>
              <a:t>. </a:t>
            </a:r>
            <a:endParaRPr lang="en-US" altLang="en-US" sz="1800">
              <a:latin typeface="Tahoma" panose="020B0604030504040204" pitchFamily="34" charset="0"/>
            </a:endParaRPr>
          </a:p>
        </p:txBody>
      </p:sp>
      <p:sp>
        <p:nvSpPr>
          <p:cNvPr id="9" name="TextBox 8">
            <a:extLst>
              <a:ext uri="{FF2B5EF4-FFF2-40B4-BE49-F238E27FC236}">
                <a16:creationId xmlns:a16="http://schemas.microsoft.com/office/drawing/2014/main" id="{3613F060-BFA3-4D4A-9FAD-9DF01CBD0A66}"/>
              </a:ext>
            </a:extLst>
          </p:cNvPr>
          <p:cNvSpPr txBox="1">
            <a:spLocks noChangeArrowheads="1"/>
          </p:cNvSpPr>
          <p:nvPr/>
        </p:nvSpPr>
        <p:spPr bwMode="auto">
          <a:xfrm>
            <a:off x="1235075" y="4125913"/>
            <a:ext cx="192405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solidFill>
                  <a:srgbClr val="000000"/>
                </a:solidFill>
                <a:latin typeface="Times New Roman" panose="02020603050405020304" pitchFamily="18" charset="0"/>
                <a:cs typeface="Times New Roman" panose="02020603050405020304" pitchFamily="18" charset="0"/>
              </a:rPr>
              <a:t>Giành chính quyền trong 3 năm</a:t>
            </a:r>
            <a:endParaRPr lang="en-US" altLang="en-US" sz="2000">
              <a:latin typeface="Times New Roman" panose="02020603050405020304" pitchFamily="18" charset="0"/>
              <a:cs typeface="Times New Roman" panose="02020603050405020304" pitchFamily="18" charset="0"/>
            </a:endParaRPr>
          </a:p>
          <a:p>
            <a:pPr>
              <a:spcBef>
                <a:spcPct val="0"/>
              </a:spcBef>
              <a:buFontTx/>
              <a:buNone/>
            </a:pPr>
            <a:endParaRPr lang="en-US" altLang="en-US" sz="1800">
              <a:latin typeface="Tahoma" panose="020B0604030504040204" pitchFamily="34" charset="0"/>
            </a:endParaRPr>
          </a:p>
        </p:txBody>
      </p:sp>
      <p:sp>
        <p:nvSpPr>
          <p:cNvPr id="10" name="TextBox 9">
            <a:extLst>
              <a:ext uri="{FF2B5EF4-FFF2-40B4-BE49-F238E27FC236}">
                <a16:creationId xmlns:a16="http://schemas.microsoft.com/office/drawing/2014/main" id="{172D7A96-97D6-1C41-9216-93F5CC303E8E}"/>
              </a:ext>
            </a:extLst>
          </p:cNvPr>
          <p:cNvSpPr txBox="1">
            <a:spLocks noChangeArrowheads="1"/>
          </p:cNvSpPr>
          <p:nvPr/>
        </p:nvSpPr>
        <p:spPr bwMode="auto">
          <a:xfrm>
            <a:off x="3471863" y="4148138"/>
            <a:ext cx="1893887"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solidFill>
                  <a:srgbClr val="000000"/>
                </a:solidFill>
                <a:latin typeface="Times New Roman" panose="02020603050405020304" pitchFamily="18" charset="0"/>
                <a:cs typeface="Times New Roman" panose="02020603050405020304" pitchFamily="18" charset="0"/>
              </a:rPr>
              <a:t>Giành chính quyền trong 58 năm</a:t>
            </a:r>
            <a:endParaRPr lang="en-US" altLang="en-US" sz="2000">
              <a:latin typeface="Times New Roman" panose="02020603050405020304" pitchFamily="18" charset="0"/>
              <a:cs typeface="Times New Roman" panose="02020603050405020304" pitchFamily="18" charset="0"/>
            </a:endParaRPr>
          </a:p>
          <a:p>
            <a:pPr>
              <a:spcBef>
                <a:spcPct val="0"/>
              </a:spcBef>
              <a:buFontTx/>
              <a:buNone/>
            </a:pPr>
            <a:endParaRPr lang="en-US" altLang="en-US" sz="1800">
              <a:latin typeface="Tahoma" panose="020B0604030504040204" pitchFamily="34" charset="0"/>
            </a:endParaRPr>
          </a:p>
        </p:txBody>
      </p:sp>
      <p:sp>
        <p:nvSpPr>
          <p:cNvPr id="11" name="TextBox 10">
            <a:extLst>
              <a:ext uri="{FF2B5EF4-FFF2-40B4-BE49-F238E27FC236}">
                <a16:creationId xmlns:a16="http://schemas.microsoft.com/office/drawing/2014/main" id="{D2EBB6EF-A4FB-0A44-B250-3F66914DBAF0}"/>
              </a:ext>
            </a:extLst>
          </p:cNvPr>
          <p:cNvSpPr txBox="1">
            <a:spLocks noChangeArrowheads="1"/>
          </p:cNvSpPr>
          <p:nvPr/>
        </p:nvSpPr>
        <p:spPr bwMode="auto">
          <a:xfrm>
            <a:off x="5492750" y="4111625"/>
            <a:ext cx="3103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solidFill>
                  <a:srgbClr val="000000"/>
                </a:solidFill>
                <a:latin typeface="Times New Roman" panose="02020603050405020304" pitchFamily="18" charset="0"/>
                <a:cs typeface="Times New Roman" panose="02020603050405020304" pitchFamily="18" charset="0"/>
              </a:rPr>
              <a:t>Giành chính quyền trong 10 năm</a:t>
            </a:r>
            <a:endParaRPr lang="en-US" altLang="en-US" sz="20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4574074-E392-0644-94CA-F0350BCC5328}"/>
              </a:ext>
            </a:extLst>
          </p:cNvPr>
          <p:cNvSpPr txBox="1">
            <a:spLocks noChangeArrowheads="1"/>
          </p:cNvSpPr>
          <p:nvPr/>
        </p:nvSpPr>
        <p:spPr bwMode="auto">
          <a:xfrm>
            <a:off x="5365750" y="4813300"/>
            <a:ext cx="3103563"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000">
                <a:solidFill>
                  <a:srgbClr val="000000"/>
                </a:solidFill>
                <a:latin typeface="Times New Roman" panose="02020603050405020304" pitchFamily="18" charset="0"/>
                <a:cs typeface="Times New Roman" panose="02020603050405020304" pitchFamily="18" charset="0"/>
              </a:rPr>
              <a:t>Phạm vi và quy mô khởi nghĩa Mai Thúc Loan rộng lớn hơn, thu hút cả sự hưởng ứng của nhân dân Chăm-pa và Chân Lạp</a:t>
            </a:r>
            <a:endParaRPr lang="en-US" altLang="en-US" sz="1800">
              <a:latin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69FD9B79-3AAA-E440-BB8A-4F4FA835A9F4}"/>
              </a:ext>
            </a:extLst>
          </p:cNvPr>
          <p:cNvSpPr>
            <a:spLocks noGrp="1" noChangeArrowheads="1"/>
          </p:cNvSpPr>
          <p:nvPr>
            <p:ph type="title"/>
          </p:nvPr>
        </p:nvSpPr>
        <p:spPr>
          <a:xfrm>
            <a:off x="228600" y="274638"/>
            <a:ext cx="8458200" cy="1858962"/>
          </a:xfrm>
        </p:spPr>
        <p:txBody>
          <a:bodyPr/>
          <a:lstStyle/>
          <a:p>
            <a:pPr eaLnBrk="1" hangingPunct="1"/>
            <a:endParaRPr lang="en-US" altLang="en-US" sz="4000"/>
          </a:p>
        </p:txBody>
      </p:sp>
      <p:pic>
        <p:nvPicPr>
          <p:cNvPr id="71682" name="Picture 4">
            <a:extLst>
              <a:ext uri="{FF2B5EF4-FFF2-40B4-BE49-F238E27FC236}">
                <a16:creationId xmlns:a16="http://schemas.microsoft.com/office/drawing/2014/main" id="{2DB44B65-157A-2147-BC6E-45869D0E9B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4075"/>
            <a:ext cx="9144000" cy="543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40307" name="Group 19">
            <a:extLst>
              <a:ext uri="{FF2B5EF4-FFF2-40B4-BE49-F238E27FC236}">
                <a16:creationId xmlns:a16="http://schemas.microsoft.com/office/drawing/2014/main" id="{1A235466-1809-4A47-AC6C-0C4C57B5F042}"/>
              </a:ext>
            </a:extLst>
          </p:cNvPr>
          <p:cNvGraphicFramePr>
            <a:graphicFrameLocks noGrp="1"/>
          </p:cNvGraphicFramePr>
          <p:nvPr/>
        </p:nvGraphicFramePr>
        <p:xfrm>
          <a:off x="228600" y="0"/>
          <a:ext cx="8686800" cy="941388"/>
        </p:xfrm>
        <a:graphic>
          <a:graphicData uri="http://schemas.openxmlformats.org/drawingml/2006/table">
            <a:tbl>
              <a:tblPr/>
              <a:tblGrid>
                <a:gridCol w="8686800">
                  <a:extLst>
                    <a:ext uri="{9D8B030D-6E8A-4147-A177-3AD203B41FA5}">
                      <a16:colId xmlns:a16="http://schemas.microsoft.com/office/drawing/2014/main" val="20000"/>
                    </a:ext>
                  </a:extLst>
                </a:gridCol>
              </a:tblGrid>
              <a:tr h="94138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2400" b="0"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Hiện</a:t>
                      </a:r>
                      <a:r>
                        <a:rPr kumimoji="0" lang="en-US" sz="2400" b="0"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nay </a:t>
                      </a:r>
                      <a:r>
                        <a:rPr kumimoji="0" lang="en-US" sz="2400" b="0"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để</a:t>
                      </a:r>
                      <a:r>
                        <a:rPr kumimoji="0" lang="en-US" sz="2400" b="0"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tưởng</a:t>
                      </a:r>
                      <a:r>
                        <a:rPr kumimoji="0" lang="en-US" sz="2400" b="0"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nhớ</a:t>
                      </a:r>
                      <a:r>
                        <a:rPr kumimoji="0" lang="en-US" sz="2400" b="0"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công</a:t>
                      </a:r>
                      <a:r>
                        <a:rPr kumimoji="0" lang="en-US" sz="2400" b="0"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ơn</a:t>
                      </a:r>
                      <a:r>
                        <a:rPr kumimoji="0" lang="en-US" sz="2400" b="0"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của</a:t>
                      </a:r>
                      <a:r>
                        <a:rPr kumimoji="0" lang="en-US" sz="2400" b="0"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Mai </a:t>
                      </a:r>
                      <a:r>
                        <a:rPr kumimoji="0" lang="en-US" sz="2400" b="0"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Hắc</a:t>
                      </a:r>
                      <a:r>
                        <a:rPr kumimoji="0" lang="en-US" sz="2400" b="0"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Đế</a:t>
                      </a:r>
                      <a:r>
                        <a:rPr kumimoji="0" lang="en-US" sz="2400" b="0"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nhân</a:t>
                      </a:r>
                      <a:r>
                        <a:rPr kumimoji="0" lang="en-US" sz="2400" b="0"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dân</a:t>
                      </a:r>
                      <a:r>
                        <a:rPr kumimoji="0" lang="en-US" sz="2400" b="0"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ta </a:t>
                      </a:r>
                      <a:r>
                        <a:rPr kumimoji="0" lang="en-US" sz="2400" b="0"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đã</a:t>
                      </a:r>
                      <a:r>
                        <a:rPr kumimoji="0" lang="en-US" sz="2400" b="0"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lập</a:t>
                      </a:r>
                      <a:r>
                        <a:rPr kumimoji="0" lang="en-US" sz="2400" b="0"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đền</a:t>
                      </a:r>
                      <a:r>
                        <a:rPr kumimoji="0" lang="en-US" sz="2400" b="0"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thờ</a:t>
                      </a:r>
                      <a:r>
                        <a:rPr kumimoji="0" lang="en-US" sz="2400" b="0"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ông</a:t>
                      </a:r>
                      <a:r>
                        <a:rPr kumimoji="0" lang="en-US" sz="2400" b="0"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ở </a:t>
                      </a:r>
                      <a:r>
                        <a:rPr kumimoji="0" lang="en-US" sz="2400" b="0"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núi</a:t>
                      </a:r>
                      <a:r>
                        <a:rPr kumimoji="0" lang="en-US" sz="2400" b="0"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Vệ</a:t>
                      </a:r>
                      <a:r>
                        <a:rPr kumimoji="0" lang="en-US" sz="2400" b="0"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và</a:t>
                      </a:r>
                      <a:r>
                        <a:rPr kumimoji="0" lang="en-US" sz="2400" b="0"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trong</a:t>
                      </a:r>
                      <a:r>
                        <a:rPr kumimoji="0" lang="en-US" sz="2400" b="0"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thung</a:t>
                      </a:r>
                      <a:r>
                        <a:rPr kumimoji="0" lang="en-US" sz="2400" b="0"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lũng</a:t>
                      </a:r>
                      <a:r>
                        <a:rPr kumimoji="0" lang="en-US" sz="2400" b="0"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Hùng</a:t>
                      </a:r>
                      <a:r>
                        <a:rPr kumimoji="0" lang="en-US" sz="2400" b="0"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Sơn</a:t>
                      </a:r>
                      <a:r>
                        <a:rPr kumimoji="0" lang="en-US" sz="2400" b="0"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a:t>
                      </a:r>
                    </a:p>
                  </a:txBody>
                  <a:tcPr marT="45754" marB="45754" horzOverflow="overflow">
                    <a:lnL cap="flat">
                      <a:noFill/>
                    </a:lnL>
                    <a:lnR cap="flat">
                      <a:noFill/>
                    </a:lnR>
                    <a:lnT cap="flat">
                      <a:noFill/>
                    </a:lnT>
                    <a:lnB cap="flat">
                      <a:noFill/>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Box 2">
            <a:extLst>
              <a:ext uri="{FF2B5EF4-FFF2-40B4-BE49-F238E27FC236}">
                <a16:creationId xmlns:a16="http://schemas.microsoft.com/office/drawing/2014/main" id="{8DCF9CF2-4B60-E64B-9253-C9D380029F15}"/>
              </a:ext>
            </a:extLst>
          </p:cNvPr>
          <p:cNvSpPr txBox="1">
            <a:spLocks noChangeArrowheads="1"/>
          </p:cNvSpPr>
          <p:nvPr/>
        </p:nvSpPr>
        <p:spPr bwMode="auto">
          <a:xfrm>
            <a:off x="350838" y="217488"/>
            <a:ext cx="5837237"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869950" algn="l"/>
              </a:tabLst>
              <a:defRPr sz="3200">
                <a:solidFill>
                  <a:schemeClr val="tx1"/>
                </a:solidFill>
                <a:latin typeface="Arial" panose="020B0604020202020204" pitchFamily="34" charset="0"/>
              </a:defRPr>
            </a:lvl1pPr>
            <a:lvl2pPr marL="742950" indent="-285750">
              <a:spcBef>
                <a:spcPct val="20000"/>
              </a:spcBef>
              <a:buChar char="–"/>
              <a:tabLst>
                <a:tab pos="869950" algn="l"/>
              </a:tabLst>
              <a:defRPr sz="2800">
                <a:solidFill>
                  <a:schemeClr val="tx1"/>
                </a:solidFill>
                <a:latin typeface="Arial" panose="020B0604020202020204" pitchFamily="34" charset="0"/>
              </a:defRPr>
            </a:lvl2pPr>
            <a:lvl3pPr marL="1143000" indent="-228600">
              <a:spcBef>
                <a:spcPct val="20000"/>
              </a:spcBef>
              <a:buChar char="•"/>
              <a:tabLst>
                <a:tab pos="869950" algn="l"/>
              </a:tabLst>
              <a:defRPr sz="2400">
                <a:solidFill>
                  <a:schemeClr val="tx1"/>
                </a:solidFill>
                <a:latin typeface="Arial" panose="020B0604020202020204" pitchFamily="34" charset="0"/>
              </a:defRPr>
            </a:lvl3pPr>
            <a:lvl4pPr marL="1600200" indent="-228600">
              <a:spcBef>
                <a:spcPct val="20000"/>
              </a:spcBef>
              <a:buChar char="–"/>
              <a:tabLst>
                <a:tab pos="869950" algn="l"/>
              </a:tabLst>
              <a:defRPr sz="2000">
                <a:solidFill>
                  <a:schemeClr val="tx1"/>
                </a:solidFill>
                <a:latin typeface="Arial" panose="020B0604020202020204" pitchFamily="34" charset="0"/>
              </a:defRPr>
            </a:lvl4pPr>
            <a:lvl5pPr marL="2057400" indent="-228600">
              <a:spcBef>
                <a:spcPct val="20000"/>
              </a:spcBef>
              <a:buChar char="»"/>
              <a:tabLst>
                <a:tab pos="86995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86995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86995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86995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869950" algn="l"/>
              </a:tabLst>
              <a:defRPr sz="2000">
                <a:solidFill>
                  <a:schemeClr val="tx1"/>
                </a:solidFill>
                <a:latin typeface="Arial" panose="020B0604020202020204" pitchFamily="34" charset="0"/>
              </a:defRPr>
            </a:lvl9pPr>
          </a:lstStyle>
          <a:p>
            <a:pPr>
              <a:lnSpc>
                <a:spcPct val="115000"/>
              </a:lnSpc>
              <a:spcBef>
                <a:spcPct val="0"/>
              </a:spcBef>
              <a:buFontTx/>
              <a:buNone/>
            </a:pPr>
            <a:r>
              <a:rPr lang="en-US" altLang="en-US" sz="2400" b="1" dirty="0">
                <a:solidFill>
                  <a:srgbClr val="FF0000"/>
                </a:solidFill>
                <a:latin typeface="Times New Roman" panose="02020603050405020304" pitchFamily="18" charset="0"/>
                <a:cs typeface="Times New Roman" panose="02020603050405020304" pitchFamily="18" charset="0"/>
              </a:rPr>
              <a:t>V</a:t>
            </a:r>
            <a:r>
              <a:rPr lang="vi-VN" altLang="en-US" sz="2400" b="1" dirty="0" smtClean="0">
                <a:solidFill>
                  <a:srgbClr val="FF0000"/>
                </a:solidFill>
                <a:latin typeface="Times New Roman" panose="02020603050405020304" pitchFamily="18" charset="0"/>
                <a:cs typeface="Times New Roman" panose="02020603050405020304" pitchFamily="18" charset="0"/>
              </a:rPr>
              <a:t>. </a:t>
            </a:r>
            <a:r>
              <a:rPr lang="vi-VN" altLang="en-US" sz="2400" b="1" dirty="0">
                <a:solidFill>
                  <a:srgbClr val="FF0000"/>
                </a:solidFill>
                <a:latin typeface="Times New Roman" panose="02020603050405020304" pitchFamily="18" charset="0"/>
                <a:cs typeface="Times New Roman" panose="02020603050405020304" pitchFamily="18" charset="0"/>
              </a:rPr>
              <a:t>KHỞI NGHĨA PHÙNG HƯNG</a:t>
            </a:r>
            <a:endParaRPr lang="en-US" altLang="en-US" sz="2400" dirty="0">
              <a:latin typeface="Times New Roman" panose="02020603050405020304" pitchFamily="18" charset="0"/>
              <a:cs typeface="Times New Roman" panose="02020603050405020304" pitchFamily="18" charset="0"/>
            </a:endParaRPr>
          </a:p>
        </p:txBody>
      </p:sp>
      <p:sp>
        <p:nvSpPr>
          <p:cNvPr id="72706" name="TextBox 4">
            <a:extLst>
              <a:ext uri="{FF2B5EF4-FFF2-40B4-BE49-F238E27FC236}">
                <a16:creationId xmlns:a16="http://schemas.microsoft.com/office/drawing/2014/main" id="{6EFB26C7-B60A-3A43-94B2-E19E3880E1FD}"/>
              </a:ext>
            </a:extLst>
          </p:cNvPr>
          <p:cNvSpPr txBox="1">
            <a:spLocks noChangeArrowheads="1"/>
          </p:cNvSpPr>
          <p:nvPr/>
        </p:nvSpPr>
        <p:spPr bwMode="auto">
          <a:xfrm>
            <a:off x="457200" y="3963988"/>
            <a:ext cx="52673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15000"/>
              </a:lnSpc>
              <a:spcBef>
                <a:spcPct val="0"/>
              </a:spcBef>
              <a:buFontTx/>
              <a:buNone/>
            </a:pPr>
            <a:r>
              <a:rPr lang="en-US" altLang="en-US" sz="2000" b="1">
                <a:solidFill>
                  <a:srgbClr val="050505"/>
                </a:solidFill>
                <a:latin typeface="Times New Roman" panose="02020603050405020304" pitchFamily="18" charset="0"/>
                <a:cs typeface="Times New Roman" panose="02020603050405020304" pitchFamily="18" charset="0"/>
              </a:rPr>
              <a:t>Who</a:t>
            </a:r>
            <a:r>
              <a:rPr lang="vi-VN" altLang="en-US" sz="2000" b="1">
                <a:solidFill>
                  <a:srgbClr val="050505"/>
                </a:solidFill>
                <a:latin typeface="Times New Roman" panose="02020603050405020304" pitchFamily="18" charset="0"/>
                <a:cs typeface="Times New Roman" panose="02020603050405020304" pitchFamily="18" charset="0"/>
              </a:rPr>
              <a:t>: </a:t>
            </a:r>
            <a:r>
              <a:rPr lang="vi-VN" altLang="en-US" sz="2000">
                <a:solidFill>
                  <a:srgbClr val="050505"/>
                </a:solidFill>
                <a:latin typeface="Times New Roman" panose="02020603050405020304" pitchFamily="18" charset="0"/>
                <a:cs typeface="Times New Roman" panose="02020603050405020304" pitchFamily="18" charset="0"/>
              </a:rPr>
              <a:t> N</a:t>
            </a:r>
            <a:r>
              <a:rPr lang="en-US" altLang="en-US" sz="2000">
                <a:solidFill>
                  <a:srgbClr val="050505"/>
                </a:solidFill>
                <a:latin typeface="Times New Roman" panose="02020603050405020304" pitchFamily="18" charset="0"/>
                <a:cs typeface="Times New Roman" panose="02020603050405020304" pitchFamily="18" charset="0"/>
              </a:rPr>
              <a:t>gười</a:t>
            </a:r>
            <a:r>
              <a:rPr lang="vi-VN" altLang="en-US" sz="2000">
                <a:solidFill>
                  <a:srgbClr val="050505"/>
                </a:solidFill>
                <a:latin typeface="Times New Roman" panose="02020603050405020304" pitchFamily="18" charset="0"/>
                <a:cs typeface="Times New Roman" panose="02020603050405020304" pitchFamily="18" charset="0"/>
              </a:rPr>
              <a:t> lãnh đạo</a:t>
            </a:r>
            <a:r>
              <a:rPr lang="en-US" altLang="en-US" sz="2000">
                <a:solidFill>
                  <a:srgbClr val="050505"/>
                </a:solidFill>
                <a:latin typeface="Times New Roman" panose="02020603050405020304" pitchFamily="18" charset="0"/>
                <a:cs typeface="Times New Roman" panose="02020603050405020304" pitchFamily="18" charset="0"/>
              </a:rPr>
              <a:t> ?</a:t>
            </a:r>
            <a:endParaRPr lang="en-US" altLang="en-US" sz="2000">
              <a:latin typeface="Times New Roman" panose="02020603050405020304" pitchFamily="18" charset="0"/>
              <a:cs typeface="Times New Roman" panose="02020603050405020304" pitchFamily="18" charset="0"/>
            </a:endParaRPr>
          </a:p>
          <a:p>
            <a:pPr>
              <a:lnSpc>
                <a:spcPct val="115000"/>
              </a:lnSpc>
              <a:spcBef>
                <a:spcPct val="0"/>
              </a:spcBef>
              <a:buFontTx/>
              <a:buNone/>
            </a:pPr>
            <a:r>
              <a:rPr lang="en-US" altLang="en-US" sz="2000" b="1">
                <a:solidFill>
                  <a:srgbClr val="050505"/>
                </a:solidFill>
                <a:latin typeface="Times New Roman" panose="02020603050405020304" pitchFamily="18" charset="0"/>
                <a:cs typeface="Times New Roman" panose="02020603050405020304" pitchFamily="18" charset="0"/>
              </a:rPr>
              <a:t>Where</a:t>
            </a:r>
            <a:r>
              <a:rPr lang="en-US" altLang="en-US" sz="2000">
                <a:solidFill>
                  <a:srgbClr val="050505"/>
                </a:solidFill>
                <a:latin typeface="Times New Roman" panose="02020603050405020304" pitchFamily="18" charset="0"/>
                <a:cs typeface="Times New Roman" panose="02020603050405020304" pitchFamily="18" charset="0"/>
              </a:rPr>
              <a:t>: Cuộc</a:t>
            </a:r>
            <a:r>
              <a:rPr lang="vi-VN" altLang="en-US" sz="2000">
                <a:solidFill>
                  <a:srgbClr val="050505"/>
                </a:solidFill>
                <a:latin typeface="Times New Roman" panose="02020603050405020304" pitchFamily="18" charset="0"/>
                <a:cs typeface="Times New Roman" panose="02020603050405020304" pitchFamily="18" charset="0"/>
              </a:rPr>
              <a:t> khởi nghĩa nổ ra ở đâu? </a:t>
            </a:r>
            <a:endParaRPr lang="en-US" altLang="en-US" sz="2000">
              <a:latin typeface="Times New Roman" panose="02020603050405020304" pitchFamily="18" charset="0"/>
              <a:cs typeface="Times New Roman" panose="02020603050405020304" pitchFamily="18" charset="0"/>
            </a:endParaRPr>
          </a:p>
          <a:p>
            <a:pPr>
              <a:lnSpc>
                <a:spcPct val="115000"/>
              </a:lnSpc>
              <a:spcBef>
                <a:spcPct val="0"/>
              </a:spcBef>
              <a:buFontTx/>
              <a:buNone/>
            </a:pPr>
            <a:r>
              <a:rPr lang="en-US" altLang="en-US" sz="2000" b="1">
                <a:solidFill>
                  <a:srgbClr val="050505"/>
                </a:solidFill>
                <a:latin typeface="Times New Roman" panose="02020603050405020304" pitchFamily="18" charset="0"/>
                <a:cs typeface="Times New Roman" panose="02020603050405020304" pitchFamily="18" charset="0"/>
              </a:rPr>
              <a:t>When:</a:t>
            </a:r>
            <a:r>
              <a:rPr lang="vi-VN" altLang="en-US" sz="2000">
                <a:solidFill>
                  <a:srgbClr val="050505"/>
                </a:solidFill>
                <a:latin typeface="Times New Roman" panose="02020603050405020304" pitchFamily="18" charset="0"/>
                <a:cs typeface="Times New Roman" panose="02020603050405020304" pitchFamily="18" charset="0"/>
              </a:rPr>
              <a:t> Cuộc khởi nghĩa bùng nổ khi nào</a:t>
            </a:r>
            <a:r>
              <a:rPr lang="en-US" altLang="en-US" sz="2000">
                <a:solidFill>
                  <a:srgbClr val="050505"/>
                </a:solidFill>
                <a:latin typeface="Times New Roman" panose="02020603050405020304" pitchFamily="18" charset="0"/>
                <a:cs typeface="Times New Roman" panose="02020603050405020304" pitchFamily="18" charset="0"/>
              </a:rPr>
              <a:t>?</a:t>
            </a:r>
            <a:endParaRPr lang="en-US" altLang="en-US" sz="2000">
              <a:latin typeface="Times New Roman" panose="02020603050405020304" pitchFamily="18" charset="0"/>
              <a:cs typeface="Times New Roman" panose="02020603050405020304" pitchFamily="18" charset="0"/>
            </a:endParaRPr>
          </a:p>
          <a:p>
            <a:pPr>
              <a:lnSpc>
                <a:spcPct val="115000"/>
              </a:lnSpc>
              <a:spcBef>
                <a:spcPct val="0"/>
              </a:spcBef>
              <a:buFontTx/>
              <a:buNone/>
            </a:pPr>
            <a:r>
              <a:rPr lang="en-US" altLang="en-US" sz="2000" b="1">
                <a:solidFill>
                  <a:srgbClr val="050505"/>
                </a:solidFill>
                <a:latin typeface="Times New Roman" panose="02020603050405020304" pitchFamily="18" charset="0"/>
                <a:cs typeface="Times New Roman" panose="02020603050405020304" pitchFamily="18" charset="0"/>
              </a:rPr>
              <a:t>Wh</a:t>
            </a:r>
            <a:r>
              <a:rPr lang="vi-VN" altLang="en-US" sz="2000" b="1">
                <a:solidFill>
                  <a:srgbClr val="050505"/>
                </a:solidFill>
                <a:latin typeface="Times New Roman" panose="02020603050405020304" pitchFamily="18" charset="0"/>
                <a:cs typeface="Times New Roman" panose="02020603050405020304" pitchFamily="18" charset="0"/>
              </a:rPr>
              <a:t>y</a:t>
            </a:r>
            <a:r>
              <a:rPr lang="en-US" altLang="en-US" sz="2000" b="1">
                <a:solidFill>
                  <a:srgbClr val="050505"/>
                </a:solidFill>
                <a:latin typeface="Times New Roman" panose="02020603050405020304" pitchFamily="18" charset="0"/>
                <a:cs typeface="Times New Roman" panose="02020603050405020304" pitchFamily="18" charset="0"/>
              </a:rPr>
              <a:t>: </a:t>
            </a:r>
            <a:r>
              <a:rPr lang="vi-VN" altLang="en-US" sz="2000">
                <a:solidFill>
                  <a:srgbClr val="050505"/>
                </a:solidFill>
                <a:latin typeface="Times New Roman" panose="02020603050405020304" pitchFamily="18" charset="0"/>
                <a:cs typeface="Times New Roman" panose="02020603050405020304" pitchFamily="18" charset="0"/>
              </a:rPr>
              <a:t>N</a:t>
            </a:r>
            <a:r>
              <a:rPr lang="en-US" altLang="en-US" sz="2000">
                <a:solidFill>
                  <a:srgbClr val="050505"/>
                </a:solidFill>
                <a:latin typeface="Times New Roman" panose="02020603050405020304" pitchFamily="18" charset="0"/>
                <a:cs typeface="Times New Roman" panose="02020603050405020304" pitchFamily="18" charset="0"/>
              </a:rPr>
              <a:t>guyên</a:t>
            </a:r>
            <a:r>
              <a:rPr lang="vi-VN" altLang="en-US" sz="2000">
                <a:solidFill>
                  <a:srgbClr val="050505"/>
                </a:solidFill>
                <a:latin typeface="Times New Roman" panose="02020603050405020304" pitchFamily="18" charset="0"/>
                <a:cs typeface="Times New Roman" panose="02020603050405020304" pitchFamily="18" charset="0"/>
              </a:rPr>
              <a:t> nhân bùng nổ cuộc khởi nghĩa</a:t>
            </a:r>
            <a:r>
              <a:rPr lang="en-US" altLang="en-US" sz="2000">
                <a:solidFill>
                  <a:srgbClr val="050505"/>
                </a:solidFill>
                <a:latin typeface="Times New Roman" panose="02020603050405020304" pitchFamily="18" charset="0"/>
                <a:cs typeface="Times New Roman" panose="02020603050405020304" pitchFamily="18" charset="0"/>
              </a:rPr>
              <a:t>?</a:t>
            </a:r>
            <a:endParaRPr lang="en-US" altLang="en-US" sz="2000">
              <a:latin typeface="Times New Roman" panose="02020603050405020304" pitchFamily="18" charset="0"/>
              <a:cs typeface="Times New Roman" panose="02020603050405020304" pitchFamily="18" charset="0"/>
            </a:endParaRPr>
          </a:p>
          <a:p>
            <a:pPr>
              <a:lnSpc>
                <a:spcPct val="115000"/>
              </a:lnSpc>
              <a:spcBef>
                <a:spcPct val="0"/>
              </a:spcBef>
              <a:buFontTx/>
              <a:buNone/>
            </a:pPr>
            <a:r>
              <a:rPr lang="en-US" altLang="en-US" sz="2000" b="1">
                <a:solidFill>
                  <a:srgbClr val="050505"/>
                </a:solidFill>
                <a:latin typeface="Times New Roman" panose="02020603050405020304" pitchFamily="18" charset="0"/>
                <a:cs typeface="Times New Roman" panose="02020603050405020304" pitchFamily="18" charset="0"/>
              </a:rPr>
              <a:t>What:</a:t>
            </a:r>
            <a:r>
              <a:rPr lang="en-US" altLang="en-US" sz="2000">
                <a:solidFill>
                  <a:srgbClr val="050505"/>
                </a:solidFill>
                <a:latin typeface="Times New Roman" panose="02020603050405020304" pitchFamily="18" charset="0"/>
                <a:cs typeface="Times New Roman" panose="02020603050405020304" pitchFamily="18" charset="0"/>
              </a:rPr>
              <a:t> </a:t>
            </a:r>
            <a:r>
              <a:rPr lang="vi-VN" altLang="en-US" sz="2000">
                <a:solidFill>
                  <a:srgbClr val="050505"/>
                </a:solidFill>
                <a:latin typeface="Times New Roman" panose="02020603050405020304" pitchFamily="18" charset="0"/>
                <a:cs typeface="Times New Roman" panose="02020603050405020304" pitchFamily="18" charset="0"/>
              </a:rPr>
              <a:t>Mục đích cuộc khởi nghĩa</a:t>
            </a:r>
            <a:r>
              <a:rPr lang="en-US" altLang="en-US" sz="2000">
                <a:solidFill>
                  <a:srgbClr val="050505"/>
                </a:solidFill>
                <a:latin typeface="Times New Roman" panose="02020603050405020304" pitchFamily="18" charset="0"/>
                <a:cs typeface="Times New Roman" panose="02020603050405020304" pitchFamily="18" charset="0"/>
              </a:rPr>
              <a:t>?</a:t>
            </a:r>
            <a:endParaRPr lang="en-US" altLang="en-US" sz="2000">
              <a:latin typeface="Times New Roman" panose="02020603050405020304" pitchFamily="18" charset="0"/>
              <a:cs typeface="Times New Roman" panose="02020603050405020304" pitchFamily="18" charset="0"/>
            </a:endParaRPr>
          </a:p>
          <a:p>
            <a:pPr>
              <a:lnSpc>
                <a:spcPct val="115000"/>
              </a:lnSpc>
              <a:spcBef>
                <a:spcPct val="0"/>
              </a:spcBef>
              <a:buFontTx/>
              <a:buNone/>
            </a:pPr>
            <a:r>
              <a:rPr lang="en-US" altLang="en-US" sz="2000" b="1">
                <a:solidFill>
                  <a:srgbClr val="050505"/>
                </a:solidFill>
                <a:latin typeface="Times New Roman" panose="02020603050405020304" pitchFamily="18" charset="0"/>
                <a:cs typeface="Times New Roman" panose="02020603050405020304" pitchFamily="18" charset="0"/>
              </a:rPr>
              <a:t>How</a:t>
            </a:r>
            <a:r>
              <a:rPr lang="en-US" altLang="en-US" sz="2000">
                <a:solidFill>
                  <a:srgbClr val="050505"/>
                </a:solidFill>
                <a:latin typeface="Times New Roman" panose="02020603050405020304" pitchFamily="18" charset="0"/>
                <a:cs typeface="Times New Roman" panose="02020603050405020304" pitchFamily="18" charset="0"/>
              </a:rPr>
              <a:t>: Cuộc</a:t>
            </a:r>
            <a:r>
              <a:rPr lang="vi-VN" altLang="en-US" sz="2000">
                <a:solidFill>
                  <a:srgbClr val="050505"/>
                </a:solidFill>
                <a:latin typeface="Times New Roman" panose="02020603050405020304" pitchFamily="18" charset="0"/>
                <a:cs typeface="Times New Roman" panose="02020603050405020304" pitchFamily="18" charset="0"/>
              </a:rPr>
              <a:t> khởi nghĩa diễn ra như thế nào</a:t>
            </a:r>
            <a:r>
              <a:rPr lang="en-US" altLang="en-US" sz="2000">
                <a:solidFill>
                  <a:srgbClr val="050505"/>
                </a:solidFill>
                <a:latin typeface="Times New Roman" panose="02020603050405020304" pitchFamily="18" charset="0"/>
                <a:cs typeface="Times New Roman" panose="02020603050405020304" pitchFamily="18" charset="0"/>
              </a:rPr>
              <a:t>?</a:t>
            </a:r>
            <a:endParaRPr lang="en-US" altLang="en-US" sz="2000">
              <a:latin typeface="Times New Roman" panose="02020603050405020304" pitchFamily="18" charset="0"/>
              <a:cs typeface="Times New Roman" panose="02020603050405020304" pitchFamily="18" charset="0"/>
            </a:endParaRPr>
          </a:p>
        </p:txBody>
      </p:sp>
      <p:pic>
        <p:nvPicPr>
          <p:cNvPr id="72707"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C59243F8-0F65-D646-9545-B124CA8E3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25" y="2905125"/>
            <a:ext cx="13763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hought Bubble: Cloud 10">
            <a:extLst>
              <a:ext uri="{FF2B5EF4-FFF2-40B4-BE49-F238E27FC236}">
                <a16:creationId xmlns:a16="http://schemas.microsoft.com/office/drawing/2014/main" id="{DECC0C59-9220-0641-97DC-25451903CDA2}"/>
              </a:ext>
            </a:extLst>
          </p:cNvPr>
          <p:cNvSpPr>
            <a:spLocks noChangeArrowheads="1"/>
          </p:cNvSpPr>
          <p:nvPr/>
        </p:nvSpPr>
        <p:spPr bwMode="auto">
          <a:xfrm>
            <a:off x="-246063" y="876300"/>
            <a:ext cx="4138613" cy="2152650"/>
          </a:xfrm>
          <a:prstGeom prst="cloudCallout">
            <a:avLst>
              <a:gd name="adj1" fmla="val -20833"/>
              <a:gd name="adj2" fmla="val 62500"/>
            </a:avLst>
          </a:prstGeom>
          <a:solidFill>
            <a:srgbClr val="FFFF00"/>
          </a:solidFill>
          <a:ln w="9525" algn="ctr">
            <a:solidFill>
              <a:srgbClr val="0000FF"/>
            </a:solidFill>
            <a:round/>
            <a:headEnd/>
            <a:tailEnd/>
          </a:ln>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15000"/>
              </a:lnSpc>
              <a:spcBef>
                <a:spcPct val="0"/>
              </a:spcBef>
              <a:buFont typeface="Symbol" pitchFamily="2" charset="2"/>
              <a:buChar char="-"/>
            </a:pPr>
            <a:r>
              <a:rPr lang="vi-VN" altLang="en-US" sz="2000">
                <a:solidFill>
                  <a:srgbClr val="000000"/>
                </a:solidFill>
                <a:latin typeface="Times New Roman" panose="02020603050405020304" pitchFamily="18" charset="0"/>
                <a:ea typeface="Arial" panose="020B0604020202020204" pitchFamily="34" charset="0"/>
                <a:cs typeface="Times New Roman" panose="02020603050405020304" pitchFamily="18" charset="0"/>
              </a:rPr>
              <a:t>Xem video</a:t>
            </a:r>
            <a:endParaRPr lang="en-US" altLang="en-US" sz="200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Bef>
                <a:spcPct val="0"/>
              </a:spcBef>
              <a:buFont typeface="Symbol" pitchFamily="2" charset="2"/>
              <a:buChar char="-"/>
            </a:pPr>
            <a:r>
              <a:rPr lang="vi-VN" altLang="en-US" sz="2000">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Đọc thông tin sgk</a:t>
            </a:r>
            <a:endParaRPr lang="en-US" altLang="en-US" sz="200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Bef>
                <a:spcPct val="0"/>
              </a:spcBef>
              <a:buFont typeface="Symbol" pitchFamily="2" charset="2"/>
              <a:buChar char="-"/>
            </a:pPr>
            <a:r>
              <a:rPr lang="en-US" altLang="en-US" sz="2000">
                <a:solidFill>
                  <a:srgbClr val="050505"/>
                </a:solidFill>
                <a:latin typeface="Times New Roman" panose="02020603050405020304" pitchFamily="18" charset="0"/>
                <a:ea typeface="Arial" panose="020B0604020202020204" pitchFamily="34" charset="0"/>
                <a:cs typeface="Times New Roman" panose="02020603050405020304" pitchFamily="18" charset="0"/>
              </a:rPr>
              <a:t>H</a:t>
            </a:r>
            <a:r>
              <a:rPr lang="vi-VN" altLang="en-US" sz="2000">
                <a:solidFill>
                  <a:srgbClr val="050505"/>
                </a:solidFill>
                <a:latin typeface="Times New Roman" panose="02020603050405020304" pitchFamily="18" charset="0"/>
                <a:ea typeface="Arial" panose="020B0604020202020204" pitchFamily="34" charset="0"/>
                <a:cs typeface="Times New Roman" panose="02020603050405020304" pitchFamily="18" charset="0"/>
              </a:rPr>
              <a:t>oàn thành phiếu học tập</a:t>
            </a:r>
            <a:endParaRPr lang="en-US" altLang="en-US" sz="2000">
              <a:latin typeface="Times New Roman" panose="02020603050405020304" pitchFamily="18" charset="0"/>
              <a:ea typeface="Arial" panose="020B0604020202020204" pitchFamily="34" charset="0"/>
              <a:cs typeface="Times New Roman" panose="02020603050405020304" pitchFamily="18" charset="0"/>
            </a:endParaRPr>
          </a:p>
        </p:txBody>
      </p:sp>
      <p:sp>
        <p:nvSpPr>
          <p:cNvPr id="72709" name="TextBox 8">
            <a:extLst>
              <a:ext uri="{FF2B5EF4-FFF2-40B4-BE49-F238E27FC236}">
                <a16:creationId xmlns:a16="http://schemas.microsoft.com/office/drawing/2014/main" id="{049A8A35-10B6-D544-ABFB-DF3B6D9239FD}"/>
              </a:ext>
            </a:extLst>
          </p:cNvPr>
          <p:cNvSpPr txBox="1">
            <a:spLocks noChangeArrowheads="1"/>
          </p:cNvSpPr>
          <p:nvPr/>
        </p:nvSpPr>
        <p:spPr bwMode="auto">
          <a:xfrm>
            <a:off x="5294313" y="6454775"/>
            <a:ext cx="3392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u="sng">
                <a:solidFill>
                  <a:srgbClr val="0000FF"/>
                </a:solidFill>
                <a:latin typeface="Times New Roman" panose="02020603050405020304" pitchFamily="18" charset="0"/>
                <a:cs typeface="Times New Roman" panose="02020603050405020304" pitchFamily="18" charset="0"/>
                <a:hlinkClick r:id="rId4"/>
              </a:rPr>
              <a:t>https://youtu.be/JWjgHYbpXAo</a:t>
            </a:r>
            <a:endParaRPr lang="en-US" altLang="en-US" sz="1800">
              <a:latin typeface="Tahoma" panose="020B0604030504040204" pitchFamily="34" charset="0"/>
            </a:endParaRPr>
          </a:p>
        </p:txBody>
      </p:sp>
      <p:pic>
        <p:nvPicPr>
          <p:cNvPr id="10" name="Online Media 9" title="Khởi nghĩa Phùng Hưng thắng lợi">
            <a:hlinkClick r:id="" action="ppaction://media"/>
            <a:extLst>
              <a:ext uri="{FF2B5EF4-FFF2-40B4-BE49-F238E27FC236}">
                <a16:creationId xmlns:a16="http://schemas.microsoft.com/office/drawing/2014/main" id="{017BA5C8-F991-214C-B121-52571B563EB9}"/>
              </a:ext>
            </a:extLst>
          </p:cNvPr>
          <p:cNvPicPr>
            <a:picLocks noRot="1" noChangeAspect="1"/>
          </p:cNvPicPr>
          <p:nvPr>
            <a:videoFile r:link="rId1"/>
          </p:nvPr>
        </p:nvPicPr>
        <p:blipFill>
          <a:blip r:embed="rId5"/>
          <a:stretch>
            <a:fillRect/>
          </a:stretch>
        </p:blipFill>
        <p:spPr>
          <a:xfrm>
            <a:off x="4130675" y="876300"/>
            <a:ext cx="4854575" cy="3136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uy3">
            <a:extLst>
              <a:ext uri="{FF2B5EF4-FFF2-40B4-BE49-F238E27FC236}">
                <a16:creationId xmlns:a16="http://schemas.microsoft.com/office/drawing/2014/main" id="{2C9D3905-654F-AC4F-A483-730EB4B192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5088" y="273050"/>
            <a:ext cx="614045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3">
            <a:extLst>
              <a:ext uri="{FF2B5EF4-FFF2-40B4-BE49-F238E27FC236}">
                <a16:creationId xmlns:a16="http://schemas.microsoft.com/office/drawing/2014/main" id="{D1DAAE95-5059-1B45-A9BD-605947C47E5F}"/>
              </a:ext>
            </a:extLst>
          </p:cNvPr>
          <p:cNvSpPr txBox="1">
            <a:spLocks noChangeArrowheads="1"/>
          </p:cNvSpPr>
          <p:nvPr/>
        </p:nvSpPr>
        <p:spPr bwMode="auto">
          <a:xfrm>
            <a:off x="293688" y="903288"/>
            <a:ext cx="2278062" cy="4216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400">
                <a:latin typeface="Times New Roman" panose="02020603050405020304" pitchFamily="18" charset="0"/>
                <a:cs typeface="Times New Roman" panose="02020603050405020304" pitchFamily="18" charset="0"/>
              </a:rPr>
              <a:t>Năm 776, Phùng Hưng và em là Phùng Hải phát động khởi nghĩa ở Đường Lâm (Hà Tây).</a:t>
            </a:r>
          </a:p>
          <a:p>
            <a:pPr algn="just">
              <a:spcBef>
                <a:spcPct val="0"/>
              </a:spcBef>
              <a:buFontTx/>
              <a:buNone/>
            </a:pPr>
            <a:r>
              <a:rPr lang="en-US" altLang="en-US" sz="2400">
                <a:latin typeface="Times New Roman" panose="02020603050405020304" pitchFamily="18" charset="0"/>
                <a:cs typeface="Times New Roman" panose="02020603050405020304" pitchFamily="18" charset="0"/>
              </a:rPr>
              <a:t>Nghĩa quân bao vây và chiếm được thành Tống Bình, sắp đặt lại việc cai trị</a:t>
            </a:r>
            <a:r>
              <a:rPr lang="en-US" altLang="en-US" sz="2800">
                <a:latin typeface="Times New Roman" panose="02020603050405020304" pitchFamily="18" charset="0"/>
                <a:cs typeface="Times New Roman" panose="02020603050405020304" pitchFamily="18" charset="0"/>
              </a:rPr>
              <a:t>.</a:t>
            </a:r>
          </a:p>
        </p:txBody>
      </p:sp>
      <p:graphicFrame>
        <p:nvGraphicFramePr>
          <p:cNvPr id="54299" name="Group 27">
            <a:extLst>
              <a:ext uri="{FF2B5EF4-FFF2-40B4-BE49-F238E27FC236}">
                <a16:creationId xmlns:a16="http://schemas.microsoft.com/office/drawing/2014/main" id="{12DFFD78-3FB5-8443-9B5C-BF78CE638EAC}"/>
              </a:ext>
            </a:extLst>
          </p:cNvPr>
          <p:cNvGraphicFramePr>
            <a:graphicFrameLocks noGrp="1"/>
          </p:cNvGraphicFramePr>
          <p:nvPr/>
        </p:nvGraphicFramePr>
        <p:xfrm>
          <a:off x="5919788" y="5338763"/>
          <a:ext cx="334962" cy="152400"/>
        </p:xfrm>
        <a:graphic>
          <a:graphicData uri="http://schemas.openxmlformats.org/drawingml/2006/table">
            <a:tbl>
              <a:tblPr/>
              <a:tblGrid>
                <a:gridCol w="334962">
                  <a:extLst>
                    <a:ext uri="{9D8B030D-6E8A-4147-A177-3AD203B41FA5}">
                      <a16:colId xmlns:a16="http://schemas.microsoft.com/office/drawing/2014/main" val="20000"/>
                    </a:ext>
                  </a:extLst>
                </a:gridCol>
              </a:tblGrid>
              <a:tr h="15240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en-US" sz="100" b="0" i="0" u="none" strike="noStrike" cap="none" normalizeH="0" baseline="0">
                        <a:ln>
                          <a:noFill/>
                        </a:ln>
                        <a:solidFill>
                          <a:schemeClr val="tx1"/>
                        </a:solidFill>
                        <a:effectLst/>
                        <a:latin typeface="Arial" charset="0"/>
                      </a:endParaRPr>
                    </a:p>
                  </a:txBody>
                  <a:tcPr horzOverflow="overflow">
                    <a:lnL cap="flat">
                      <a:noFill/>
                    </a:lnL>
                    <a:lnR cap="flat">
                      <a:noFill/>
                    </a:lnR>
                    <a:lnT cap="flat">
                      <a:noFill/>
                    </a:lnT>
                    <a:lnB cap="flat">
                      <a:noFill/>
                    </a:lnB>
                    <a:lnTlToBr>
                      <a:noFill/>
                    </a:lnTlToBr>
                    <a:lnBlToTr>
                      <a:noFill/>
                    </a:lnBlToTr>
                    <a:solidFill>
                      <a:schemeClr val="bg2"/>
                    </a:solidFill>
                  </a:tcPr>
                </a:tc>
                <a:extLst>
                  <a:ext uri="{0D108BD9-81ED-4DB2-BD59-A6C34878D82A}">
                    <a16:rowId xmlns:a16="http://schemas.microsoft.com/office/drawing/2014/main" val="10000"/>
                  </a:ext>
                </a:extLst>
              </a:tr>
            </a:tbl>
          </a:graphicData>
        </a:graphic>
      </p:graphicFrame>
      <p:graphicFrame>
        <p:nvGraphicFramePr>
          <p:cNvPr id="54320" name="Group 48">
            <a:extLst>
              <a:ext uri="{FF2B5EF4-FFF2-40B4-BE49-F238E27FC236}">
                <a16:creationId xmlns:a16="http://schemas.microsoft.com/office/drawing/2014/main" id="{93B7D8CB-DE63-AB4B-83E0-1D2C58E194E0}"/>
              </a:ext>
            </a:extLst>
          </p:cNvPr>
          <p:cNvGraphicFramePr>
            <a:graphicFrameLocks noGrp="1"/>
          </p:cNvGraphicFramePr>
          <p:nvPr/>
        </p:nvGraphicFramePr>
        <p:xfrm>
          <a:off x="188913" y="184150"/>
          <a:ext cx="2895600" cy="579438"/>
        </p:xfrm>
        <a:graphic>
          <a:graphicData uri="http://schemas.openxmlformats.org/drawingml/2006/table">
            <a:tbl>
              <a:tblPr/>
              <a:tblGrid>
                <a:gridCol w="2895600">
                  <a:extLst>
                    <a:ext uri="{9D8B030D-6E8A-4147-A177-3AD203B41FA5}">
                      <a16:colId xmlns:a16="http://schemas.microsoft.com/office/drawing/2014/main" val="20000"/>
                    </a:ext>
                  </a:extLst>
                </a:gridCol>
              </a:tblGrid>
              <a:tr h="57943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3200" b="1" i="0" u="sng" strike="noStrike" cap="none" normalizeH="0" baseline="0" dirty="0">
                          <a:ln>
                            <a:noFill/>
                          </a:ln>
                          <a:solidFill>
                            <a:schemeClr val="tx1"/>
                          </a:solidFill>
                          <a:effectLst/>
                          <a:latin typeface="Arial" charset="0"/>
                        </a:rPr>
                        <a:t> </a:t>
                      </a:r>
                      <a:r>
                        <a:rPr kumimoji="0" lang="en-US" sz="3200" b="1" i="0" u="sng" strike="noStrike" cap="none" normalizeH="0" baseline="0" dirty="0" err="1">
                          <a:ln>
                            <a:noFill/>
                          </a:ln>
                          <a:solidFill>
                            <a:schemeClr val="tx1"/>
                          </a:solidFill>
                          <a:effectLst/>
                          <a:latin typeface="Arial" charset="0"/>
                        </a:rPr>
                        <a:t>Diễn</a:t>
                      </a:r>
                      <a:r>
                        <a:rPr kumimoji="0" lang="en-US" sz="3200" b="1" i="0" u="sng" strike="noStrike" cap="none" normalizeH="0" baseline="0" dirty="0">
                          <a:ln>
                            <a:noFill/>
                          </a:ln>
                          <a:solidFill>
                            <a:schemeClr val="tx1"/>
                          </a:solidFill>
                          <a:effectLst/>
                          <a:latin typeface="Arial" charset="0"/>
                        </a:rPr>
                        <a:t> </a:t>
                      </a:r>
                      <a:r>
                        <a:rPr kumimoji="0" lang="en-US" sz="3200" b="1" i="0" u="sng" strike="noStrike" cap="none" normalizeH="0" baseline="0" dirty="0" err="1">
                          <a:ln>
                            <a:noFill/>
                          </a:ln>
                          <a:solidFill>
                            <a:schemeClr val="tx1"/>
                          </a:solidFill>
                          <a:effectLst/>
                          <a:latin typeface="Arial" charset="0"/>
                        </a:rPr>
                        <a:t>biến</a:t>
                      </a:r>
                      <a:endParaRPr kumimoji="0" lang="en-US" sz="3200" b="1" i="0" u="sng" strike="noStrike" cap="none" normalizeH="0" baseline="0" dirty="0">
                        <a:ln>
                          <a:noFill/>
                        </a:ln>
                        <a:solidFill>
                          <a:schemeClr val="tx1"/>
                        </a:solidFill>
                        <a:effectLst/>
                        <a:latin typeface="Arial" charset="0"/>
                      </a:endParaRPr>
                    </a:p>
                  </a:txBody>
                  <a:tcPr marT="45745" marB="45745"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10" name="Picture 24" descr="ten">
            <a:extLst>
              <a:ext uri="{FF2B5EF4-FFF2-40B4-BE49-F238E27FC236}">
                <a16:creationId xmlns:a16="http://schemas.microsoft.com/office/drawing/2014/main" id="{2E3802E0-D754-544D-8E79-87B9A7946DE7}"/>
              </a:ext>
            </a:extLst>
          </p:cNvPr>
          <p:cNvPicPr>
            <a:picLocks noChangeAspect="1" noChangeArrowheads="1"/>
          </p:cNvPicPr>
          <p:nvPr/>
        </p:nvPicPr>
        <p:blipFill>
          <a:blip r:embed="rId3">
            <a:clrChange>
              <a:clrFrom>
                <a:srgbClr val="FBFFFF"/>
              </a:clrFrom>
              <a:clrTo>
                <a:srgbClr val="FBFFFF">
                  <a:alpha val="0"/>
                </a:srgbClr>
              </a:clrTo>
            </a:clrChange>
            <a:extLst>
              <a:ext uri="{28A0092B-C50C-407E-A947-70E740481C1C}">
                <a14:useLocalDpi xmlns:a14="http://schemas.microsoft.com/office/drawing/2010/main" val="0"/>
              </a:ext>
            </a:extLst>
          </a:blip>
          <a:srcRect/>
          <a:stretch>
            <a:fillRect/>
          </a:stretch>
        </p:blipFill>
        <p:spPr bwMode="auto">
          <a:xfrm rot="452963" flipV="1">
            <a:off x="4160838" y="3603625"/>
            <a:ext cx="8763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3">
            <a:extLst>
              <a:ext uri="{FF2B5EF4-FFF2-40B4-BE49-F238E27FC236}">
                <a16:creationId xmlns:a16="http://schemas.microsoft.com/office/drawing/2014/main" id="{EBE2D80E-E094-4B4E-8094-730D2002D8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03033">
            <a:off x="5522913" y="3798888"/>
            <a:ext cx="304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2" descr="TEN">
            <a:extLst>
              <a:ext uri="{FF2B5EF4-FFF2-40B4-BE49-F238E27FC236}">
                <a16:creationId xmlns:a16="http://schemas.microsoft.com/office/drawing/2014/main" id="{BB2FA72B-9CD5-4A4B-823F-A11EE4E4265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12651">
            <a:off x="8062913" y="847725"/>
            <a:ext cx="320675"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4" descr="ten">
            <a:extLst>
              <a:ext uri="{FF2B5EF4-FFF2-40B4-BE49-F238E27FC236}">
                <a16:creationId xmlns:a16="http://schemas.microsoft.com/office/drawing/2014/main" id="{844821EB-17F6-E943-B546-0BEC54731464}"/>
              </a:ext>
            </a:extLst>
          </p:cNvPr>
          <p:cNvPicPr>
            <a:picLocks noChangeAspect="1" noChangeArrowheads="1"/>
          </p:cNvPicPr>
          <p:nvPr/>
        </p:nvPicPr>
        <p:blipFill>
          <a:blip r:embed="rId3">
            <a:clrChange>
              <a:clrFrom>
                <a:srgbClr val="FBFFFF"/>
              </a:clrFrom>
              <a:clrTo>
                <a:srgbClr val="FBFFFF">
                  <a:alpha val="0"/>
                </a:srgbClr>
              </a:clrTo>
            </a:clrChange>
            <a:extLst>
              <a:ext uri="{28A0092B-C50C-407E-A947-70E740481C1C}">
                <a14:useLocalDpi xmlns:a14="http://schemas.microsoft.com/office/drawing/2010/main" val="0"/>
              </a:ext>
            </a:extLst>
          </a:blip>
          <a:srcRect/>
          <a:stretch>
            <a:fillRect/>
          </a:stretch>
        </p:blipFill>
        <p:spPr bwMode="auto">
          <a:xfrm rot="452963" flipV="1">
            <a:off x="4133850" y="3878263"/>
            <a:ext cx="87630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24">
            <a:extLst>
              <a:ext uri="{FF2B5EF4-FFF2-40B4-BE49-F238E27FC236}">
                <a16:creationId xmlns:a16="http://schemas.microsoft.com/office/drawing/2014/main" id="{5C18CD60-78C6-5747-96EE-5CDFEC6B364B}"/>
              </a:ext>
            </a:extLst>
          </p:cNvPr>
          <p:cNvSpPr>
            <a:spLocks noChangeArrowheads="1"/>
          </p:cNvSpPr>
          <p:nvPr/>
        </p:nvSpPr>
        <p:spPr bwMode="auto">
          <a:xfrm>
            <a:off x="3717925" y="3648075"/>
            <a:ext cx="433388" cy="347663"/>
          </a:xfrm>
          <a:prstGeom prst="ellipse">
            <a:avLst/>
          </a:prstGeom>
          <a:solidFill>
            <a:srgbClr val="FF3300"/>
          </a:solidFill>
          <a:ln w="38100" cap="rnd" cmpd="dbl">
            <a:solidFill>
              <a:srgbClr val="FFFF1A"/>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a:latin typeface="Comic Sans MS" panose="030F0902030302020204" pitchFamily="66" charset="0"/>
            </a:endParaRPr>
          </a:p>
        </p:txBody>
      </p:sp>
      <p:pic>
        <p:nvPicPr>
          <p:cNvPr id="14" name="Picture 32" descr="TEN">
            <a:extLst>
              <a:ext uri="{FF2B5EF4-FFF2-40B4-BE49-F238E27FC236}">
                <a16:creationId xmlns:a16="http://schemas.microsoft.com/office/drawing/2014/main" id="{48A8D9C5-0DF9-B346-9429-24590E07C53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872161">
            <a:off x="6588919" y="2323307"/>
            <a:ext cx="319087"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2" descr="TEN">
            <a:extLst>
              <a:ext uri="{FF2B5EF4-FFF2-40B4-BE49-F238E27FC236}">
                <a16:creationId xmlns:a16="http://schemas.microsoft.com/office/drawing/2014/main" id="{CF4F8C30-20A7-B845-BA45-B301195E5631}"/>
              </a:ext>
            </a:extLst>
          </p:cNvPr>
          <p:cNvPicPr>
            <a:picLocks noChangeAspect="1" noChangeArrowheads="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837742" flipH="1">
            <a:off x="4627563" y="3090863"/>
            <a:ext cx="26035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wedge">
                                      <p:cBhvr>
                                        <p:cTn id="7" dur="2000"/>
                                        <p:tgtEl>
                                          <p:spTgt spid="542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4275"/>
                                        </p:tgtEl>
                                        <p:attrNameLst>
                                          <p:attrName>style.visibility</p:attrName>
                                        </p:attrNameLst>
                                      </p:cBhvr>
                                      <p:to>
                                        <p:strVal val="visible"/>
                                      </p:to>
                                    </p:set>
                                    <p:anim calcmode="lin" valueType="num">
                                      <p:cBhvr additive="base">
                                        <p:cTn id="12" dur="500" fill="hold"/>
                                        <p:tgtEl>
                                          <p:spTgt spid="54275"/>
                                        </p:tgtEl>
                                        <p:attrNameLst>
                                          <p:attrName>ppt_x</p:attrName>
                                        </p:attrNameLst>
                                      </p:cBhvr>
                                      <p:tavLst>
                                        <p:tav tm="0">
                                          <p:val>
                                            <p:strVal val="#ppt_x"/>
                                          </p:val>
                                        </p:tav>
                                        <p:tav tm="100000">
                                          <p:val>
                                            <p:strVal val="#ppt_x"/>
                                          </p:val>
                                        </p:tav>
                                      </p:tavLst>
                                    </p:anim>
                                    <p:anim calcmode="lin" valueType="num">
                                      <p:cBhvr additive="base">
                                        <p:cTn id="13" dur="500" fill="hold"/>
                                        <p:tgtEl>
                                          <p:spTgt spid="5427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54284"/>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A0668F1-B864-A24C-B4DC-A108A4887407}"/>
              </a:ext>
            </a:extLst>
          </p:cNvPr>
          <p:cNvGraphicFramePr>
            <a:graphicFrameLocks noGrp="1"/>
          </p:cNvGraphicFramePr>
          <p:nvPr/>
        </p:nvGraphicFramePr>
        <p:xfrm>
          <a:off x="909638" y="963613"/>
          <a:ext cx="7691437" cy="5809600"/>
        </p:xfrm>
        <a:graphic>
          <a:graphicData uri="http://schemas.openxmlformats.org/drawingml/2006/table">
            <a:tbl>
              <a:tblPr/>
              <a:tblGrid>
                <a:gridCol w="2046287">
                  <a:extLst>
                    <a:ext uri="{9D8B030D-6E8A-4147-A177-3AD203B41FA5}">
                      <a16:colId xmlns:a16="http://schemas.microsoft.com/office/drawing/2014/main" val="20000"/>
                    </a:ext>
                  </a:extLst>
                </a:gridCol>
                <a:gridCol w="5645150">
                  <a:extLst>
                    <a:ext uri="{9D8B030D-6E8A-4147-A177-3AD203B41FA5}">
                      <a16:colId xmlns:a16="http://schemas.microsoft.com/office/drawing/2014/main" val="20001"/>
                    </a:ext>
                  </a:extLst>
                </a:gridCol>
              </a:tblGrid>
              <a:tr h="482227">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VN" sz="24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Nội dung</a:t>
                      </a:r>
                    </a:p>
                  </a:txBody>
                  <a:tcPr marL="47625" marR="47625" marT="47632" marB="476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VN" sz="24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Khởi nghĩa Phùng</a:t>
                      </a:r>
                      <a:r>
                        <a:rPr kumimoji="0" lang="vi-VN" altLang="en-VN" sz="24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 Hưng</a:t>
                      </a:r>
                      <a:endParaRPr kumimoji="0" lang="en-US" altLang="en-VN" sz="24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47625" marR="47625" marT="47632" marB="476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82227">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VN" sz="24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Nguyên nhân</a:t>
                      </a:r>
                    </a:p>
                  </a:txBody>
                  <a:tcPr marL="47625" marR="47625" marT="47632" marB="476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VN" sz="2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 </a:t>
                      </a:r>
                    </a:p>
                  </a:txBody>
                  <a:tcPr marL="47625" marR="47625" marT="47632" marB="476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82227">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vi-VN" altLang="en-VN" sz="24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Thời gian</a:t>
                      </a:r>
                      <a:endParaRPr kumimoji="0" lang="en-US" altLang="en-VN" sz="24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47625" marR="47625" marT="47632" marB="476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VN" sz="2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 </a:t>
                      </a:r>
                    </a:p>
                  </a:txBody>
                  <a:tcPr marL="47625" marR="47625" marT="47632" marB="476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82227">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vi-VN" altLang="en-VN" sz="24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Đ</a:t>
                      </a:r>
                      <a:r>
                        <a:rPr kumimoji="0" lang="en-US" altLang="en-VN" sz="24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ịa điểm</a:t>
                      </a:r>
                    </a:p>
                  </a:txBody>
                  <a:tcPr marL="47625" marR="47625" marT="47632" marB="476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VN" sz="2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 </a:t>
                      </a:r>
                    </a:p>
                  </a:txBody>
                  <a:tcPr marL="47625" marR="47625" marT="47632" marB="476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82227">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vi-VN" altLang="en-VN" sz="24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Mục đích</a:t>
                      </a:r>
                      <a:endParaRPr kumimoji="0" lang="en-US" altLang="en-VN" sz="24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47625" marR="47625" marT="47632" marB="476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VN" sz="2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 </a:t>
                      </a:r>
                    </a:p>
                  </a:txBody>
                  <a:tcPr marL="47625" marR="47625" marT="47632" marB="476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744102">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vi-VN" altLang="en-VN"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Diễn biến</a:t>
                      </a:r>
                      <a:endParaRPr kumimoji="0" lang="en-US" altLang="en-VN"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VN"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VN"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VN"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47625" marR="47625" marT="47632" marB="476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VN" sz="2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 </a:t>
                      </a:r>
                    </a:p>
                  </a:txBody>
                  <a:tcPr marL="47625" marR="47625" marT="47632" marB="476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82227">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vi-VN" altLang="en-VN" sz="24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Kết quả </a:t>
                      </a:r>
                      <a:endParaRPr kumimoji="0" lang="en-US" altLang="en-VN" sz="24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47625" marR="47625" marT="47632" marB="476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VN" sz="2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 </a:t>
                      </a:r>
                    </a:p>
                  </a:txBody>
                  <a:tcPr marL="47625" marR="47625" marT="47632" marB="476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90291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vi-VN" altLang="en-VN" sz="24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-Ý nghĩa</a:t>
                      </a:r>
                      <a:endParaRPr kumimoji="0" lang="en-US" altLang="en-VN" sz="24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VN" sz="24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47625" marR="47625" marT="47632" marB="476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altLang="en-VN" sz="24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p>
                  </a:txBody>
                  <a:tcPr marL="47625" marR="47625" marT="47632" marB="476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
        <p:nvSpPr>
          <p:cNvPr id="5" name="TextBox 4">
            <a:extLst>
              <a:ext uri="{FF2B5EF4-FFF2-40B4-BE49-F238E27FC236}">
                <a16:creationId xmlns:a16="http://schemas.microsoft.com/office/drawing/2014/main" id="{DF33FC1E-2499-1B4E-81A2-4500236AA65E}"/>
              </a:ext>
            </a:extLst>
          </p:cNvPr>
          <p:cNvSpPr txBox="1">
            <a:spLocks noChangeArrowheads="1"/>
          </p:cNvSpPr>
          <p:nvPr/>
        </p:nvSpPr>
        <p:spPr bwMode="auto">
          <a:xfrm>
            <a:off x="3013075" y="1949450"/>
            <a:ext cx="4319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VN" sz="1800" b="1">
                <a:latin typeface="Times New Roman" panose="02020603050405020304" pitchFamily="18" charset="0"/>
                <a:cs typeface="Times New Roman" panose="02020603050405020304" pitchFamily="18" charset="0"/>
              </a:rPr>
              <a:t> 776 - 791</a:t>
            </a:r>
            <a:endParaRPr lang="en-US" altLang="en-VN" sz="1800">
              <a:latin typeface="Tahoma" panose="020B0604030504040204" pitchFamily="34" charset="0"/>
            </a:endParaRPr>
          </a:p>
        </p:txBody>
      </p:sp>
      <p:sp>
        <p:nvSpPr>
          <p:cNvPr id="6" name="TextBox 5">
            <a:extLst>
              <a:ext uri="{FF2B5EF4-FFF2-40B4-BE49-F238E27FC236}">
                <a16:creationId xmlns:a16="http://schemas.microsoft.com/office/drawing/2014/main" id="{33F9C3A6-24E1-B745-8E3F-9F812DF1294E}"/>
              </a:ext>
            </a:extLst>
          </p:cNvPr>
          <p:cNvSpPr txBox="1"/>
          <p:nvPr/>
        </p:nvSpPr>
        <p:spPr>
          <a:xfrm>
            <a:off x="3013075" y="1503363"/>
            <a:ext cx="4292600" cy="368300"/>
          </a:xfrm>
          <a:prstGeom prst="rect">
            <a:avLst/>
          </a:prstGeom>
          <a:noFill/>
        </p:spPr>
        <p:txBody>
          <a:bodyPr>
            <a:spAutoFit/>
          </a:bodyPr>
          <a:lstStyle/>
          <a:p>
            <a:pPr>
              <a:defRPr/>
            </a:pPr>
            <a:r>
              <a:rPr lang="en-US" b="1" dirty="0">
                <a:latin typeface="Times New Roman" panose="02020603050405020304" pitchFamily="18" charset="0"/>
                <a:cs typeface="Times New Roman" panose="02020603050405020304" pitchFamily="18" charset="0"/>
              </a:rPr>
              <a:t> </a:t>
            </a:r>
            <a:r>
              <a:rPr lang="en-US" b="1" dirty="0" err="1">
                <a:solidFill>
                  <a:schemeClr val="bg2">
                    <a:lumMod val="10000"/>
                  </a:schemeClr>
                </a:solidFill>
                <a:latin typeface="Times New Roman" panose="02020603050405020304" pitchFamily="18" charset="0"/>
                <a:cs typeface="Times New Roman" panose="02020603050405020304" pitchFamily="18" charset="0"/>
              </a:rPr>
              <a:t>Chính</a:t>
            </a:r>
            <a:r>
              <a:rPr lang="en-US" b="1" dirty="0">
                <a:solidFill>
                  <a:schemeClr val="bg2">
                    <a:lumMod val="10000"/>
                  </a:schemeClr>
                </a:solidFill>
                <a:latin typeface="Times New Roman" panose="02020603050405020304" pitchFamily="18" charset="0"/>
                <a:cs typeface="Times New Roman" panose="02020603050405020304" pitchFamily="18" charset="0"/>
              </a:rPr>
              <a:t> </a:t>
            </a:r>
            <a:r>
              <a:rPr lang="en-US" b="1" dirty="0" err="1">
                <a:solidFill>
                  <a:schemeClr val="bg2">
                    <a:lumMod val="10000"/>
                  </a:schemeClr>
                </a:solidFill>
                <a:latin typeface="Times New Roman" panose="02020603050405020304" pitchFamily="18" charset="0"/>
                <a:cs typeface="Times New Roman" panose="02020603050405020304" pitchFamily="18" charset="0"/>
              </a:rPr>
              <a:t>sách</a:t>
            </a:r>
            <a:r>
              <a:rPr lang="en-US" b="1" dirty="0">
                <a:solidFill>
                  <a:schemeClr val="bg2">
                    <a:lumMod val="10000"/>
                  </a:schemeClr>
                </a:solidFill>
                <a:latin typeface="Times New Roman" panose="02020603050405020304" pitchFamily="18" charset="0"/>
                <a:cs typeface="Times New Roman" panose="02020603050405020304" pitchFamily="18" charset="0"/>
              </a:rPr>
              <a:t> </a:t>
            </a:r>
            <a:r>
              <a:rPr lang="en-US" b="1" dirty="0" err="1">
                <a:solidFill>
                  <a:schemeClr val="bg2">
                    <a:lumMod val="10000"/>
                  </a:schemeClr>
                </a:solidFill>
                <a:latin typeface="Times New Roman" panose="02020603050405020304" pitchFamily="18" charset="0"/>
                <a:cs typeface="Times New Roman" panose="02020603050405020304" pitchFamily="18" charset="0"/>
              </a:rPr>
              <a:t>đô</a:t>
            </a:r>
            <a:r>
              <a:rPr lang="en-US" b="1" dirty="0">
                <a:solidFill>
                  <a:schemeClr val="bg2">
                    <a:lumMod val="10000"/>
                  </a:schemeClr>
                </a:solidFill>
                <a:latin typeface="Times New Roman" panose="02020603050405020304" pitchFamily="18" charset="0"/>
                <a:cs typeface="Times New Roman" panose="02020603050405020304" pitchFamily="18" charset="0"/>
              </a:rPr>
              <a:t> </a:t>
            </a:r>
            <a:r>
              <a:rPr lang="en-US" b="1" dirty="0" err="1">
                <a:solidFill>
                  <a:schemeClr val="bg2">
                    <a:lumMod val="10000"/>
                  </a:schemeClr>
                </a:solidFill>
                <a:latin typeface="Times New Roman" panose="02020603050405020304" pitchFamily="18" charset="0"/>
                <a:cs typeface="Times New Roman" panose="02020603050405020304" pitchFamily="18" charset="0"/>
              </a:rPr>
              <a:t>hộ</a:t>
            </a:r>
            <a:r>
              <a:rPr lang="en-US" b="1" dirty="0">
                <a:solidFill>
                  <a:schemeClr val="bg2">
                    <a:lumMod val="10000"/>
                  </a:schemeClr>
                </a:solidFill>
                <a:latin typeface="Times New Roman" panose="02020603050405020304" pitchFamily="18" charset="0"/>
                <a:cs typeface="Times New Roman" panose="02020603050405020304" pitchFamily="18" charset="0"/>
              </a:rPr>
              <a:t> </a:t>
            </a:r>
            <a:r>
              <a:rPr lang="en-US" b="1" dirty="0" err="1">
                <a:solidFill>
                  <a:schemeClr val="bg2">
                    <a:lumMod val="10000"/>
                  </a:schemeClr>
                </a:solidFill>
                <a:latin typeface="Times New Roman" panose="02020603050405020304" pitchFamily="18" charset="0"/>
                <a:cs typeface="Times New Roman" panose="02020603050405020304" pitchFamily="18" charset="0"/>
              </a:rPr>
              <a:t>tàn</a:t>
            </a:r>
            <a:r>
              <a:rPr lang="en-US" b="1" dirty="0">
                <a:solidFill>
                  <a:schemeClr val="bg2">
                    <a:lumMod val="10000"/>
                  </a:schemeClr>
                </a:solidFill>
                <a:latin typeface="Times New Roman" panose="02020603050405020304" pitchFamily="18" charset="0"/>
                <a:cs typeface="Times New Roman" panose="02020603050405020304" pitchFamily="18" charset="0"/>
              </a:rPr>
              <a:t> </a:t>
            </a:r>
            <a:r>
              <a:rPr lang="en-US" b="1" dirty="0" err="1">
                <a:solidFill>
                  <a:schemeClr val="bg2">
                    <a:lumMod val="10000"/>
                  </a:schemeClr>
                </a:solidFill>
                <a:latin typeface="Times New Roman" panose="02020603050405020304" pitchFamily="18" charset="0"/>
                <a:cs typeface="Times New Roman" panose="02020603050405020304" pitchFamily="18" charset="0"/>
              </a:rPr>
              <a:t>độc</a:t>
            </a:r>
            <a:r>
              <a:rPr lang="en-US" b="1" dirty="0">
                <a:solidFill>
                  <a:schemeClr val="bg2">
                    <a:lumMod val="10000"/>
                  </a:schemeClr>
                </a:solidFill>
                <a:latin typeface="Times New Roman" panose="02020603050405020304" pitchFamily="18" charset="0"/>
                <a:cs typeface="Times New Roman" panose="02020603050405020304" pitchFamily="18" charset="0"/>
              </a:rPr>
              <a:t> </a:t>
            </a:r>
            <a:r>
              <a:rPr lang="en-US" b="1" dirty="0" err="1">
                <a:solidFill>
                  <a:schemeClr val="bg2">
                    <a:lumMod val="10000"/>
                  </a:schemeClr>
                </a:solidFill>
                <a:latin typeface="Times New Roman" panose="02020603050405020304" pitchFamily="18" charset="0"/>
                <a:cs typeface="Times New Roman" panose="02020603050405020304" pitchFamily="18" charset="0"/>
              </a:rPr>
              <a:t>của</a:t>
            </a:r>
            <a:r>
              <a:rPr lang="en-US" b="1" dirty="0">
                <a:solidFill>
                  <a:schemeClr val="bg2">
                    <a:lumMod val="10000"/>
                  </a:schemeClr>
                </a:solidFill>
                <a:latin typeface="Times New Roman" panose="02020603050405020304" pitchFamily="18" charset="0"/>
                <a:cs typeface="Times New Roman" panose="02020603050405020304" pitchFamily="18" charset="0"/>
              </a:rPr>
              <a:t> </a:t>
            </a:r>
            <a:r>
              <a:rPr lang="en-US" b="1" dirty="0" err="1">
                <a:solidFill>
                  <a:schemeClr val="bg2">
                    <a:lumMod val="10000"/>
                  </a:schemeClr>
                </a:solidFill>
                <a:latin typeface="Times New Roman" panose="02020603050405020304" pitchFamily="18" charset="0"/>
                <a:cs typeface="Times New Roman" panose="02020603050405020304" pitchFamily="18" charset="0"/>
              </a:rPr>
              <a:t>nhà</a:t>
            </a:r>
            <a:r>
              <a:rPr lang="en-US" b="1" dirty="0">
                <a:solidFill>
                  <a:schemeClr val="bg2">
                    <a:lumMod val="10000"/>
                  </a:schemeClr>
                </a:solidFill>
                <a:latin typeface="Times New Roman" panose="02020603050405020304" pitchFamily="18" charset="0"/>
                <a:cs typeface="Times New Roman" panose="02020603050405020304" pitchFamily="18" charset="0"/>
              </a:rPr>
              <a:t> </a:t>
            </a:r>
            <a:r>
              <a:rPr lang="en-US" b="1" dirty="0" err="1">
                <a:solidFill>
                  <a:schemeClr val="bg2">
                    <a:lumMod val="10000"/>
                  </a:schemeClr>
                </a:solidFill>
                <a:latin typeface="Times New Roman" panose="02020603050405020304" pitchFamily="18" charset="0"/>
                <a:cs typeface="Times New Roman" panose="02020603050405020304" pitchFamily="18" charset="0"/>
              </a:rPr>
              <a:t>Đường</a:t>
            </a:r>
            <a:endParaRPr lang="en-US"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77856" name="TextBox 6">
            <a:extLst>
              <a:ext uri="{FF2B5EF4-FFF2-40B4-BE49-F238E27FC236}">
                <a16:creationId xmlns:a16="http://schemas.microsoft.com/office/drawing/2014/main" id="{5378627B-4DA0-9C49-9123-E8ADCA20A2F9}"/>
              </a:ext>
            </a:extLst>
          </p:cNvPr>
          <p:cNvSpPr txBox="1">
            <a:spLocks noChangeArrowheads="1"/>
          </p:cNvSpPr>
          <p:nvPr/>
        </p:nvSpPr>
        <p:spPr bwMode="auto">
          <a:xfrm>
            <a:off x="2995613" y="3394075"/>
            <a:ext cx="5843587"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VN" sz="2000" b="1">
                <a:latin typeface="Times New Roman" panose="02020603050405020304" pitchFamily="18" charset="0"/>
                <a:cs typeface="Times New Roman" panose="02020603050405020304" pitchFamily="18" charset="0"/>
              </a:rPr>
              <a:t>+ Khoảng năm 776, khởi nghĩa nổ ra ở Đường Lâm</a:t>
            </a:r>
          </a:p>
          <a:p>
            <a:pPr>
              <a:spcBef>
                <a:spcPct val="0"/>
              </a:spcBef>
              <a:buFontTx/>
              <a:buNone/>
            </a:pPr>
            <a:r>
              <a:rPr lang="en-US" altLang="en-VN" sz="2000" b="1">
                <a:latin typeface="Times New Roman" panose="02020603050405020304" pitchFamily="18" charset="0"/>
                <a:cs typeface="Times New Roman" panose="02020603050405020304" pitchFamily="18" charset="0"/>
              </a:rPr>
              <a:t>+ Giành được Tống Bình </a:t>
            </a:r>
          </a:p>
          <a:p>
            <a:pPr>
              <a:spcBef>
                <a:spcPct val="0"/>
              </a:spcBef>
              <a:buFontTx/>
              <a:buNone/>
            </a:pPr>
            <a:r>
              <a:rPr lang="en-US" altLang="en-VN" sz="2000" b="1">
                <a:latin typeface="Times New Roman" panose="02020603050405020304" pitchFamily="18" charset="0"/>
                <a:cs typeface="Times New Roman" panose="02020603050405020304" pitchFamily="18" charset="0"/>
              </a:rPr>
              <a:t>=&gt; Sắp đặt việc cai trị</a:t>
            </a:r>
          </a:p>
          <a:p>
            <a:pPr>
              <a:spcBef>
                <a:spcPct val="0"/>
              </a:spcBef>
              <a:buFontTx/>
              <a:buNone/>
            </a:pPr>
            <a:r>
              <a:rPr lang="en-US" altLang="en-VN" sz="2000" b="1">
                <a:latin typeface="Times New Roman" panose="02020603050405020304" pitchFamily="18" charset="0"/>
                <a:cs typeface="Times New Roman" panose="02020603050405020304" pitchFamily="18" charset="0"/>
              </a:rPr>
              <a:t>+ Phùng Hưng mất, Phùng An nối nghiệp cha</a:t>
            </a:r>
          </a:p>
          <a:p>
            <a:pPr>
              <a:spcBef>
                <a:spcPct val="0"/>
              </a:spcBef>
              <a:buFontTx/>
              <a:buNone/>
            </a:pPr>
            <a:r>
              <a:rPr lang="en-US" altLang="en-VN" sz="2000" b="1">
                <a:latin typeface="Times New Roman" panose="02020603050405020304" pitchFamily="18" charset="0"/>
                <a:cs typeface="Times New Roman" panose="02020603050405020304" pitchFamily="18" charset="0"/>
              </a:rPr>
              <a:t>+ Năm 791, Nhà Đường đàn áp</a:t>
            </a:r>
          </a:p>
        </p:txBody>
      </p:sp>
      <p:sp>
        <p:nvSpPr>
          <p:cNvPr id="8" name="TextBox 4">
            <a:extLst>
              <a:ext uri="{FF2B5EF4-FFF2-40B4-BE49-F238E27FC236}">
                <a16:creationId xmlns:a16="http://schemas.microsoft.com/office/drawing/2014/main" id="{824C4CC8-2BE1-FA43-A275-328773B0DB55}"/>
              </a:ext>
            </a:extLst>
          </p:cNvPr>
          <p:cNvSpPr txBox="1">
            <a:spLocks noChangeArrowheads="1"/>
          </p:cNvSpPr>
          <p:nvPr/>
        </p:nvSpPr>
        <p:spPr bwMode="auto">
          <a:xfrm>
            <a:off x="3140075" y="2384425"/>
            <a:ext cx="5221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latin typeface="Times New Roman" panose="02020603050405020304" pitchFamily="18" charset="0"/>
                <a:cs typeface="Times New Roman" panose="02020603050405020304" pitchFamily="18" charset="0"/>
              </a:rPr>
              <a:t>Đường Lâm –Sơn Tây Hà Nội.</a:t>
            </a:r>
          </a:p>
        </p:txBody>
      </p:sp>
      <p:sp>
        <p:nvSpPr>
          <p:cNvPr id="77858" name="TextBox 4">
            <a:extLst>
              <a:ext uri="{FF2B5EF4-FFF2-40B4-BE49-F238E27FC236}">
                <a16:creationId xmlns:a16="http://schemas.microsoft.com/office/drawing/2014/main" id="{0E2A011F-810A-EA41-9884-D35809B3A268}"/>
              </a:ext>
            </a:extLst>
          </p:cNvPr>
          <p:cNvSpPr txBox="1">
            <a:spLocks noChangeArrowheads="1"/>
          </p:cNvSpPr>
          <p:nvPr/>
        </p:nvSpPr>
        <p:spPr bwMode="auto">
          <a:xfrm>
            <a:off x="3013075" y="2841625"/>
            <a:ext cx="5826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latin typeface="Times New Roman" panose="02020603050405020304" pitchFamily="18" charset="0"/>
                <a:cs typeface="Times New Roman" panose="02020603050405020304" pitchFamily="18" charset="0"/>
              </a:rPr>
              <a:t>Đấu tranh thoát khỏi ách thống trị của nhà Đường.</a:t>
            </a:r>
          </a:p>
        </p:txBody>
      </p:sp>
      <p:sp>
        <p:nvSpPr>
          <p:cNvPr id="77859" name="TextBox 9">
            <a:extLst>
              <a:ext uri="{FF2B5EF4-FFF2-40B4-BE49-F238E27FC236}">
                <a16:creationId xmlns:a16="http://schemas.microsoft.com/office/drawing/2014/main" id="{25F68830-E0C2-3D46-B30D-9946B535B279}"/>
              </a:ext>
            </a:extLst>
          </p:cNvPr>
          <p:cNvSpPr txBox="1">
            <a:spLocks noChangeArrowheads="1"/>
          </p:cNvSpPr>
          <p:nvPr/>
        </p:nvSpPr>
        <p:spPr bwMode="auto">
          <a:xfrm>
            <a:off x="3043238" y="5584825"/>
            <a:ext cx="5416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latin typeface="Times New Roman" panose="02020603050405020304" pitchFamily="18" charset="0"/>
                <a:cs typeface="Times New Roman" panose="02020603050405020304" pitchFamily="18" charset="0"/>
              </a:rPr>
              <a:t>Thể hiện ý chí quyết tâm giành lại độc lập, chủ quyền của Tổ quốc</a:t>
            </a:r>
            <a:endParaRPr lang="en-US" altLang="en-VN" sz="2000" b="1">
              <a:latin typeface="Times New Roman" panose="02020603050405020304" pitchFamily="18" charset="0"/>
              <a:cs typeface="Times New Roman" panose="02020603050405020304" pitchFamily="18" charset="0"/>
            </a:endParaRPr>
          </a:p>
        </p:txBody>
      </p:sp>
      <p:sp>
        <p:nvSpPr>
          <p:cNvPr id="77860" name="TextBox 10">
            <a:extLst>
              <a:ext uri="{FF2B5EF4-FFF2-40B4-BE49-F238E27FC236}">
                <a16:creationId xmlns:a16="http://schemas.microsoft.com/office/drawing/2014/main" id="{B4C30FEA-27A4-CD4D-AC3D-3D65F766E1F2}"/>
              </a:ext>
            </a:extLst>
          </p:cNvPr>
          <p:cNvSpPr txBox="1">
            <a:spLocks noChangeArrowheads="1"/>
          </p:cNvSpPr>
          <p:nvPr/>
        </p:nvSpPr>
        <p:spPr bwMode="auto">
          <a:xfrm>
            <a:off x="3140075" y="5119688"/>
            <a:ext cx="4475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VN" sz="1800" b="1">
                <a:latin typeface="Times New Roman" panose="02020603050405020304" pitchFamily="18" charset="0"/>
                <a:cs typeface="Times New Roman" panose="02020603050405020304" pitchFamily="18" charset="0"/>
              </a:rPr>
              <a:t>Thất bại</a:t>
            </a:r>
            <a:endParaRPr lang="en-US" altLang="en-VN" sz="1800" b="1">
              <a:latin typeface="Tahoma" panose="020B0604030504040204" pitchFamily="34" charset="0"/>
            </a:endParaRPr>
          </a:p>
        </p:txBody>
      </p:sp>
      <p:sp>
        <p:nvSpPr>
          <p:cNvPr id="74789" name="TextBox 1">
            <a:extLst>
              <a:ext uri="{FF2B5EF4-FFF2-40B4-BE49-F238E27FC236}">
                <a16:creationId xmlns:a16="http://schemas.microsoft.com/office/drawing/2014/main" id="{7FD37CDD-12D3-684A-90D0-9E4013C1C1F8}"/>
              </a:ext>
            </a:extLst>
          </p:cNvPr>
          <p:cNvSpPr txBox="1">
            <a:spLocks noChangeArrowheads="1"/>
          </p:cNvSpPr>
          <p:nvPr/>
        </p:nvSpPr>
        <p:spPr bwMode="auto">
          <a:xfrm>
            <a:off x="1800225" y="328613"/>
            <a:ext cx="3995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VN" altLang="en-VN">
                <a:solidFill>
                  <a:srgbClr val="FF0000"/>
                </a:solidFill>
                <a:latin typeface="Times New Roman" panose="02020603050405020304" pitchFamily="18" charset="0"/>
                <a:cs typeface="Times New Roman" panose="02020603050405020304" pitchFamily="18" charset="0"/>
              </a:rPr>
              <a:t>HOÀN THÀNH PHIẾU HỌC TẬP SAU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85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85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86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78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7856" grpId="0"/>
      <p:bldP spid="8" grpId="0"/>
      <p:bldP spid="77858" grpId="0"/>
      <p:bldP spid="77859" grpId="0"/>
      <p:bldP spid="7786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1639245"/>
            <a:ext cx="8464731" cy="2923877"/>
          </a:xfrm>
          <a:prstGeom prst="rect">
            <a:avLst/>
          </a:prstGeom>
        </p:spPr>
        <p:txBody>
          <a:bodyPr wrap="square">
            <a:spAutoFit/>
          </a:bodyPr>
          <a:lstStyle/>
          <a:p>
            <a:pPr algn="just">
              <a:lnSpc>
                <a:spcPct val="115000"/>
              </a:lnSpc>
              <a:spcAft>
                <a:spcPts val="0"/>
              </a:spcAft>
              <a:tabLst>
                <a:tab pos="870585" algn="l"/>
              </a:tabLst>
            </a:pPr>
            <a:r>
              <a:rPr lang="en-US" sz="2000" b="1" dirty="0">
                <a:solidFill>
                  <a:srgbClr val="FF0000"/>
                </a:solidFill>
                <a:latin typeface="Times New Roman" panose="02020603050405020304" pitchFamily="18" charset="0"/>
                <a:ea typeface="Times New Roman" panose="02020603050405020304" pitchFamily="18" charset="0"/>
              </a:rPr>
              <a:t>V</a:t>
            </a:r>
            <a:r>
              <a:rPr lang="vi-VN" sz="2000" b="1" dirty="0">
                <a:solidFill>
                  <a:srgbClr val="FF0000"/>
                </a:solidFill>
                <a:latin typeface="Times New Roman" panose="02020603050405020304" pitchFamily="18" charset="0"/>
                <a:ea typeface="Times New Roman" panose="02020603050405020304" pitchFamily="18" charset="0"/>
              </a:rPr>
              <a:t>. KHỞI NGHĨA PHÙNG HƯNG </a:t>
            </a:r>
            <a:endParaRPr lang="en-US" sz="2000" b="1"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Nguyên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nhân</a:t>
            </a:r>
            <a:r>
              <a:rPr lang="en-US" sz="2000" b="1" dirty="0">
                <a:latin typeface="Times New Roman" panose="02020603050405020304" pitchFamily="18" charset="0"/>
                <a:ea typeface="Times New Roman" panose="02020603050405020304" pitchFamily="18" charset="0"/>
              </a:rPr>
              <a:t>: do </a:t>
            </a:r>
            <a:r>
              <a:rPr lang="en-US" sz="2000" b="1" dirty="0" err="1">
                <a:latin typeface="Times New Roman" panose="02020603050405020304" pitchFamily="18" charset="0"/>
                <a:ea typeface="Times New Roman" panose="02020603050405020304" pitchFamily="18" charset="0"/>
              </a:rPr>
              <a:t>chính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sách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bóc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lột</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nặng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nề</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của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nhà</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Đường</a:t>
            </a:r>
            <a:r>
              <a:rPr lang="en-US" sz="2000" b="1" dirty="0">
                <a:latin typeface="Times New Roman" panose="02020603050405020304" pitchFamily="18" charset="0"/>
                <a:ea typeface="Times New Roman" panose="02020603050405020304" pitchFamily="18" charset="0"/>
              </a:rPr>
              <a:t>.</a:t>
            </a:r>
          </a:p>
          <a:p>
            <a:pPr algn="just">
              <a:lnSpc>
                <a:spcPct val="115000"/>
              </a:lnSpc>
              <a:spcAft>
                <a:spcPts val="0"/>
              </a:spcAft>
            </a:pP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Diễn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biến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kết</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quả</a:t>
            </a:r>
            <a:r>
              <a:rPr lang="en-US" sz="2000" b="1" dirty="0">
                <a:latin typeface="Times New Roman" panose="02020603050405020304" pitchFamily="18" charset="0"/>
                <a:ea typeface="Times New Roman" panose="02020603050405020304" pitchFamily="18" charset="0"/>
              </a:rPr>
              <a:t>: </a:t>
            </a:r>
          </a:p>
          <a:p>
            <a:pPr algn="just">
              <a:lnSpc>
                <a:spcPct val="115000"/>
              </a:lnSpc>
              <a:spcAft>
                <a:spcPts val="0"/>
              </a:spcAft>
            </a:pP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Cuối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thế</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kỉ</a:t>
            </a:r>
            <a:r>
              <a:rPr lang="en-US" sz="2000" b="1" dirty="0">
                <a:latin typeface="Times New Roman" panose="02020603050405020304" pitchFamily="18" charset="0"/>
                <a:ea typeface="Times New Roman" panose="02020603050405020304" pitchFamily="18" charset="0"/>
              </a:rPr>
              <a:t> VIII, </a:t>
            </a:r>
            <a:r>
              <a:rPr lang="en-US" sz="2000" b="1" dirty="0" err="1">
                <a:latin typeface="Times New Roman" panose="02020603050405020304" pitchFamily="18" charset="0"/>
                <a:ea typeface="Times New Roman" panose="02020603050405020304" pitchFamily="18" charset="0"/>
              </a:rPr>
              <a:t>Phùng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Hưng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khởi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nghĩa</a:t>
            </a:r>
            <a:r>
              <a:rPr lang="en-US" sz="2000" b="1" dirty="0">
                <a:latin typeface="Times New Roman" panose="02020603050405020304" pitchFamily="18" charset="0"/>
                <a:ea typeface="Times New Roman" panose="02020603050405020304" pitchFamily="18" charset="0"/>
              </a:rPr>
              <a:t> ở </a:t>
            </a:r>
            <a:r>
              <a:rPr lang="en-US" sz="2000" b="1" dirty="0" err="1">
                <a:latin typeface="Times New Roman" panose="02020603050405020304" pitchFamily="18" charset="0"/>
                <a:ea typeface="Times New Roman" panose="02020603050405020304" pitchFamily="18" charset="0"/>
              </a:rPr>
              <a:t>Đường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Lâm</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Sơn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Tây</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Hà</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Nội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chiếm</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được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Tống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Bình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tổ</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chức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việc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cai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trị</a:t>
            </a:r>
            <a:r>
              <a:rPr lang="en-US" sz="2000" b="1" dirty="0">
                <a:latin typeface="Times New Roman" panose="02020603050405020304" pitchFamily="18" charset="0"/>
                <a:ea typeface="Times New Roman" panose="02020603050405020304" pitchFamily="18" charset="0"/>
              </a:rPr>
              <a:t>.</a:t>
            </a:r>
          </a:p>
          <a:p>
            <a:pPr algn="just">
              <a:lnSpc>
                <a:spcPct val="115000"/>
              </a:lnSpc>
              <a:spcAft>
                <a:spcPts val="0"/>
              </a:spcAft>
            </a:pP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Phùng</a:t>
            </a:r>
            <a:r>
              <a:rPr lang="en-US" sz="2000" b="1" dirty="0">
                <a:latin typeface="Times New Roman" panose="02020603050405020304" pitchFamily="18" charset="0"/>
                <a:ea typeface="Times New Roman" panose="02020603050405020304" pitchFamily="18" charset="0"/>
              </a:rPr>
              <a:t> An </a:t>
            </a:r>
            <a:r>
              <a:rPr lang="en-US" sz="2000" b="1" dirty="0" err="1">
                <a:latin typeface="Times New Roman" panose="02020603050405020304" pitchFamily="18" charset="0"/>
                <a:ea typeface="Times New Roman" panose="02020603050405020304" pitchFamily="18" charset="0"/>
              </a:rPr>
              <a:t>nối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nghiệp</a:t>
            </a:r>
            <a:r>
              <a:rPr lang="en-US" sz="2000" b="1" dirty="0">
                <a:latin typeface="Times New Roman" panose="02020603050405020304" pitchFamily="18" charset="0"/>
                <a:ea typeface="Times New Roman" panose="02020603050405020304" pitchFamily="18" charset="0"/>
              </a:rPr>
              <a:t> cha, </a:t>
            </a:r>
            <a:r>
              <a:rPr lang="en-US" sz="2000" b="1" dirty="0" err="1">
                <a:latin typeface="Times New Roman" panose="02020603050405020304" pitchFamily="18" charset="0"/>
                <a:ea typeface="Times New Roman" panose="02020603050405020304" pitchFamily="18" charset="0"/>
              </a:rPr>
              <a:t>nhà</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Đường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đem</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quân</a:t>
            </a:r>
            <a:r>
              <a:rPr lang="en-US" sz="2000" b="1" dirty="0">
                <a:latin typeface="Times New Roman" panose="02020603050405020304" pitchFamily="18" charset="0"/>
                <a:ea typeface="Times New Roman" panose="02020603050405020304" pitchFamily="18" charset="0"/>
              </a:rPr>
              <a:t> sang </a:t>
            </a:r>
            <a:r>
              <a:rPr lang="en-US" sz="2000" b="1" dirty="0" err="1">
                <a:latin typeface="Times New Roman" panose="02020603050405020304" pitchFamily="18" charset="0"/>
                <a:ea typeface="Times New Roman" panose="02020603050405020304" pitchFamily="18" charset="0"/>
              </a:rPr>
              <a:t>đàn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áp</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khởi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nghĩa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thất</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bại</a:t>
            </a:r>
            <a:r>
              <a:rPr lang="en-US" sz="2000" b="1" dirty="0">
                <a:latin typeface="Times New Roman" panose="02020603050405020304" pitchFamily="18" charset="0"/>
                <a:ea typeface="Times New Roman" panose="02020603050405020304" pitchFamily="18" charset="0"/>
              </a:rPr>
              <a:t>. </a:t>
            </a:r>
          </a:p>
          <a:p>
            <a:pPr algn="just">
              <a:lnSpc>
                <a:spcPct val="115000"/>
              </a:lnSpc>
              <a:spcAft>
                <a:spcPts val="0"/>
              </a:spcAft>
            </a:pPr>
            <a:r>
              <a:rPr lang="en-US" sz="2000" b="1" dirty="0">
                <a:latin typeface="Times New Roman" panose="02020603050405020304" pitchFamily="18" charset="0"/>
                <a:ea typeface="Times New Roman" panose="02020603050405020304" pitchFamily="18" charset="0"/>
              </a:rPr>
              <a:t>- Ý </a:t>
            </a:r>
            <a:r>
              <a:rPr lang="en-US" sz="2000" b="1" dirty="0" err="1">
                <a:latin typeface="Times New Roman" panose="02020603050405020304" pitchFamily="18" charset="0"/>
                <a:ea typeface="Times New Roman" panose="02020603050405020304" pitchFamily="18" charset="0"/>
              </a:rPr>
              <a:t>nghĩa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khẳng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định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quyết</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tâm</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giành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lại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độc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lập</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tự</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chủ</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của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người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Việt</a:t>
            </a:r>
            <a:r>
              <a:rPr lang="en-US" sz="2000" b="1" dirty="0">
                <a:latin typeface="Times New Roman" panose="02020603050405020304" pitchFamily="18" charset="0"/>
                <a:ea typeface="Times New Roman" panose="02020603050405020304" pitchFamily="18" charset="0"/>
              </a:rPr>
              <a:t>.</a:t>
            </a:r>
            <a:endParaRPr lang="en-US" sz="2000" b="1" dirty="0">
              <a:effectLst/>
              <a:latin typeface="Times New Roman" panose="02020603050405020304" pitchFamily="18" charset="0"/>
              <a:ea typeface="Times New Roman" panose="02020603050405020304" pitchFamily="18" charset="0"/>
            </a:endParaRPr>
          </a:p>
        </p:txBody>
      </p:sp>
      <p:sp>
        <p:nvSpPr>
          <p:cNvPr id="6" name="TextBox 87">
            <a:extLst>
              <a:ext uri="{FF2B5EF4-FFF2-40B4-BE49-F238E27FC236}">
                <a16:creationId xmlns:a16="http://schemas.microsoft.com/office/drawing/2014/main" id="{44230C1A-61CB-8348-9A26-F9B3F241B303}"/>
              </a:ext>
            </a:extLst>
          </p:cNvPr>
          <p:cNvSpPr txBox="1">
            <a:spLocks noChangeArrowheads="1"/>
          </p:cNvSpPr>
          <p:nvPr/>
        </p:nvSpPr>
        <p:spPr bwMode="auto">
          <a:xfrm>
            <a:off x="795338" y="572637"/>
            <a:ext cx="7553325"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lnSpc>
                <a:spcPct val="115000"/>
              </a:lnSpc>
            </a:pPr>
            <a:r>
              <a:rPr lang="en-US" altLang="en-US" sz="2400" b="1" dirty="0" err="1">
                <a:solidFill>
                  <a:srgbClr val="002060"/>
                </a:solidFill>
                <a:latin typeface="Times New Roman" panose="02020603050405020304" pitchFamily="18" charset="0"/>
                <a:cs typeface="Times New Roman" panose="02020603050405020304" pitchFamily="18" charset="0"/>
              </a:rPr>
              <a:t>BÀI</a:t>
            </a:r>
            <a:r>
              <a:rPr lang="vi-VN" altLang="en-US" sz="2400" b="1" dirty="0">
                <a:solidFill>
                  <a:srgbClr val="002060"/>
                </a:solidFill>
                <a:latin typeface="Times New Roman" panose="02020603050405020304" pitchFamily="18" charset="0"/>
                <a:cs typeface="Times New Roman" panose="02020603050405020304" pitchFamily="18" charset="0"/>
              </a:rPr>
              <a:t> </a:t>
            </a:r>
            <a:r>
              <a:rPr lang="vi-VN" altLang="en-US" sz="2400" b="1" dirty="0" smtClean="0">
                <a:solidFill>
                  <a:srgbClr val="002060"/>
                </a:solidFill>
                <a:latin typeface="Times New Roman" panose="02020603050405020304" pitchFamily="18" charset="0"/>
                <a:cs typeface="Times New Roman" panose="02020603050405020304" pitchFamily="18" charset="0"/>
              </a:rPr>
              <a:t>1</a:t>
            </a:r>
            <a:r>
              <a:rPr lang="en-US" altLang="en-US" sz="2400" b="1" dirty="0" smtClean="0">
                <a:solidFill>
                  <a:srgbClr val="002060"/>
                </a:solidFill>
                <a:latin typeface="Times New Roman" panose="02020603050405020304" pitchFamily="18" charset="0"/>
                <a:cs typeface="Times New Roman" panose="02020603050405020304" pitchFamily="18" charset="0"/>
              </a:rPr>
              <a:t>8. </a:t>
            </a:r>
            <a:r>
              <a:rPr lang="vi-VN" altLang="en-US" sz="2400" b="1" dirty="0" smtClean="0">
                <a:solidFill>
                  <a:srgbClr val="002060"/>
                </a:solidFill>
                <a:latin typeface="Times New Roman" panose="02020603050405020304" pitchFamily="18" charset="0"/>
                <a:cs typeface="Times New Roman" panose="02020603050405020304" pitchFamily="18" charset="0"/>
              </a:rPr>
              <a:t>CÁC </a:t>
            </a:r>
            <a:r>
              <a:rPr lang="vi-VN" altLang="en-US" sz="2400" b="1" dirty="0">
                <a:solidFill>
                  <a:srgbClr val="002060"/>
                </a:solidFill>
                <a:latin typeface="Times New Roman" panose="02020603050405020304" pitchFamily="18" charset="0"/>
                <a:cs typeface="Times New Roman" panose="02020603050405020304" pitchFamily="18" charset="0"/>
              </a:rPr>
              <a:t>CUỘC </a:t>
            </a:r>
            <a:r>
              <a:rPr lang="en-US" altLang="en-US" sz="2400" b="1" dirty="0" err="1" smtClean="0">
                <a:solidFill>
                  <a:srgbClr val="002060"/>
                </a:solidFill>
                <a:latin typeface="Times New Roman" panose="02020603050405020304" pitchFamily="18" charset="0"/>
                <a:cs typeface="Times New Roman" panose="02020603050405020304" pitchFamily="18" charset="0"/>
              </a:rPr>
              <a:t>ĐẤU</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TRANH</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vi-VN" altLang="en-US" sz="2400" b="1" dirty="0" smtClean="0">
                <a:solidFill>
                  <a:srgbClr val="002060"/>
                </a:solidFill>
                <a:latin typeface="Times New Roman" panose="02020603050405020304" pitchFamily="18" charset="0"/>
                <a:cs typeface="Times New Roman" panose="02020603050405020304" pitchFamily="18" charset="0"/>
              </a:rPr>
              <a:t>GIÀNH </a:t>
            </a:r>
            <a:r>
              <a:rPr lang="vi-VN" altLang="en-US" sz="2400" b="1" dirty="0">
                <a:solidFill>
                  <a:srgbClr val="002060"/>
                </a:solidFill>
                <a:latin typeface="Times New Roman" panose="02020603050405020304" pitchFamily="18" charset="0"/>
                <a:cs typeface="Times New Roman" panose="02020603050405020304" pitchFamily="18" charset="0"/>
              </a:rPr>
              <a:t>ĐỘC </a:t>
            </a:r>
            <a:r>
              <a:rPr lang="vi-VN" altLang="en-US" sz="2400" b="1" dirty="0" smtClean="0">
                <a:solidFill>
                  <a:srgbClr val="002060"/>
                </a:solidFill>
                <a:latin typeface="Times New Roman" panose="02020603050405020304" pitchFamily="18" charset="0"/>
                <a:cs typeface="Times New Roman" panose="02020603050405020304" pitchFamily="18" charset="0"/>
              </a:rPr>
              <a:t>LẬP</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DÂN</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TỘC</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TRƯỚC</a:t>
            </a:r>
            <a:r>
              <a:rPr lang="vi-VN" altLang="en-US" sz="2400" b="1" dirty="0" smtClean="0">
                <a:solidFill>
                  <a:srgbClr val="002060"/>
                </a:solidFill>
                <a:latin typeface="Times New Roman" panose="02020603050405020304" pitchFamily="18" charset="0"/>
                <a:cs typeface="Times New Roman" panose="02020603050405020304" pitchFamily="18" charset="0"/>
              </a:rPr>
              <a:t> </a:t>
            </a:r>
            <a:r>
              <a:rPr lang="vi-VN" altLang="en-US" sz="2400" b="1" dirty="0">
                <a:solidFill>
                  <a:srgbClr val="002060"/>
                </a:solidFill>
                <a:latin typeface="Times New Roman" panose="02020603050405020304" pitchFamily="18" charset="0"/>
                <a:cs typeface="Times New Roman" panose="02020603050405020304" pitchFamily="18" charset="0"/>
              </a:rPr>
              <a:t>THẾ KỈ X </a:t>
            </a:r>
            <a:endParaRPr lang="en-US" altLang="en-US"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729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6" name="Picture 4" descr="Tập tin:DenPhungHung1.jpg">
            <a:hlinkClick r:id="rId2"/>
            <a:extLst>
              <a:ext uri="{FF2B5EF4-FFF2-40B4-BE49-F238E27FC236}">
                <a16:creationId xmlns:a16="http://schemas.microsoft.com/office/drawing/2014/main" id="{80EFED47-0897-2542-81FF-12A215EA5F27}"/>
              </a:ext>
            </a:extLst>
          </p:cNvPr>
          <p:cNvPicPr>
            <a:picLocks noGrp="1" noChangeAspect="1" noChangeArrowheads="1"/>
          </p:cNvPicPr>
          <p:nvPr>
            <p:ph type="title"/>
          </p:nvPr>
        </p:nvPicPr>
        <p:blipFill>
          <a:blip r:embed="rId3" r:link="rId4">
            <a:extLst>
              <a:ext uri="{28A0092B-C50C-407E-A947-70E740481C1C}">
                <a14:useLocalDpi xmlns:a14="http://schemas.microsoft.com/office/drawing/2010/main" val="0"/>
              </a:ext>
            </a:extLst>
          </a:blip>
          <a:srcRect/>
          <a:stretch>
            <a:fillRect/>
          </a:stretch>
        </p:blipFill>
        <p:spPr>
          <a:xfrm>
            <a:off x="0" y="0"/>
            <a:ext cx="9144000" cy="6858000"/>
          </a:xfrm>
        </p:spPr>
      </p:pic>
      <p:sp>
        <p:nvSpPr>
          <p:cNvPr id="75778" name="Text Box 5">
            <a:extLst>
              <a:ext uri="{FF2B5EF4-FFF2-40B4-BE49-F238E27FC236}">
                <a16:creationId xmlns:a16="http://schemas.microsoft.com/office/drawing/2014/main" id="{697C41F1-ED36-E54C-84B7-79769BDFF609}"/>
              </a:ext>
            </a:extLst>
          </p:cNvPr>
          <p:cNvSpPr txBox="1">
            <a:spLocks noChangeArrowheads="1"/>
          </p:cNvSpPr>
          <p:nvPr/>
        </p:nvSpPr>
        <p:spPr bwMode="auto">
          <a:xfrm>
            <a:off x="1143000" y="6400800"/>
            <a:ext cx="7162800" cy="4572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FF00"/>
                </a:solidFill>
                <a:latin typeface="Times New Roman" panose="02020603050405020304" pitchFamily="18" charset="0"/>
              </a:rPr>
              <a:t>Hình 50: Đình thờ Phùng Hưng ở Đường Lâm (Hà Tây)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7396"/>
                                        </p:tgtEl>
                                        <p:attrNameLst>
                                          <p:attrName>style.visibility</p:attrName>
                                        </p:attrNameLst>
                                      </p:cBhvr>
                                      <p:to>
                                        <p:strVal val="visible"/>
                                      </p:to>
                                    </p:set>
                                    <p:anim calcmode="lin" valueType="num">
                                      <p:cBhvr additive="base">
                                        <p:cTn id="7" dur="500" fill="hold"/>
                                        <p:tgtEl>
                                          <p:spTgt spid="187396"/>
                                        </p:tgtEl>
                                        <p:attrNameLst>
                                          <p:attrName>ppt_x</p:attrName>
                                        </p:attrNameLst>
                                      </p:cBhvr>
                                      <p:tavLst>
                                        <p:tav tm="0">
                                          <p:val>
                                            <p:strVal val="#ppt_x"/>
                                          </p:val>
                                        </p:tav>
                                        <p:tav tm="100000">
                                          <p:val>
                                            <p:strVal val="#ppt_x"/>
                                          </p:val>
                                        </p:tav>
                                      </p:tavLst>
                                    </p:anim>
                                    <p:anim calcmode="lin" valueType="num">
                                      <p:cBhvr additive="base">
                                        <p:cTn id="8" dur="500" fill="hold"/>
                                        <p:tgtEl>
                                          <p:spTgt spid="1873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0A031D50-A3B7-3346-B7B3-209B3E4C1510}"/>
              </a:ext>
            </a:extLst>
          </p:cNvPr>
          <p:cNvSpPr>
            <a:spLocks noGrp="1" noChangeArrowheads="1"/>
          </p:cNvSpPr>
          <p:nvPr>
            <p:ph type="title"/>
          </p:nvPr>
        </p:nvSpPr>
        <p:spPr/>
        <p:txBody>
          <a:bodyPr/>
          <a:lstStyle/>
          <a:p>
            <a:pPr eaLnBrk="1" hangingPunct="1"/>
            <a:endParaRPr lang="en-US" altLang="en-US"/>
          </a:p>
        </p:txBody>
      </p:sp>
      <p:sp>
        <p:nvSpPr>
          <p:cNvPr id="76802" name="Rectangle 3">
            <a:extLst>
              <a:ext uri="{FF2B5EF4-FFF2-40B4-BE49-F238E27FC236}">
                <a16:creationId xmlns:a16="http://schemas.microsoft.com/office/drawing/2014/main" id="{41B68BF4-C188-2541-A38A-F9459B63CBA7}"/>
              </a:ext>
            </a:extLst>
          </p:cNvPr>
          <p:cNvSpPr>
            <a:spLocks noGrp="1" noChangeArrowheads="1"/>
          </p:cNvSpPr>
          <p:nvPr>
            <p:ph type="body" idx="1"/>
          </p:nvPr>
        </p:nvSpPr>
        <p:spPr/>
        <p:txBody>
          <a:bodyPr/>
          <a:lstStyle/>
          <a:p>
            <a:pPr eaLnBrk="1" hangingPunct="1"/>
            <a:endParaRPr lang="en-US" altLang="en-US"/>
          </a:p>
        </p:txBody>
      </p:sp>
      <p:pic>
        <p:nvPicPr>
          <p:cNvPr id="189444" name="Picture 4" descr="Tập tin:CDDenPhungHung.jpg">
            <a:hlinkClick r:id="rId2"/>
            <a:extLst>
              <a:ext uri="{FF2B5EF4-FFF2-40B4-BE49-F238E27FC236}">
                <a16:creationId xmlns:a16="http://schemas.microsoft.com/office/drawing/2014/main" id="{FB28ACD3-0BF9-0E4B-A0A0-8DBB33789A63}"/>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 Box 5">
            <a:extLst>
              <a:ext uri="{FF2B5EF4-FFF2-40B4-BE49-F238E27FC236}">
                <a16:creationId xmlns:a16="http://schemas.microsoft.com/office/drawing/2014/main" id="{2BFD5C47-2968-4F46-9201-EB9C4A90E025}"/>
              </a:ext>
            </a:extLst>
          </p:cNvPr>
          <p:cNvSpPr txBox="1">
            <a:spLocks noChangeArrowheads="1"/>
          </p:cNvSpPr>
          <p:nvPr/>
        </p:nvSpPr>
        <p:spPr bwMode="auto">
          <a:xfrm>
            <a:off x="1219200" y="6400800"/>
            <a:ext cx="7086600" cy="4572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b="1">
                <a:solidFill>
                  <a:schemeClr val="bg1"/>
                </a:solidFill>
                <a:latin typeface="Times New Roman" panose="02020603050405020304" pitchFamily="18" charset="0"/>
              </a:rPr>
              <a:t>Chính điện đền thờ Phùng Hưng ở Đường Lâm</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9444"/>
                                        </p:tgtEl>
                                        <p:attrNameLst>
                                          <p:attrName>style.visibility</p:attrName>
                                        </p:attrNameLst>
                                      </p:cBhvr>
                                      <p:to>
                                        <p:strVal val="visible"/>
                                      </p:to>
                                    </p:set>
                                    <p:anim calcmode="lin" valueType="num">
                                      <p:cBhvr additive="base">
                                        <p:cTn id="7" dur="500" fill="hold"/>
                                        <p:tgtEl>
                                          <p:spTgt spid="189444"/>
                                        </p:tgtEl>
                                        <p:attrNameLst>
                                          <p:attrName>ppt_x</p:attrName>
                                        </p:attrNameLst>
                                      </p:cBhvr>
                                      <p:tavLst>
                                        <p:tav tm="0">
                                          <p:val>
                                            <p:strVal val="#ppt_x"/>
                                          </p:val>
                                        </p:tav>
                                        <p:tav tm="100000">
                                          <p:val>
                                            <p:strVal val="#ppt_x"/>
                                          </p:val>
                                        </p:tav>
                                      </p:tavLst>
                                    </p:anim>
                                    <p:anim calcmode="lin" valueType="num">
                                      <p:cBhvr additive="base">
                                        <p:cTn id="8" dur="500" fill="hold"/>
                                        <p:tgtEl>
                                          <p:spTgt spid="1894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308136D4-11BE-004D-8CA3-47C3800A6524}"/>
              </a:ext>
            </a:extLst>
          </p:cNvPr>
          <p:cNvSpPr>
            <a:spLocks noGrp="1" noChangeArrowheads="1"/>
          </p:cNvSpPr>
          <p:nvPr>
            <p:ph type="title"/>
          </p:nvPr>
        </p:nvSpPr>
        <p:spPr/>
        <p:txBody>
          <a:bodyPr/>
          <a:lstStyle/>
          <a:p>
            <a:pPr eaLnBrk="1" hangingPunct="1"/>
            <a:endParaRPr lang="en-US" altLang="en-US"/>
          </a:p>
        </p:txBody>
      </p:sp>
      <p:sp>
        <p:nvSpPr>
          <p:cNvPr id="77826" name="Rectangle 3">
            <a:extLst>
              <a:ext uri="{FF2B5EF4-FFF2-40B4-BE49-F238E27FC236}">
                <a16:creationId xmlns:a16="http://schemas.microsoft.com/office/drawing/2014/main" id="{877E9941-3A4D-204B-A494-C9AFD78DCAF3}"/>
              </a:ext>
            </a:extLst>
          </p:cNvPr>
          <p:cNvSpPr>
            <a:spLocks noGrp="1" noChangeArrowheads="1"/>
          </p:cNvSpPr>
          <p:nvPr>
            <p:ph type="body" idx="1"/>
          </p:nvPr>
        </p:nvSpPr>
        <p:spPr/>
        <p:txBody>
          <a:bodyPr/>
          <a:lstStyle/>
          <a:p>
            <a:pPr eaLnBrk="1" hangingPunct="1"/>
            <a:endParaRPr lang="en-US" altLang="en-US"/>
          </a:p>
        </p:txBody>
      </p:sp>
      <p:grpSp>
        <p:nvGrpSpPr>
          <p:cNvPr id="222212" name="Group 4">
            <a:extLst>
              <a:ext uri="{FF2B5EF4-FFF2-40B4-BE49-F238E27FC236}">
                <a16:creationId xmlns:a16="http://schemas.microsoft.com/office/drawing/2014/main" id="{6F9EFFA8-F79B-BA47-8753-FF75650F2EED}"/>
              </a:ext>
            </a:extLst>
          </p:cNvPr>
          <p:cNvGrpSpPr>
            <a:grpSpLocks/>
          </p:cNvGrpSpPr>
          <p:nvPr/>
        </p:nvGrpSpPr>
        <p:grpSpPr bwMode="auto">
          <a:xfrm>
            <a:off x="0" y="0"/>
            <a:ext cx="9144000" cy="6858000"/>
            <a:chOff x="-192" y="1680"/>
            <a:chExt cx="2592" cy="1920"/>
          </a:xfrm>
        </p:grpSpPr>
        <p:pic>
          <p:nvPicPr>
            <p:cNvPr id="77828" name="ncode_imageresizer_container_1" descr="6594958b883068d1">
              <a:extLst>
                <a:ext uri="{FF2B5EF4-FFF2-40B4-BE49-F238E27FC236}">
                  <a16:creationId xmlns:a16="http://schemas.microsoft.com/office/drawing/2014/main" id="{5DA83AD6-49DD-E248-8874-613C94C27D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1680"/>
              <a:ext cx="2592"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6">
              <a:extLst>
                <a:ext uri="{FF2B5EF4-FFF2-40B4-BE49-F238E27FC236}">
                  <a16:creationId xmlns:a16="http://schemas.microsoft.com/office/drawing/2014/main" id="{815FCC7D-8AB5-B442-8CC9-B771955A7080}"/>
                </a:ext>
              </a:extLst>
            </p:cNvPr>
            <p:cNvSpPr txBox="1">
              <a:spLocks noChangeArrowheads="1"/>
            </p:cNvSpPr>
            <p:nvPr/>
          </p:nvSpPr>
          <p:spPr bwMode="auto">
            <a:xfrm>
              <a:off x="-192" y="3360"/>
              <a:ext cx="2592" cy="10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solidFill>
                    <a:srgbClr val="FF0000"/>
                  </a:solidFill>
                  <a:latin typeface=".VnTimeH" pitchFamily="34" charset="0"/>
                  <a:cs typeface="Arial" panose="020B0604020202020204" pitchFamily="34" charset="0"/>
                </a:rPr>
                <a:t>LĂNG PHÙNG HƯNG</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70500"/>
                                  </p:stCondLst>
                                  <p:childTnLst>
                                    <p:set>
                                      <p:cBhvr>
                                        <p:cTn id="6" dur="1" fill="hold">
                                          <p:stCondLst>
                                            <p:cond delay="0"/>
                                          </p:stCondLst>
                                        </p:cTn>
                                        <p:tgtEl>
                                          <p:spTgt spid="222212"/>
                                        </p:tgtEl>
                                        <p:attrNameLst>
                                          <p:attrName>style.visibility</p:attrName>
                                        </p:attrNameLst>
                                      </p:cBhvr>
                                      <p:to>
                                        <p:strVal val="visible"/>
                                      </p:to>
                                    </p:set>
                                    <p:animEffect transition="in" filter="diamond(in)">
                                      <p:cBhvr>
                                        <p:cTn id="7" dur="2000"/>
                                        <p:tgtEl>
                                          <p:spTgt spid="222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croll: Vertical 7">
            <a:extLst>
              <a:ext uri="{FF2B5EF4-FFF2-40B4-BE49-F238E27FC236}">
                <a16:creationId xmlns:a16="http://schemas.microsoft.com/office/drawing/2014/main" id="{1F8A3E47-E942-6D43-BA85-A5A5CBF197DF}"/>
              </a:ext>
            </a:extLst>
          </p:cNvPr>
          <p:cNvSpPr/>
          <p:nvPr/>
        </p:nvSpPr>
        <p:spPr bwMode="auto">
          <a:xfrm>
            <a:off x="-203200" y="1562100"/>
            <a:ext cx="4029075" cy="4156075"/>
          </a:xfrm>
          <a:prstGeom prst="verticalScroll">
            <a:avLst/>
          </a:prstGeom>
          <a:solidFill>
            <a:schemeClr val="bg2">
              <a:lumMod val="9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defRPr/>
            </a:pPr>
            <a:endParaRPr lang="en-US">
              <a:solidFill>
                <a:schemeClr val="tx1"/>
              </a:solidFill>
            </a:endParaRPr>
          </a:p>
        </p:txBody>
      </p:sp>
      <p:sp>
        <p:nvSpPr>
          <p:cNvPr id="9" name="TextBox 8">
            <a:extLst>
              <a:ext uri="{FF2B5EF4-FFF2-40B4-BE49-F238E27FC236}">
                <a16:creationId xmlns:a16="http://schemas.microsoft.com/office/drawing/2014/main" id="{6A26D4A6-3D84-1E4A-B563-B52D360FF3C8}"/>
              </a:ext>
            </a:extLst>
          </p:cNvPr>
          <p:cNvSpPr txBox="1">
            <a:spLocks noChangeArrowheads="1"/>
          </p:cNvSpPr>
          <p:nvPr/>
        </p:nvSpPr>
        <p:spPr bwMode="auto">
          <a:xfrm>
            <a:off x="376238" y="2076450"/>
            <a:ext cx="282575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nSpc>
                <a:spcPct val="115000"/>
              </a:lnSpc>
            </a:pPr>
            <a:r>
              <a:rPr lang="vi-VN" altLang="en-US" sz="2000">
                <a:latin typeface="Times New Roman" panose="02020603050405020304" pitchFamily="18" charset="0"/>
                <a:cs typeface="Times New Roman" panose="02020603050405020304" pitchFamily="18" charset="0"/>
              </a:rPr>
              <a:t>Em hãy đọc 4 câu thơ trên và đoạn trích trong lời thề khắc trên bia đá của Bà Trưng em hãy:</a:t>
            </a:r>
            <a:endParaRPr lang="en-US" altLang="en-US" sz="2000">
              <a:latin typeface="Times New Roman" panose="02020603050405020304" pitchFamily="18" charset="0"/>
              <a:cs typeface="Times New Roman" panose="02020603050405020304" pitchFamily="18" charset="0"/>
            </a:endParaRPr>
          </a:p>
          <a:p>
            <a:pPr>
              <a:lnSpc>
                <a:spcPct val="115000"/>
              </a:lnSpc>
              <a:buFont typeface="Symbol" pitchFamily="2" charset="2"/>
              <a:buChar char="-"/>
            </a:pPr>
            <a:r>
              <a:rPr lang="en-US" altLang="en-US" sz="2000">
                <a:latin typeface="Times New Roman" panose="02020603050405020304" pitchFamily="18" charset="0"/>
                <a:ea typeface="Arial" panose="020B0604020202020204" pitchFamily="34" charset="0"/>
                <a:cs typeface="Times New Roman" panose="02020603050405020304" pitchFamily="18" charset="0"/>
              </a:rPr>
              <a:t>C</a:t>
            </a:r>
            <a:r>
              <a:rPr lang="vi-VN" altLang="en-US" sz="2000">
                <a:latin typeface="Times New Roman" panose="02020603050405020304" pitchFamily="18" charset="0"/>
                <a:ea typeface="Arial" panose="020B0604020202020204" pitchFamily="34" charset="0"/>
                <a:cs typeface="Times New Roman" panose="02020603050405020304" pitchFamily="18" charset="0"/>
              </a:rPr>
              <a:t>ho biết đôi nét về Bà Trưng?</a:t>
            </a:r>
            <a:endParaRPr lang="en-US" altLang="en-US" sz="2000">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buFont typeface="Symbol" pitchFamily="2" charset="2"/>
              <a:buChar char="-"/>
            </a:pPr>
            <a:r>
              <a:rPr lang="en-US" altLang="en-US" sz="2000">
                <a:latin typeface="Times New Roman" panose="02020603050405020304" pitchFamily="18" charset="0"/>
                <a:ea typeface="Arial" panose="020B0604020202020204" pitchFamily="34" charset="0"/>
                <a:cs typeface="Times New Roman" panose="02020603050405020304" pitchFamily="18" charset="0"/>
              </a:rPr>
              <a:t>N</a:t>
            </a:r>
            <a:r>
              <a:rPr lang="vi-VN" altLang="en-US" sz="2000">
                <a:latin typeface="Times New Roman" panose="02020603050405020304" pitchFamily="18" charset="0"/>
                <a:ea typeface="Arial" panose="020B0604020202020204" pitchFamily="34" charset="0"/>
                <a:cs typeface="Times New Roman" panose="02020603050405020304" pitchFamily="18" charset="0"/>
              </a:rPr>
              <a:t>guyên nhân bùng nổ và mục đích của cuộc khởi nghĩa Hai Bà Trưng?</a:t>
            </a:r>
            <a:endParaRPr lang="en-US" altLang="en-US" sz="2000">
              <a:latin typeface="Times New Roman" panose="02020603050405020304" pitchFamily="18" charset="0"/>
              <a:ea typeface="Arial" panose="020B0604020202020204" pitchFamily="34" charset="0"/>
              <a:cs typeface="Times New Roman" panose="02020603050405020304" pitchFamily="18" charset="0"/>
            </a:endParaRPr>
          </a:p>
        </p:txBody>
      </p:sp>
      <p:sp>
        <p:nvSpPr>
          <p:cNvPr id="33796" name="TextBox 10">
            <a:extLst>
              <a:ext uri="{FF2B5EF4-FFF2-40B4-BE49-F238E27FC236}">
                <a16:creationId xmlns:a16="http://schemas.microsoft.com/office/drawing/2014/main" id="{C7D5652F-495C-EF4E-AD29-A57EEBE554DF}"/>
              </a:ext>
            </a:extLst>
          </p:cNvPr>
          <p:cNvSpPr txBox="1">
            <a:spLocks noChangeArrowheads="1"/>
          </p:cNvSpPr>
          <p:nvPr/>
        </p:nvSpPr>
        <p:spPr bwMode="auto">
          <a:xfrm>
            <a:off x="153054" y="547034"/>
            <a:ext cx="5871228" cy="410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lnSpc>
                <a:spcPct val="115000"/>
              </a:lnSpc>
            </a:pPr>
            <a:r>
              <a:rPr lang="en-US" altLang="en-US" b="1" dirty="0">
                <a:solidFill>
                  <a:srgbClr val="C00000"/>
                </a:solidFill>
                <a:latin typeface="Times New Roman" panose="02020603050405020304" pitchFamily="18" charset="0"/>
                <a:cs typeface="Times New Roman" panose="02020603050405020304" pitchFamily="18" charset="0"/>
              </a:rPr>
              <a:t>I</a:t>
            </a:r>
            <a:r>
              <a:rPr lang="vi-VN" altLang="en-US" b="1" dirty="0">
                <a:solidFill>
                  <a:srgbClr val="FF0000"/>
                </a:solidFill>
                <a:latin typeface="Times New Roman" panose="02020603050405020304" pitchFamily="18" charset="0"/>
                <a:cs typeface="Times New Roman" panose="02020603050405020304" pitchFamily="18" charset="0"/>
              </a:rPr>
              <a:t>. KHỞI NGHĨA HAI </a:t>
            </a:r>
            <a:r>
              <a:rPr lang="vi-VN" altLang="en-US" b="1" dirty="0" smtClean="0">
                <a:solidFill>
                  <a:srgbClr val="FF0000"/>
                </a:solidFill>
                <a:latin typeface="Times New Roman" panose="02020603050405020304" pitchFamily="18" charset="0"/>
                <a:cs typeface="Times New Roman" panose="02020603050405020304" pitchFamily="18" charset="0"/>
              </a:rPr>
              <a:t>B</a:t>
            </a:r>
            <a:r>
              <a:rPr lang="en-US" altLang="en-US" b="1" dirty="0">
                <a:solidFill>
                  <a:srgbClr val="FF0000"/>
                </a:solidFill>
                <a:latin typeface="Times New Roman" panose="02020603050405020304" pitchFamily="18" charset="0"/>
                <a:cs typeface="Times New Roman" panose="02020603050405020304" pitchFamily="18" charset="0"/>
              </a:rPr>
              <a:t>À</a:t>
            </a:r>
            <a:r>
              <a:rPr lang="vi-VN" altLang="en-US" b="1" dirty="0" smtClean="0">
                <a:solidFill>
                  <a:srgbClr val="FF0000"/>
                </a:solidFill>
                <a:latin typeface="Times New Roman" panose="02020603050405020304" pitchFamily="18" charset="0"/>
                <a:cs typeface="Times New Roman" panose="02020603050405020304" pitchFamily="18" charset="0"/>
              </a:rPr>
              <a:t> </a:t>
            </a:r>
            <a:r>
              <a:rPr lang="vi-VN" altLang="en-US" b="1" dirty="0">
                <a:solidFill>
                  <a:srgbClr val="FF0000"/>
                </a:solidFill>
                <a:latin typeface="Times New Roman" panose="02020603050405020304" pitchFamily="18" charset="0"/>
                <a:cs typeface="Times New Roman" panose="02020603050405020304" pitchFamily="18" charset="0"/>
              </a:rPr>
              <a:t>TRƯNG</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smtClean="0">
                <a:solidFill>
                  <a:srgbClr val="FF0000"/>
                </a:solidFill>
                <a:latin typeface="Times New Roman" panose="02020603050405020304" pitchFamily="18" charset="0"/>
                <a:cs typeface="Times New Roman" panose="02020603050405020304" pitchFamily="18" charset="0"/>
              </a:rPr>
              <a:t>(</a:t>
            </a:r>
            <a:r>
              <a:rPr lang="en-US" altLang="en-US" b="1" dirty="0" err="1" smtClean="0">
                <a:solidFill>
                  <a:srgbClr val="FF0000"/>
                </a:solidFill>
                <a:latin typeface="Times New Roman" panose="02020603050405020304" pitchFamily="18" charset="0"/>
                <a:cs typeface="Times New Roman" panose="02020603050405020304" pitchFamily="18" charset="0"/>
              </a:rPr>
              <a:t>NĂM</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a:solidFill>
                  <a:srgbClr val="FF0000"/>
                </a:solidFill>
                <a:latin typeface="Times New Roman" panose="02020603050405020304" pitchFamily="18" charset="0"/>
                <a:cs typeface="Times New Roman" panose="02020603050405020304" pitchFamily="18" charset="0"/>
              </a:rPr>
              <a:t>40-43)</a:t>
            </a:r>
            <a:endParaRPr lang="en-US" altLang="en-US" sz="1600" dirty="0">
              <a:latin typeface="Times New Roman" panose="02020603050405020304" pitchFamily="18" charset="0"/>
              <a:cs typeface="Times New Roman" panose="02020603050405020304" pitchFamily="18" charset="0"/>
            </a:endParaRPr>
          </a:p>
        </p:txBody>
      </p:sp>
      <p:sp>
        <p:nvSpPr>
          <p:cNvPr id="33797" name="TextBox 11">
            <a:extLst>
              <a:ext uri="{FF2B5EF4-FFF2-40B4-BE49-F238E27FC236}">
                <a16:creationId xmlns:a16="http://schemas.microsoft.com/office/drawing/2014/main" id="{64DFE29F-EF16-5F41-81C3-70CE0C479FBB}"/>
              </a:ext>
            </a:extLst>
          </p:cNvPr>
          <p:cNvSpPr txBox="1">
            <a:spLocks noChangeArrowheads="1"/>
          </p:cNvSpPr>
          <p:nvPr/>
        </p:nvSpPr>
        <p:spPr bwMode="auto">
          <a:xfrm>
            <a:off x="238125" y="946150"/>
            <a:ext cx="3101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400" b="1" dirty="0" err="1" smtClean="0">
                <a:solidFill>
                  <a:srgbClr val="000000"/>
                </a:solidFill>
                <a:latin typeface="Times New Roman" panose="02020603050405020304" pitchFamily="18" charset="0"/>
                <a:cs typeface="Times New Roman" panose="02020603050405020304" pitchFamily="18" charset="0"/>
              </a:rPr>
              <a:t>Nguyên</a:t>
            </a:r>
            <a:r>
              <a:rPr lang="en-US" altLang="en-US" sz="2400" b="1" dirty="0" smtClean="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nhân</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pic>
        <p:nvPicPr>
          <p:cNvPr id="10248" name="Picture 2" descr="Hình ảnh Học Thảo Luận Viết Bài Tập Về Nhà Làm Bài Toán, Bé, Phiên, Dễ  Thương miễn phí tải tập tin PNG PSDComment và Vector">
            <a:extLst>
              <a:ext uri="{FF2B5EF4-FFF2-40B4-BE49-F238E27FC236}">
                <a16:creationId xmlns:a16="http://schemas.microsoft.com/office/drawing/2014/main" id="{BBF4E411-C34D-C34A-A4A1-54C27C00018F}"/>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450975" y="1582738"/>
            <a:ext cx="10064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Box 9">
            <a:extLst>
              <a:ext uri="{FF2B5EF4-FFF2-40B4-BE49-F238E27FC236}">
                <a16:creationId xmlns:a16="http://schemas.microsoft.com/office/drawing/2014/main" id="{607C0029-8617-644D-8116-938E73A374F9}"/>
              </a:ext>
            </a:extLst>
          </p:cNvPr>
          <p:cNvSpPr txBox="1">
            <a:spLocks noChangeArrowheads="1"/>
          </p:cNvSpPr>
          <p:nvPr/>
        </p:nvSpPr>
        <p:spPr bwMode="auto">
          <a:xfrm>
            <a:off x="10269538" y="4121150"/>
            <a:ext cx="4676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t> </a:t>
            </a:r>
          </a:p>
        </p:txBody>
      </p:sp>
      <p:sp>
        <p:nvSpPr>
          <p:cNvPr id="33800" name="TextBox 11">
            <a:extLst>
              <a:ext uri="{FF2B5EF4-FFF2-40B4-BE49-F238E27FC236}">
                <a16:creationId xmlns:a16="http://schemas.microsoft.com/office/drawing/2014/main" id="{3F39DEA1-8CAB-014A-89F6-BBB7CE5D9D95}"/>
              </a:ext>
            </a:extLst>
          </p:cNvPr>
          <p:cNvSpPr txBox="1">
            <a:spLocks noChangeArrowheads="1"/>
          </p:cNvSpPr>
          <p:nvPr/>
        </p:nvSpPr>
        <p:spPr bwMode="auto">
          <a:xfrm>
            <a:off x="8383588" y="2551113"/>
            <a:ext cx="7581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t> </a:t>
            </a:r>
          </a:p>
        </p:txBody>
      </p:sp>
      <p:pic>
        <p:nvPicPr>
          <p:cNvPr id="33801" name="Picture 15">
            <a:extLst>
              <a:ext uri="{FF2B5EF4-FFF2-40B4-BE49-F238E27FC236}">
                <a16:creationId xmlns:a16="http://schemas.microsoft.com/office/drawing/2014/main" id="{749EE81F-0D0F-2D43-85FA-F8CC25AA24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275" y="1341438"/>
            <a:ext cx="387985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ounded Rectangle 8">
            <a:extLst>
              <a:ext uri="{FF2B5EF4-FFF2-40B4-BE49-F238E27FC236}">
                <a16:creationId xmlns:a16="http://schemas.microsoft.com/office/drawing/2014/main" id="{7837A475-4784-F547-AC30-EF9C3484C51E}"/>
              </a:ext>
            </a:extLst>
          </p:cNvPr>
          <p:cNvSpPr/>
          <p:nvPr/>
        </p:nvSpPr>
        <p:spPr>
          <a:xfrm>
            <a:off x="4837113" y="1041400"/>
            <a:ext cx="4265612" cy="132238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defRPr/>
            </a:pPr>
            <a:r>
              <a:rPr lang="vi-VN" i="1" dirty="0">
                <a:latin typeface="+mj-lt"/>
              </a:rPr>
              <a:t>“</a:t>
            </a:r>
            <a:r>
              <a:rPr lang="vi-VN" i="1" dirty="0">
                <a:solidFill>
                  <a:srgbClr val="FF0000"/>
                </a:solidFill>
                <a:latin typeface="+mj-lt"/>
              </a:rPr>
              <a:t>Một xin rửa sạch nước thù</a:t>
            </a:r>
            <a:br>
              <a:rPr lang="vi-VN" i="1" dirty="0">
                <a:solidFill>
                  <a:srgbClr val="FF0000"/>
                </a:solidFill>
                <a:latin typeface="+mj-lt"/>
              </a:rPr>
            </a:br>
            <a:r>
              <a:rPr lang="vi-VN" i="1" dirty="0">
                <a:solidFill>
                  <a:srgbClr val="FF0000"/>
                </a:solidFill>
                <a:latin typeface="+mj-lt"/>
              </a:rPr>
              <a:t>Hai xin dựng lại nghiệp xưa họ Hùng </a:t>
            </a:r>
            <a:endParaRPr lang="vi-VN" dirty="0">
              <a:solidFill>
                <a:srgbClr val="FF0000"/>
              </a:solidFill>
              <a:latin typeface="+mj-lt"/>
            </a:endParaRPr>
          </a:p>
          <a:p>
            <a:pPr>
              <a:defRPr/>
            </a:pPr>
            <a:r>
              <a:rPr lang="vi-VN" i="1" dirty="0">
                <a:solidFill>
                  <a:srgbClr val="FF0000"/>
                </a:solidFill>
                <a:latin typeface="+mj-lt"/>
              </a:rPr>
              <a:t>Ba kêu oan ức lòng chồng </a:t>
            </a:r>
          </a:p>
          <a:p>
            <a:pPr>
              <a:defRPr/>
            </a:pPr>
            <a:r>
              <a:rPr lang="vi-VN" sz="2000" i="1" dirty="0">
                <a:solidFill>
                  <a:srgbClr val="FF0000"/>
                </a:solidFill>
                <a:latin typeface="+mj-lt"/>
              </a:rPr>
              <a:t>Bốn</a:t>
            </a:r>
            <a:r>
              <a:rPr lang="vi-VN" i="1" dirty="0">
                <a:solidFill>
                  <a:srgbClr val="FF0000"/>
                </a:solidFill>
                <a:latin typeface="+mj-lt"/>
              </a:rPr>
              <a:t> xin vẻn vẹn sở công lênh này”. </a:t>
            </a:r>
            <a:endParaRPr lang="vi-VN" dirty="0">
              <a:solidFill>
                <a:srgbClr val="FF0000"/>
              </a:solidFill>
              <a:latin typeface="+mj-lt"/>
            </a:endParaRPr>
          </a:p>
        </p:txBody>
      </p:sp>
      <p:sp>
        <p:nvSpPr>
          <p:cNvPr id="18" name="TextBox 17">
            <a:extLst>
              <a:ext uri="{FF2B5EF4-FFF2-40B4-BE49-F238E27FC236}">
                <a16:creationId xmlns:a16="http://schemas.microsoft.com/office/drawing/2014/main" id="{2B6833E2-0E4A-4048-9CE6-E6AC965374B6}"/>
              </a:ext>
            </a:extLst>
          </p:cNvPr>
          <p:cNvSpPr txBox="1"/>
          <p:nvPr/>
        </p:nvSpPr>
        <p:spPr>
          <a:xfrm>
            <a:off x="10098088" y="2413000"/>
            <a:ext cx="3357562" cy="34163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nRef>
          <a:fillRef idx="1">
            <a:schemeClr val="lt1"/>
          </a:fillRef>
          <a:effectRef idx="0">
            <a:schemeClr val="accent1"/>
          </a:effectRef>
          <a:fontRef idx="minor">
            <a:schemeClr val="dk1"/>
          </a:fontRef>
        </p:style>
        <p:txBody>
          <a:bodyPr>
            <a:spAutoFit/>
          </a:bodyPr>
          <a:lstStyle/>
          <a:p>
            <a:pPr algn="just">
              <a:defRPr/>
            </a:pPr>
            <a:r>
              <a:rPr lang="en-VN" dirty="0">
                <a:latin typeface="Times New Roman" panose="02020603050405020304" pitchFamily="18" charset="0"/>
                <a:cs typeface="Times New Roman" panose="02020603050405020304" pitchFamily="18" charset="0"/>
              </a:rPr>
              <a:t>Thiếp là cháu gái các vua Hùng đời trước, hôm nay đau lòng thương dân vô tội, dấy nghĩa trừ tà, nguyện xin các vị thần linh hội họp tại đàn này chứng dám và phù hộ cho thiếp và trưng nữ dấy  binh dẹp giặc, che chở dân lành, thu phục lại muôn vật của tổ tông, không phụ ý trời, thoả nguyện nơi đền miếu của các bậc đế vương các đời, không phụ sự trông đợi của tổ tiên nơi chín suối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path" presetSubtype="0" accel="50000" decel="50000" fill="hold" grpId="1" nodeType="clickEffect">
                                  <p:stCondLst>
                                    <p:cond delay="0"/>
                                  </p:stCondLst>
                                  <p:childTnLst>
                                    <p:animMotion origin="layout" path="M 2.77778E-6 4.07407E-6 L -0.64011 0.00972 " pathEditMode="relative" rAng="0" ptsTypes="AA">
                                      <p:cBhvr>
                                        <p:cTn id="10" dur="2000" fill="hold"/>
                                        <p:tgtEl>
                                          <p:spTgt spid="18"/>
                                        </p:tgtEl>
                                        <p:attrNameLst>
                                          <p:attrName>ppt_x</p:attrName>
                                          <p:attrName>ppt_y</p:attrName>
                                        </p:attrNameLst>
                                      </p:cBhvr>
                                      <p:rCtr x="-32014" y="486"/>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248"/>
                                        </p:tgtEl>
                                        <p:attrNameLst>
                                          <p:attrName>style.visibility</p:attrName>
                                        </p:attrNameLst>
                                      </p:cBhvr>
                                      <p:to>
                                        <p:strVal val="visible"/>
                                      </p:to>
                                    </p:set>
                                    <p:anim calcmode="lin" valueType="num">
                                      <p:cBhvr additive="base">
                                        <p:cTn id="25" dur="500" fill="hold"/>
                                        <p:tgtEl>
                                          <p:spTgt spid="10248"/>
                                        </p:tgtEl>
                                        <p:attrNameLst>
                                          <p:attrName>ppt_x</p:attrName>
                                        </p:attrNameLst>
                                      </p:cBhvr>
                                      <p:tavLst>
                                        <p:tav tm="0">
                                          <p:val>
                                            <p:strVal val="#ppt_x"/>
                                          </p:val>
                                        </p:tav>
                                        <p:tav tm="100000">
                                          <p:val>
                                            <p:strVal val="#ppt_x"/>
                                          </p:val>
                                        </p:tav>
                                      </p:tavLst>
                                    </p:anim>
                                    <p:anim calcmode="lin" valueType="num">
                                      <p:cBhvr additive="base">
                                        <p:cTn id="26" dur="500" fill="hold"/>
                                        <p:tgtEl>
                                          <p:spTgt spid="1024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7" grpId="0" animBg="1"/>
      <p:bldP spid="18" grpId="0" animBg="1"/>
      <p:bldP spid="18"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24025B-F436-BF45-841B-D094969C0DE8}"/>
              </a:ext>
            </a:extLst>
          </p:cNvPr>
          <p:cNvSpPr/>
          <p:nvPr/>
        </p:nvSpPr>
        <p:spPr>
          <a:xfrm>
            <a:off x="577850" y="1539875"/>
            <a:ext cx="2093913" cy="573088"/>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VN" sz="1500">
                <a:latin typeface="Times New Roman" panose="02020603050405020304" pitchFamily="18" charset="0"/>
                <a:cs typeface="Times New Roman" panose="02020603050405020304" pitchFamily="18" charset="0"/>
              </a:rPr>
              <a:t>Khởi nghĩa Hai Bà Trưng</a:t>
            </a:r>
          </a:p>
        </p:txBody>
      </p:sp>
      <p:sp>
        <p:nvSpPr>
          <p:cNvPr id="5" name="Rounded Rectangle 4">
            <a:extLst>
              <a:ext uri="{FF2B5EF4-FFF2-40B4-BE49-F238E27FC236}">
                <a16:creationId xmlns:a16="http://schemas.microsoft.com/office/drawing/2014/main" id="{B513D259-77BA-6A4A-B0BE-BF0AA7617842}"/>
              </a:ext>
            </a:extLst>
          </p:cNvPr>
          <p:cNvSpPr/>
          <p:nvPr/>
        </p:nvSpPr>
        <p:spPr>
          <a:xfrm>
            <a:off x="3965575" y="1589088"/>
            <a:ext cx="3552825" cy="46513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VN" sz="1500" dirty="0">
                <a:solidFill>
                  <a:srgbClr val="0000CC"/>
                </a:solidFill>
                <a:latin typeface="Times New Roman" panose="02020603050405020304" pitchFamily="18" charset="0"/>
                <a:cs typeface="Times New Roman" panose="02020603050405020304" pitchFamily="18" charset="0"/>
              </a:rPr>
              <a:t>Giành chính quyền xưng Hoàng đế đặt tên nước Vạn Xuân</a:t>
            </a:r>
          </a:p>
        </p:txBody>
      </p:sp>
      <p:sp>
        <p:nvSpPr>
          <p:cNvPr id="6" name="Rectangle 5">
            <a:extLst>
              <a:ext uri="{FF2B5EF4-FFF2-40B4-BE49-F238E27FC236}">
                <a16:creationId xmlns:a16="http://schemas.microsoft.com/office/drawing/2014/main" id="{AC6C1506-1065-DD4F-8E56-474E1B06F150}"/>
              </a:ext>
            </a:extLst>
          </p:cNvPr>
          <p:cNvSpPr/>
          <p:nvPr/>
        </p:nvSpPr>
        <p:spPr>
          <a:xfrm>
            <a:off x="585788" y="2347913"/>
            <a:ext cx="2095500" cy="573087"/>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VN" sz="1500" dirty="0">
                <a:latin typeface="Times New Roman" panose="02020603050405020304" pitchFamily="18" charset="0"/>
                <a:cs typeface="Times New Roman" panose="02020603050405020304" pitchFamily="18" charset="0"/>
              </a:rPr>
              <a:t>Khởi nghĩa Bà Triệu</a:t>
            </a:r>
          </a:p>
        </p:txBody>
      </p:sp>
      <p:sp>
        <p:nvSpPr>
          <p:cNvPr id="7" name="Rectangle 6">
            <a:extLst>
              <a:ext uri="{FF2B5EF4-FFF2-40B4-BE49-F238E27FC236}">
                <a16:creationId xmlns:a16="http://schemas.microsoft.com/office/drawing/2014/main" id="{CB811004-6785-7A49-AEAA-899AEA655D51}"/>
              </a:ext>
            </a:extLst>
          </p:cNvPr>
          <p:cNvSpPr/>
          <p:nvPr/>
        </p:nvSpPr>
        <p:spPr>
          <a:xfrm>
            <a:off x="585788" y="3232150"/>
            <a:ext cx="2095500" cy="574675"/>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VN" sz="1500">
                <a:latin typeface="Times New Roman" panose="02020603050405020304" pitchFamily="18" charset="0"/>
                <a:cs typeface="Times New Roman" panose="02020603050405020304" pitchFamily="18" charset="0"/>
              </a:rPr>
              <a:t>Khởi nghĩa Lý Bí</a:t>
            </a:r>
          </a:p>
        </p:txBody>
      </p:sp>
      <p:sp>
        <p:nvSpPr>
          <p:cNvPr id="8" name="Rectangle 7">
            <a:extLst>
              <a:ext uri="{FF2B5EF4-FFF2-40B4-BE49-F238E27FC236}">
                <a16:creationId xmlns:a16="http://schemas.microsoft.com/office/drawing/2014/main" id="{BFD24AD4-9C8D-814F-B70A-13D81D2CEAB7}"/>
              </a:ext>
            </a:extLst>
          </p:cNvPr>
          <p:cNvSpPr/>
          <p:nvPr/>
        </p:nvSpPr>
        <p:spPr>
          <a:xfrm>
            <a:off x="611188" y="4092575"/>
            <a:ext cx="2093912" cy="574675"/>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VN" sz="1500">
                <a:latin typeface="Times New Roman" panose="02020603050405020304" pitchFamily="18" charset="0"/>
                <a:cs typeface="Times New Roman" panose="02020603050405020304" pitchFamily="18" charset="0"/>
              </a:rPr>
              <a:t>Khởi nghĩa Mai Thúc Loan</a:t>
            </a:r>
          </a:p>
        </p:txBody>
      </p:sp>
      <p:sp>
        <p:nvSpPr>
          <p:cNvPr id="9" name="Rectangle 8">
            <a:extLst>
              <a:ext uri="{FF2B5EF4-FFF2-40B4-BE49-F238E27FC236}">
                <a16:creationId xmlns:a16="http://schemas.microsoft.com/office/drawing/2014/main" id="{723F6904-970F-6544-9B9A-DF28E2A81E69}"/>
              </a:ext>
            </a:extLst>
          </p:cNvPr>
          <p:cNvSpPr/>
          <p:nvPr/>
        </p:nvSpPr>
        <p:spPr>
          <a:xfrm>
            <a:off x="611188" y="4953000"/>
            <a:ext cx="2093912" cy="574675"/>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VN" sz="1500">
                <a:latin typeface="Times New Roman" panose="02020603050405020304" pitchFamily="18" charset="0"/>
                <a:cs typeface="Times New Roman" panose="02020603050405020304" pitchFamily="18" charset="0"/>
              </a:rPr>
              <a:t>Khởi nghĩa Phùng Hưng</a:t>
            </a:r>
          </a:p>
        </p:txBody>
      </p:sp>
      <p:sp>
        <p:nvSpPr>
          <p:cNvPr id="10" name="Rounded Rectangle 9">
            <a:extLst>
              <a:ext uri="{FF2B5EF4-FFF2-40B4-BE49-F238E27FC236}">
                <a16:creationId xmlns:a16="http://schemas.microsoft.com/office/drawing/2014/main" id="{2C18401F-4D3C-A94D-9F2D-AA7114B417CD}"/>
              </a:ext>
            </a:extLst>
          </p:cNvPr>
          <p:cNvSpPr/>
          <p:nvPr/>
        </p:nvSpPr>
        <p:spPr>
          <a:xfrm>
            <a:off x="3927475" y="2222500"/>
            <a:ext cx="3554413" cy="65405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VN" sz="1500" dirty="0">
                <a:solidFill>
                  <a:srgbClr val="0000CC"/>
                </a:solidFill>
                <a:latin typeface="Times New Roman" panose="02020603050405020304" pitchFamily="18" charset="0"/>
                <a:cs typeface="Times New Roman" panose="02020603050405020304" pitchFamily="18" charset="0"/>
              </a:rPr>
              <a:t>Đánh đổ chính quyền đô hộ nhà Hán, lên ngôi vua, dựng quyền tự chủ trong 3 năm</a:t>
            </a:r>
          </a:p>
        </p:txBody>
      </p:sp>
      <p:sp>
        <p:nvSpPr>
          <p:cNvPr id="11" name="Rounded Rectangle 10">
            <a:extLst>
              <a:ext uri="{FF2B5EF4-FFF2-40B4-BE49-F238E27FC236}">
                <a16:creationId xmlns:a16="http://schemas.microsoft.com/office/drawing/2014/main" id="{CC82C5D7-55DB-A54B-A53D-B3EF7CBBA0E5}"/>
              </a:ext>
            </a:extLst>
          </p:cNvPr>
          <p:cNvSpPr/>
          <p:nvPr/>
        </p:nvSpPr>
        <p:spPr>
          <a:xfrm>
            <a:off x="3965575" y="3086100"/>
            <a:ext cx="3552825" cy="70167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VN" sz="1500" dirty="0">
                <a:solidFill>
                  <a:srgbClr val="0000CC"/>
                </a:solidFill>
                <a:latin typeface="Times New Roman" panose="02020603050405020304" pitchFamily="18" charset="0"/>
                <a:cs typeface="Times New Roman" panose="02020603050405020304" pitchFamily="18" charset="0"/>
              </a:rPr>
              <a:t>Chiếm phủ Tông Bình, giành quyền tự chủ trong vài năm, nhân dân tôn xưng thủ lĩnh nghĩa quân la Bố Cái Đại Vương</a:t>
            </a:r>
          </a:p>
        </p:txBody>
      </p:sp>
      <p:sp>
        <p:nvSpPr>
          <p:cNvPr id="12" name="Rounded Rectangle 11">
            <a:extLst>
              <a:ext uri="{FF2B5EF4-FFF2-40B4-BE49-F238E27FC236}">
                <a16:creationId xmlns:a16="http://schemas.microsoft.com/office/drawing/2014/main" id="{4D5C2D12-4284-994A-9427-777F3096BA29}"/>
              </a:ext>
            </a:extLst>
          </p:cNvPr>
          <p:cNvSpPr/>
          <p:nvPr/>
        </p:nvSpPr>
        <p:spPr>
          <a:xfrm>
            <a:off x="3927475" y="4046538"/>
            <a:ext cx="3554413" cy="70167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VN" sz="1500" dirty="0">
                <a:solidFill>
                  <a:srgbClr val="0000CC"/>
                </a:solidFill>
                <a:latin typeface="Times New Roman" panose="02020603050405020304" pitchFamily="18" charset="0"/>
                <a:cs typeface="Times New Roman" panose="02020603050405020304" pitchFamily="18" charset="0"/>
              </a:rPr>
              <a:t>Từ Hoan Châu tiến quân giải phóng 32 châu quanh vùng, xây thành Vạn An giành quyền tự chủ trong 10 năm</a:t>
            </a:r>
          </a:p>
        </p:txBody>
      </p:sp>
      <p:sp>
        <p:nvSpPr>
          <p:cNvPr id="13" name="Rounded Rectangle 12">
            <a:extLst>
              <a:ext uri="{FF2B5EF4-FFF2-40B4-BE49-F238E27FC236}">
                <a16:creationId xmlns:a16="http://schemas.microsoft.com/office/drawing/2014/main" id="{FADDEB29-827B-7940-83FA-FB94090584EF}"/>
              </a:ext>
            </a:extLst>
          </p:cNvPr>
          <p:cNvSpPr/>
          <p:nvPr/>
        </p:nvSpPr>
        <p:spPr>
          <a:xfrm>
            <a:off x="3927475" y="5010150"/>
            <a:ext cx="3554413" cy="74136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VN" sz="1500" dirty="0">
                <a:solidFill>
                  <a:srgbClr val="0000CC"/>
                </a:solidFill>
                <a:latin typeface="Times New Roman" panose="02020603050405020304" pitchFamily="18" charset="0"/>
                <a:cs typeface="Times New Roman" panose="02020603050405020304" pitchFamily="18" charset="0"/>
              </a:rPr>
              <a:t>Khởi nghĩa từ vùng núi nưa (Cửu Chân) Lan ra Giao Chỉ, khiến toàn thể Châu Giao đều chấn động</a:t>
            </a:r>
          </a:p>
        </p:txBody>
      </p:sp>
      <p:sp>
        <p:nvSpPr>
          <p:cNvPr id="16" name="Oval 15">
            <a:extLst>
              <a:ext uri="{FF2B5EF4-FFF2-40B4-BE49-F238E27FC236}">
                <a16:creationId xmlns:a16="http://schemas.microsoft.com/office/drawing/2014/main" id="{75253BCC-CDDE-0341-95AD-DBE9119A2172}"/>
              </a:ext>
            </a:extLst>
          </p:cNvPr>
          <p:cNvSpPr/>
          <p:nvPr/>
        </p:nvSpPr>
        <p:spPr>
          <a:xfrm>
            <a:off x="1035050" y="990600"/>
            <a:ext cx="1184275" cy="474663"/>
          </a:xfrm>
          <a:prstGeom prst="ellipse">
            <a:avLst/>
          </a:prstGeom>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VN"/>
              <a:t>A</a:t>
            </a:r>
          </a:p>
        </p:txBody>
      </p:sp>
      <p:sp>
        <p:nvSpPr>
          <p:cNvPr id="17" name="Oval 16">
            <a:extLst>
              <a:ext uri="{FF2B5EF4-FFF2-40B4-BE49-F238E27FC236}">
                <a16:creationId xmlns:a16="http://schemas.microsoft.com/office/drawing/2014/main" id="{8B5B316D-16E3-814D-B7BB-3274AAEB9C6E}"/>
              </a:ext>
            </a:extLst>
          </p:cNvPr>
          <p:cNvSpPr/>
          <p:nvPr/>
        </p:nvSpPr>
        <p:spPr>
          <a:xfrm>
            <a:off x="5000625" y="1031875"/>
            <a:ext cx="1184275" cy="473075"/>
          </a:xfrm>
          <a:prstGeom prst="ellipse">
            <a:avLst/>
          </a:prstGeom>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VN"/>
              <a:t>B</a:t>
            </a:r>
          </a:p>
        </p:txBody>
      </p:sp>
      <p:cxnSp>
        <p:nvCxnSpPr>
          <p:cNvPr id="19" name="Straight Arrow Connector 18">
            <a:extLst>
              <a:ext uri="{FF2B5EF4-FFF2-40B4-BE49-F238E27FC236}">
                <a16:creationId xmlns:a16="http://schemas.microsoft.com/office/drawing/2014/main" id="{2696F5FC-39A8-4042-A69F-BE0C17DBEFF5}"/>
              </a:ext>
            </a:extLst>
          </p:cNvPr>
          <p:cNvCxnSpPr>
            <a:cxnSpLocks/>
            <a:endCxn id="12" idx="1"/>
          </p:cNvCxnSpPr>
          <p:nvPr/>
        </p:nvCxnSpPr>
        <p:spPr>
          <a:xfrm>
            <a:off x="2671763" y="4354513"/>
            <a:ext cx="1255712" cy="4286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D0B4639F-BC3B-4041-A9B2-9429660863CE}"/>
              </a:ext>
            </a:extLst>
          </p:cNvPr>
          <p:cNvCxnSpPr>
            <a:cxnSpLocks/>
            <a:endCxn id="13" idx="1"/>
          </p:cNvCxnSpPr>
          <p:nvPr/>
        </p:nvCxnSpPr>
        <p:spPr>
          <a:xfrm>
            <a:off x="2671763" y="2609850"/>
            <a:ext cx="1255712" cy="27701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61C3BF9E-52A2-B749-83CF-DBD1907C1858}"/>
              </a:ext>
            </a:extLst>
          </p:cNvPr>
          <p:cNvCxnSpPr>
            <a:cxnSpLocks/>
            <a:endCxn id="5" idx="1"/>
          </p:cNvCxnSpPr>
          <p:nvPr/>
        </p:nvCxnSpPr>
        <p:spPr>
          <a:xfrm flipV="1">
            <a:off x="2671763" y="1822450"/>
            <a:ext cx="1293812" cy="16922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EDEF71CB-7ACE-6440-8497-8B03622B481A}"/>
              </a:ext>
            </a:extLst>
          </p:cNvPr>
          <p:cNvCxnSpPr>
            <a:cxnSpLocks/>
            <a:endCxn id="11" idx="1"/>
          </p:cNvCxnSpPr>
          <p:nvPr/>
        </p:nvCxnSpPr>
        <p:spPr>
          <a:xfrm flipV="1">
            <a:off x="2681288" y="3436938"/>
            <a:ext cx="1284287" cy="183991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FF0FCFBB-20F9-7D44-BC55-D3EC93A020CE}"/>
              </a:ext>
            </a:extLst>
          </p:cNvPr>
          <p:cNvCxnSpPr>
            <a:cxnSpLocks/>
            <a:endCxn id="10" idx="1"/>
          </p:cNvCxnSpPr>
          <p:nvPr/>
        </p:nvCxnSpPr>
        <p:spPr>
          <a:xfrm>
            <a:off x="2681288" y="1830388"/>
            <a:ext cx="1246187" cy="71913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78866" name="TextBox 1">
            <a:extLst>
              <a:ext uri="{FF2B5EF4-FFF2-40B4-BE49-F238E27FC236}">
                <a16:creationId xmlns:a16="http://schemas.microsoft.com/office/drawing/2014/main" id="{280BFEA9-4C89-1744-81C5-1552EC4806DB}"/>
              </a:ext>
            </a:extLst>
          </p:cNvPr>
          <p:cNvSpPr txBox="1">
            <a:spLocks noChangeArrowheads="1"/>
          </p:cNvSpPr>
          <p:nvPr/>
        </p:nvSpPr>
        <p:spPr bwMode="auto">
          <a:xfrm>
            <a:off x="2120900" y="-14288"/>
            <a:ext cx="57578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VN">
                <a:solidFill>
                  <a:srgbClr val="0000FF"/>
                </a:solidFill>
                <a:latin typeface="Times New Roman" panose="02020603050405020304" pitchFamily="18" charset="0"/>
                <a:cs typeface="Times New Roman" panose="02020603050405020304" pitchFamily="18" charset="0"/>
              </a:rPr>
              <a:t>HOẠT ĐỘNG LUYỆN TẬP</a:t>
            </a:r>
          </a:p>
        </p:txBody>
      </p:sp>
      <p:sp>
        <p:nvSpPr>
          <p:cNvPr id="78867" name="TextBox 20">
            <a:extLst>
              <a:ext uri="{FF2B5EF4-FFF2-40B4-BE49-F238E27FC236}">
                <a16:creationId xmlns:a16="http://schemas.microsoft.com/office/drawing/2014/main" id="{A5676384-82C6-B74B-BC67-BB9A28DFD725}"/>
              </a:ext>
            </a:extLst>
          </p:cNvPr>
          <p:cNvSpPr txBox="1">
            <a:spLocks noChangeArrowheads="1"/>
          </p:cNvSpPr>
          <p:nvPr/>
        </p:nvSpPr>
        <p:spPr bwMode="auto">
          <a:xfrm>
            <a:off x="525463" y="569913"/>
            <a:ext cx="809307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15000"/>
              </a:lnSpc>
              <a:spcBef>
                <a:spcPct val="0"/>
              </a:spcBef>
              <a:buFontTx/>
              <a:buNone/>
            </a:pPr>
            <a:r>
              <a:rPr lang="vi-VN" altLang="en-VN" sz="2000" b="1">
                <a:solidFill>
                  <a:srgbClr val="FF0000"/>
                </a:solidFill>
                <a:latin typeface="Times New Roman" panose="02020603050405020304" pitchFamily="18" charset="0"/>
                <a:cs typeface="Times New Roman" panose="02020603050405020304" pitchFamily="18" charset="0"/>
              </a:rPr>
              <a:t>Bài tập 1 Em hãy nối cột A vào Cột B cho phù hợp với nội dung lịch sử</a:t>
            </a:r>
            <a:endParaRPr lang="en-US" altLang="en-VN" sz="20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8B8A5DA-2289-2041-B8E9-61995E4D8704}"/>
              </a:ext>
            </a:extLst>
          </p:cNvPr>
          <p:cNvGraphicFramePr>
            <a:graphicFrameLocks noGrp="1"/>
          </p:cNvGraphicFramePr>
          <p:nvPr>
            <p:ph idx="1"/>
          </p:nvPr>
        </p:nvGraphicFramePr>
        <p:xfrm>
          <a:off x="336550" y="1479550"/>
          <a:ext cx="8329613" cy="2929890"/>
        </p:xfrm>
        <a:graphic>
          <a:graphicData uri="http://schemas.openxmlformats.org/drawingml/2006/table">
            <a:tbl>
              <a:tblPr/>
              <a:tblGrid>
                <a:gridCol w="1649413">
                  <a:extLst>
                    <a:ext uri="{9D8B030D-6E8A-4147-A177-3AD203B41FA5}">
                      <a16:colId xmlns:a16="http://schemas.microsoft.com/office/drawing/2014/main" val="20000"/>
                    </a:ext>
                  </a:extLst>
                </a:gridCol>
                <a:gridCol w="1200150">
                  <a:extLst>
                    <a:ext uri="{9D8B030D-6E8A-4147-A177-3AD203B41FA5}">
                      <a16:colId xmlns:a16="http://schemas.microsoft.com/office/drawing/2014/main" val="20001"/>
                    </a:ext>
                  </a:extLst>
                </a:gridCol>
                <a:gridCol w="1528762">
                  <a:extLst>
                    <a:ext uri="{9D8B030D-6E8A-4147-A177-3AD203B41FA5}">
                      <a16:colId xmlns:a16="http://schemas.microsoft.com/office/drawing/2014/main" val="20002"/>
                    </a:ext>
                  </a:extLst>
                </a:gridCol>
                <a:gridCol w="1349375">
                  <a:extLst>
                    <a:ext uri="{9D8B030D-6E8A-4147-A177-3AD203B41FA5}">
                      <a16:colId xmlns:a16="http://schemas.microsoft.com/office/drawing/2014/main" val="20003"/>
                    </a:ext>
                  </a:extLst>
                </a:gridCol>
                <a:gridCol w="1301750">
                  <a:extLst>
                    <a:ext uri="{9D8B030D-6E8A-4147-A177-3AD203B41FA5}">
                      <a16:colId xmlns:a16="http://schemas.microsoft.com/office/drawing/2014/main" val="20004"/>
                    </a:ext>
                  </a:extLst>
                </a:gridCol>
                <a:gridCol w="1300163">
                  <a:extLst>
                    <a:ext uri="{9D8B030D-6E8A-4147-A177-3AD203B41FA5}">
                      <a16:colId xmlns:a16="http://schemas.microsoft.com/office/drawing/2014/main" val="20005"/>
                    </a:ext>
                  </a:extLst>
                </a:gridCol>
              </a:tblGrid>
              <a:tr h="768159">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vi-VN" altLang="en-VN" sz="20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Nội dung</a:t>
                      </a:r>
                      <a:endParaRPr kumimoji="0" lang="en-US" altLang="en-VN" sz="20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47625" marR="47625" marT="47625" marB="47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VN" sz="20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Hai Bà Trưng</a:t>
                      </a:r>
                    </a:p>
                  </a:txBody>
                  <a:tcPr marL="47625" marR="47625" marT="47625" marB="47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VN" sz="20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Khởi nghĩa Bà Triệu</a:t>
                      </a:r>
                    </a:p>
                  </a:txBody>
                  <a:tcPr marL="47625" marR="47625" marT="47625" marB="47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VN" sz="20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Khởi nghĩa Lí Bí</a:t>
                      </a:r>
                    </a:p>
                  </a:txBody>
                  <a:tcPr marL="47625" marR="47625" marT="47625" marB="47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vi-VN" altLang="en-VN" sz="2000" b="1"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rPr>
                        <a:t>K/N</a:t>
                      </a:r>
                      <a:r>
                        <a:rPr kumimoji="0" lang="en-US" altLang="en-VN" sz="2000" b="1"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rPr>
                        <a:t> Mai </a:t>
                      </a:r>
                      <a:r>
                        <a:rPr kumimoji="0" lang="en-US" altLang="en-VN" sz="2000" b="1" i="0" u="none" strike="noStrike" cap="none" normalizeH="0" baseline="0" dirty="0" err="1">
                          <a:ln>
                            <a:noFill/>
                          </a:ln>
                          <a:solidFill>
                            <a:srgbClr val="0000CC"/>
                          </a:solidFill>
                          <a:effectLst/>
                          <a:latin typeface="Times New Roman" panose="02020603050405020304" pitchFamily="18" charset="0"/>
                          <a:cs typeface="Times New Roman" panose="02020603050405020304" pitchFamily="18" charset="0"/>
                        </a:rPr>
                        <a:t>Thúc</a:t>
                      </a:r>
                      <a:r>
                        <a:rPr kumimoji="0" lang="en-US" altLang="en-VN" sz="2000" b="1"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rPr>
                        <a:t> Loan</a:t>
                      </a:r>
                    </a:p>
                  </a:txBody>
                  <a:tcPr marL="47625" marR="47625" marT="47625" marB="47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VN" sz="2000" b="1"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rPr>
                        <a:t>K/</a:t>
                      </a:r>
                      <a:r>
                        <a:rPr kumimoji="0" lang="en-US" altLang="en-VN" sz="2000" b="1" i="0" u="none" strike="noStrike" cap="none" normalizeH="0" baseline="0" dirty="0" err="1">
                          <a:ln>
                            <a:noFill/>
                          </a:ln>
                          <a:solidFill>
                            <a:srgbClr val="0000CC"/>
                          </a:solidFill>
                          <a:effectLst/>
                          <a:latin typeface="Times New Roman" panose="02020603050405020304" pitchFamily="18" charset="0"/>
                          <a:cs typeface="Times New Roman" panose="02020603050405020304" pitchFamily="18" charset="0"/>
                        </a:rPr>
                        <a:t>NPhùng</a:t>
                      </a:r>
                      <a:r>
                        <a:rPr kumimoji="0" lang="en-US" altLang="en-VN" sz="2000" b="1"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rPr>
                        <a:t> </a:t>
                      </a:r>
                      <a:r>
                        <a:rPr kumimoji="0" lang="en-US" altLang="en-VN" sz="2000" b="1" i="0" u="none" strike="noStrike" cap="none" normalizeH="0" baseline="0" dirty="0" err="1">
                          <a:ln>
                            <a:noFill/>
                          </a:ln>
                          <a:solidFill>
                            <a:srgbClr val="0000CC"/>
                          </a:solidFill>
                          <a:effectLst/>
                          <a:latin typeface="Times New Roman" panose="02020603050405020304" pitchFamily="18" charset="0"/>
                          <a:cs typeface="Times New Roman" panose="02020603050405020304" pitchFamily="18" charset="0"/>
                        </a:rPr>
                        <a:t>Hưng</a:t>
                      </a:r>
                      <a:endParaRPr kumimoji="0" lang="en-US" altLang="en-VN" sz="2000" b="1"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a:txBody>
                  <a:tcPr marL="47625" marR="47625" marT="47625" marB="47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768159">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VN" sz="20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Thời gian bùng nổ</a:t>
                      </a:r>
                    </a:p>
                  </a:txBody>
                  <a:tcPr marL="47625" marR="47625" marT="47625" marB="47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VN" sz="20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 </a:t>
                      </a:r>
                    </a:p>
                  </a:txBody>
                  <a:tcPr marL="47625" marR="47625" marT="47625" marB="47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VN" sz="20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 </a:t>
                      </a:r>
                    </a:p>
                  </a:txBody>
                  <a:tcPr marL="47625" marR="47625" marT="47625" marB="47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VN" sz="20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 </a:t>
                      </a:r>
                    </a:p>
                  </a:txBody>
                  <a:tcPr marL="47625" marR="47625" marT="47625" marB="47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VN" sz="20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 </a:t>
                      </a:r>
                    </a:p>
                  </a:txBody>
                  <a:tcPr marL="47625" marR="47625" marT="47625" marB="47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VN" sz="20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 </a:t>
                      </a:r>
                    </a:p>
                  </a:txBody>
                  <a:tcPr marL="47625" marR="47625" marT="47625" marB="47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1764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VN" sz="20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Nơi đóng đô</a:t>
                      </a:r>
                    </a:p>
                  </a:txBody>
                  <a:tcPr marL="47625" marR="47625" marT="47625" marB="47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VN" sz="20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 </a:t>
                      </a:r>
                    </a:p>
                  </a:txBody>
                  <a:tcPr marL="47625" marR="47625" marT="47625" marB="47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VN" sz="20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 </a:t>
                      </a:r>
                    </a:p>
                  </a:txBody>
                  <a:tcPr marL="47625" marR="47625" marT="47625" marB="47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VN" sz="20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 </a:t>
                      </a:r>
                    </a:p>
                  </a:txBody>
                  <a:tcPr marL="47625" marR="47625" marT="47625" marB="47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VN" sz="20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 </a:t>
                      </a:r>
                    </a:p>
                  </a:txBody>
                  <a:tcPr marL="47625" marR="47625" marT="47625" marB="47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VN" sz="20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 </a:t>
                      </a:r>
                    </a:p>
                  </a:txBody>
                  <a:tcPr marL="47625" marR="47625" marT="47625" marB="47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1764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VN" sz="20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Kết quả</a:t>
                      </a:r>
                    </a:p>
                  </a:txBody>
                  <a:tcPr marL="47625" marR="47625" marT="47625" marB="47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VN" sz="20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 </a:t>
                      </a:r>
                    </a:p>
                  </a:txBody>
                  <a:tcPr marL="47625" marR="47625" marT="47625" marB="47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VN" sz="20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 </a:t>
                      </a:r>
                    </a:p>
                  </a:txBody>
                  <a:tcPr marL="47625" marR="47625" marT="47625" marB="47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VN" sz="20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 </a:t>
                      </a:r>
                    </a:p>
                  </a:txBody>
                  <a:tcPr marL="47625" marR="47625" marT="47625" marB="47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VN" sz="20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 </a:t>
                      </a:r>
                    </a:p>
                  </a:txBody>
                  <a:tcPr marL="47625" marR="47625" marT="47625" marB="47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VN" sz="20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 </a:t>
                      </a:r>
                    </a:p>
                  </a:txBody>
                  <a:tcPr marL="47625" marR="47625" marT="47625" marB="47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1764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VN" sz="20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Ý nghĩa</a:t>
                      </a:r>
                    </a:p>
                  </a:txBody>
                  <a:tcPr marL="47625" marR="47625" marT="47625" marB="47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VN" sz="20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 </a:t>
                      </a:r>
                    </a:p>
                  </a:txBody>
                  <a:tcPr marL="47625" marR="47625" marT="47625" marB="47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VN" sz="20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 </a:t>
                      </a:r>
                    </a:p>
                  </a:txBody>
                  <a:tcPr marL="47625" marR="47625" marT="47625" marB="47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VN" sz="20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 </a:t>
                      </a:r>
                    </a:p>
                  </a:txBody>
                  <a:tcPr marL="47625" marR="47625" marT="47625" marB="47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VN" sz="20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 </a:t>
                      </a:r>
                    </a:p>
                  </a:txBody>
                  <a:tcPr marL="47625" marR="47625" marT="47625" marB="47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VN" sz="2000" b="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rPr>
                        <a:t> </a:t>
                      </a:r>
                    </a:p>
                  </a:txBody>
                  <a:tcPr marL="47625" marR="47625" marT="47625" marB="47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79917" name="Rectangle 1">
            <a:extLst>
              <a:ext uri="{FF2B5EF4-FFF2-40B4-BE49-F238E27FC236}">
                <a16:creationId xmlns:a16="http://schemas.microsoft.com/office/drawing/2014/main" id="{A9BF160B-554D-5F4E-8641-26325AA588BA}"/>
              </a:ext>
            </a:extLst>
          </p:cNvPr>
          <p:cNvSpPr>
            <a:spLocks noChangeArrowheads="1"/>
          </p:cNvSpPr>
          <p:nvPr/>
        </p:nvSpPr>
        <p:spPr bwMode="auto">
          <a:xfrm>
            <a:off x="406400" y="676275"/>
            <a:ext cx="832961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15000"/>
              </a:lnSpc>
              <a:spcBef>
                <a:spcPct val="0"/>
              </a:spcBef>
              <a:buFontTx/>
              <a:buNone/>
            </a:pPr>
            <a:r>
              <a:rPr lang="vi-VN" altLang="en-VN" sz="2400" b="1">
                <a:latin typeface="Times New Roman" panose="02020603050405020304" pitchFamily="18" charset="0"/>
                <a:cs typeface="Times New Roman" panose="02020603050405020304" pitchFamily="18" charset="0"/>
              </a:rPr>
              <a:t>Bài tập 2. Lập bảng thống kê về các cuộc khởi nghĩa theo mẫu sau</a:t>
            </a:r>
            <a:endParaRPr lang="en-VN" altLang="en-VN" sz="2400" b="1">
              <a:latin typeface="Times New Roman" panose="02020603050405020304" pitchFamily="18" charset="0"/>
              <a:cs typeface="Times New Roman" panose="02020603050405020304"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DE61EDA-6660-BE4A-89AC-02F9722F69C0}"/>
              </a:ext>
            </a:extLst>
          </p:cNvPr>
          <p:cNvGraphicFramePr>
            <a:graphicFrameLocks noGrp="1"/>
          </p:cNvGraphicFramePr>
          <p:nvPr/>
        </p:nvGraphicFramePr>
        <p:xfrm>
          <a:off x="0" y="223838"/>
          <a:ext cx="8907463" cy="6652442"/>
        </p:xfrm>
        <a:graphic>
          <a:graphicData uri="http://schemas.openxmlformats.org/drawingml/2006/table">
            <a:tbl>
              <a:tblPr/>
              <a:tblGrid>
                <a:gridCol w="1052513">
                  <a:extLst>
                    <a:ext uri="{9D8B030D-6E8A-4147-A177-3AD203B41FA5}">
                      <a16:colId xmlns:a16="http://schemas.microsoft.com/office/drawing/2014/main" val="20000"/>
                    </a:ext>
                  </a:extLst>
                </a:gridCol>
                <a:gridCol w="1463675">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2012950">
                  <a:extLst>
                    <a:ext uri="{9D8B030D-6E8A-4147-A177-3AD203B41FA5}">
                      <a16:colId xmlns:a16="http://schemas.microsoft.com/office/drawing/2014/main" val="20003"/>
                    </a:ext>
                  </a:extLst>
                </a:gridCol>
                <a:gridCol w="1389062">
                  <a:extLst>
                    <a:ext uri="{9D8B030D-6E8A-4147-A177-3AD203B41FA5}">
                      <a16:colId xmlns:a16="http://schemas.microsoft.com/office/drawing/2014/main" val="20004"/>
                    </a:ext>
                  </a:extLst>
                </a:gridCol>
                <a:gridCol w="1389063">
                  <a:extLst>
                    <a:ext uri="{9D8B030D-6E8A-4147-A177-3AD203B41FA5}">
                      <a16:colId xmlns:a16="http://schemas.microsoft.com/office/drawing/2014/main" val="20005"/>
                    </a:ext>
                  </a:extLst>
                </a:gridCol>
              </a:tblGrid>
              <a:tr h="671909">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vi-VN" altLang="en-VN" sz="1800" b="1" i="0" u="none" strike="noStrike" cap="none" normalizeH="0" baseline="0">
                          <a:ln>
                            <a:noFill/>
                          </a:ln>
                          <a:solidFill>
                            <a:srgbClr val="2345EA"/>
                          </a:solidFill>
                          <a:effectLst/>
                          <a:latin typeface="Times New Roman" panose="02020603050405020304" pitchFamily="18" charset="0"/>
                          <a:cs typeface="Times New Roman" panose="02020603050405020304" pitchFamily="18" charset="0"/>
                        </a:rPr>
                        <a:t>Nội dung</a:t>
                      </a:r>
                      <a:endParaRPr kumimoji="0" lang="en-VN" altLang="en-VN" sz="1800" b="1" i="0" u="none" strike="noStrike" cap="none" normalizeH="0" baseline="0">
                        <a:ln>
                          <a:noFill/>
                        </a:ln>
                        <a:solidFill>
                          <a:srgbClr val="2345EA"/>
                        </a:solidFill>
                        <a:effectLst/>
                        <a:latin typeface="Times New Roman" panose="02020603050405020304" pitchFamily="18" charset="0"/>
                        <a:cs typeface="Times New Roman" panose="02020603050405020304" pitchFamily="18" charset="0"/>
                      </a:endParaRPr>
                    </a:p>
                  </a:txBody>
                  <a:tcPr marL="33101" marR="33101" marT="33103" marB="331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VN" altLang="en-VN" sz="1800" b="1" i="0" u="none" strike="noStrike" cap="none" normalizeH="0" baseline="0">
                          <a:ln>
                            <a:noFill/>
                          </a:ln>
                          <a:solidFill>
                            <a:srgbClr val="2345EA"/>
                          </a:solidFill>
                          <a:effectLst/>
                          <a:latin typeface="Times New Roman" panose="02020603050405020304" pitchFamily="18" charset="0"/>
                          <a:cs typeface="Times New Roman" panose="02020603050405020304" pitchFamily="18" charset="0"/>
                        </a:rPr>
                        <a:t>Hai Bà Trưng</a:t>
                      </a:r>
                    </a:p>
                  </a:txBody>
                  <a:tcPr marL="33101" marR="33101" marT="33103" marB="331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VN" altLang="en-VN" sz="1800" b="1" i="0" u="none" strike="noStrike" cap="none" normalizeH="0" baseline="0">
                          <a:ln>
                            <a:noFill/>
                          </a:ln>
                          <a:solidFill>
                            <a:srgbClr val="2345EA"/>
                          </a:solidFill>
                          <a:effectLst/>
                          <a:latin typeface="Times New Roman" panose="02020603050405020304" pitchFamily="18" charset="0"/>
                          <a:cs typeface="Times New Roman" panose="02020603050405020304" pitchFamily="18" charset="0"/>
                        </a:rPr>
                        <a:t>Khởi nghĩa Bà Triệu</a:t>
                      </a:r>
                    </a:p>
                  </a:txBody>
                  <a:tcPr marL="33101" marR="33101" marT="33103" marB="331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VN" altLang="en-VN" sz="1800" b="1" i="0" u="none" strike="noStrike" cap="none" normalizeH="0" baseline="0">
                          <a:ln>
                            <a:noFill/>
                          </a:ln>
                          <a:solidFill>
                            <a:srgbClr val="2345EA"/>
                          </a:solidFill>
                          <a:effectLst/>
                          <a:latin typeface="Times New Roman" panose="02020603050405020304" pitchFamily="18" charset="0"/>
                          <a:cs typeface="Times New Roman" panose="02020603050405020304" pitchFamily="18" charset="0"/>
                        </a:rPr>
                        <a:t>Khởi nghĩa Lí Bí</a:t>
                      </a:r>
                    </a:p>
                  </a:txBody>
                  <a:tcPr marL="33101" marR="33101" marT="33103" marB="331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VN" altLang="en-VN" sz="1800" b="1" i="0" u="none" strike="noStrike" cap="none" normalizeH="0" baseline="0">
                          <a:ln>
                            <a:noFill/>
                          </a:ln>
                          <a:solidFill>
                            <a:srgbClr val="2345EA"/>
                          </a:solidFill>
                          <a:effectLst/>
                          <a:latin typeface="Times New Roman" panose="02020603050405020304" pitchFamily="18" charset="0"/>
                          <a:cs typeface="Times New Roman" panose="02020603050405020304" pitchFamily="18" charset="0"/>
                        </a:rPr>
                        <a:t>Mai Thúc Loan</a:t>
                      </a:r>
                    </a:p>
                  </a:txBody>
                  <a:tcPr marL="33101" marR="33101" marT="33103" marB="331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VN" altLang="en-VN" sz="1800" b="1" i="0" u="none" strike="noStrike" cap="none" normalizeH="0" baseline="0">
                          <a:ln>
                            <a:noFill/>
                          </a:ln>
                          <a:solidFill>
                            <a:srgbClr val="2345EA"/>
                          </a:solidFill>
                          <a:effectLst/>
                          <a:latin typeface="Times New Roman" panose="02020603050405020304" pitchFamily="18" charset="0"/>
                          <a:cs typeface="Times New Roman" panose="02020603050405020304" pitchFamily="18" charset="0"/>
                        </a:rPr>
                        <a:t>Phùng Hưng</a:t>
                      </a:r>
                    </a:p>
                  </a:txBody>
                  <a:tcPr marL="33101" marR="33101" marT="33103" marB="331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3726">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VN" altLang="en-VN" sz="1800" b="1" i="0" u="none" strike="noStrike" cap="none" normalizeH="0" baseline="0">
                          <a:ln>
                            <a:noFill/>
                          </a:ln>
                          <a:solidFill>
                            <a:srgbClr val="2345EA"/>
                          </a:solidFill>
                          <a:effectLst/>
                          <a:latin typeface="Times New Roman" panose="02020603050405020304" pitchFamily="18" charset="0"/>
                          <a:cs typeface="Times New Roman" panose="02020603050405020304" pitchFamily="18" charset="0"/>
                        </a:rPr>
                        <a:t>Thời gian</a:t>
                      </a:r>
                    </a:p>
                  </a:txBody>
                  <a:tcPr marL="33101" marR="33101" marT="33103" marB="331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VN" altLang="en-VN"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Năm 40 - 43</a:t>
                      </a:r>
                    </a:p>
                  </a:txBody>
                  <a:tcPr marL="33101" marR="33101" marT="33103" marB="331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VN" altLang="en-VN"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Năm 248</a:t>
                      </a:r>
                    </a:p>
                  </a:txBody>
                  <a:tcPr marL="33101" marR="33101" marT="33103" marB="331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VN" altLang="en-VN"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Năm 542 - 602</a:t>
                      </a:r>
                    </a:p>
                  </a:txBody>
                  <a:tcPr marL="33101" marR="33101" marT="33103" marB="331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VN" altLang="en-VN"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713 - 722 </a:t>
                      </a:r>
                    </a:p>
                  </a:txBody>
                  <a:tcPr marL="33101" marR="33101" marT="33103" marB="331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VN" altLang="en-VN"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Cuối thế </a:t>
                      </a:r>
                    </a:p>
                  </a:txBody>
                  <a:tcPr marL="33101" marR="33101" marT="33103" marB="331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8733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VN" altLang="en-VN" sz="1800" b="1" i="0" u="none" strike="noStrike" cap="none" normalizeH="0" baseline="0">
                          <a:ln>
                            <a:noFill/>
                          </a:ln>
                          <a:solidFill>
                            <a:srgbClr val="2345EA"/>
                          </a:solidFill>
                          <a:effectLst/>
                          <a:latin typeface="Times New Roman" panose="02020603050405020304" pitchFamily="18" charset="0"/>
                          <a:cs typeface="Times New Roman" panose="02020603050405020304" pitchFamily="18" charset="0"/>
                        </a:rPr>
                        <a:t>Nơi đóng đô</a:t>
                      </a:r>
                    </a:p>
                  </a:txBody>
                  <a:tcPr marL="33101" marR="33101" marT="33103" marB="331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VN" altLang="en-VN"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Mê Linh</a:t>
                      </a:r>
                    </a:p>
                  </a:txBody>
                  <a:tcPr marL="33101" marR="33101" marT="33103" marB="331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VN" altLang="en-VN"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Căn cứ ở núi Nưa (Triệu Sơn, Thanh Hoá)</a:t>
                      </a:r>
                    </a:p>
                  </a:txBody>
                  <a:tcPr marL="33101" marR="33101" marT="33103" marB="331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VN" altLang="en-VN"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Đóng đô ở vùng của sông Tô Lịch (Hà Nội)</a:t>
                      </a:r>
                    </a:p>
                  </a:txBody>
                  <a:tcPr marL="33101" marR="33101" marT="33103" marB="331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VN" altLang="en-VN"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Xây thành Vạn An (Nghệ An)</a:t>
                      </a:r>
                    </a:p>
                  </a:txBody>
                  <a:tcPr marL="33101" marR="33101" marT="33103" marB="331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VN" altLang="en-VN"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Phủ Tống Bình (Hà Nội</a:t>
                      </a:r>
                    </a:p>
                  </a:txBody>
                  <a:tcPr marL="33101" marR="33101" marT="33103" marB="331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642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VN" altLang="en-VN" sz="1800" b="1" i="0" u="none" strike="noStrike" cap="none" normalizeH="0" baseline="0">
                          <a:ln>
                            <a:noFill/>
                          </a:ln>
                          <a:solidFill>
                            <a:srgbClr val="2345EA"/>
                          </a:solidFill>
                          <a:effectLst/>
                          <a:latin typeface="Times New Roman" panose="02020603050405020304" pitchFamily="18" charset="0"/>
                          <a:cs typeface="Times New Roman" panose="02020603050405020304" pitchFamily="18" charset="0"/>
                        </a:rPr>
                        <a:t>Kết quả</a:t>
                      </a:r>
                    </a:p>
                  </a:txBody>
                  <a:tcPr marL="33101" marR="33101" marT="33103" marB="331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VN" altLang="en-VN"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Thắng lợi</a:t>
                      </a:r>
                    </a:p>
                  </a:txBody>
                  <a:tcPr marL="33101" marR="33101" marT="33103" marB="331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VN" altLang="en-VN"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Thất Bại</a:t>
                      </a:r>
                    </a:p>
                  </a:txBody>
                  <a:tcPr marL="33101" marR="33101" marT="33103" marB="331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VN" altLang="en-VN"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Thắng lợi</a:t>
                      </a:r>
                    </a:p>
                  </a:txBody>
                  <a:tcPr marL="33101" marR="33101" marT="33103" marB="331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VN" altLang="en-VN"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Thắng lợi</a:t>
                      </a:r>
                    </a:p>
                  </a:txBody>
                  <a:tcPr marL="33101" marR="33101" marT="33103" marB="331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VN" altLang="en-VN"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Thắng lợi</a:t>
                      </a:r>
                    </a:p>
                  </a:txBody>
                  <a:tcPr marL="33101" marR="33101" marT="33103" marB="331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42222">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VN" altLang="en-VN" sz="1800" b="1" i="0" u="none" strike="noStrike" cap="none" normalizeH="0" baseline="0">
                          <a:ln>
                            <a:noFill/>
                          </a:ln>
                          <a:solidFill>
                            <a:srgbClr val="2345EA"/>
                          </a:solidFill>
                          <a:effectLst/>
                          <a:latin typeface="Times New Roman" panose="02020603050405020304" pitchFamily="18" charset="0"/>
                          <a:cs typeface="Times New Roman" panose="02020603050405020304" pitchFamily="18" charset="0"/>
                        </a:rPr>
                        <a:t>Ý nghĩa</a:t>
                      </a:r>
                    </a:p>
                  </a:txBody>
                  <a:tcPr marL="33101" marR="33101" marT="33103" marB="331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VN" altLang="en-VN"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Thể hiện tinh thần yêu nước, ý chí quyết chiến, quyết thắng của dân dân tộc.</a:t>
                      </a:r>
                      <a:br>
                        <a:rPr kumimoji="0" lang="en-VN" altLang="en-VN"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br>
                      <a:r>
                        <a:rPr kumimoji="0" lang="en-VN" altLang="en-VN"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Khẳng định ý thức độc lập của dân tộc. </a:t>
                      </a:r>
                      <a:br>
                        <a:rPr kumimoji="0" lang="en-VN" altLang="en-VN"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br>
                      <a:r>
                        <a:rPr kumimoji="0" lang="en-VN" altLang="en-VN"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Khẳng định vai trò lớn lao của người phụ nữ Việt Nam.</a:t>
                      </a:r>
                    </a:p>
                  </a:txBody>
                  <a:tcPr marL="33101" marR="33101" marT="33103" marB="331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VN" altLang="en-VN"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Không chỉ làm rung chuyển đô hộ mà còn góp phần thức tỉnh ý thức dân tộc, tạo đà cho cuộc khởi nghĩa Lý Bí</a:t>
                      </a:r>
                    </a:p>
                  </a:txBody>
                  <a:tcPr marL="33101" marR="33101" marT="33103" marB="331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VN" altLang="en-VN"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Khảng định lòng yêu nước, sự quyết giành lại độc lập, tự do của đất nước ta trong lòng mỗi người dân. Đồng thời khi Lý Bí lên ngôi hoàng đế còn cho thấy rằng nước ta đã là một nước độc lập, có dân, có vua và có hạnh phúc, ấm no</a:t>
                      </a:r>
                    </a:p>
                  </a:txBody>
                  <a:tcPr marL="33101" marR="33101" marT="33103" marB="331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VN" altLang="en-VN"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Là cuộc khởi nghĩa lớn nhất, đánh dấu mốc quan trọng trên con đường đấu tranh để giải phóng dân tộc</a:t>
                      </a:r>
                    </a:p>
                  </a:txBody>
                  <a:tcPr marL="33101" marR="33101" marT="33103" marB="331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VN" altLang="en-VN"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Khẳng định quyết tân giành lại đọc lập, tự chủ của người Việt, mở đường cho những thắng lợi to lớn về sau</a:t>
                      </a:r>
                    </a:p>
                  </a:txBody>
                  <a:tcPr marL="33101" marR="33101" marT="33103" marB="331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064F8B4E-A1F7-E94A-9F64-6F9F97E06F39}"/>
              </a:ext>
            </a:extLst>
          </p:cNvPr>
          <p:cNvSpPr>
            <a:spLocks noGrp="1" noChangeArrowheads="1"/>
          </p:cNvSpPr>
          <p:nvPr>
            <p:ph type="title"/>
          </p:nvPr>
        </p:nvSpPr>
        <p:spPr/>
        <p:txBody>
          <a:bodyPr/>
          <a:lstStyle/>
          <a:p>
            <a:endParaRPr lang="en-VN" altLang="en-VN"/>
          </a:p>
        </p:txBody>
      </p:sp>
      <p:sp>
        <p:nvSpPr>
          <p:cNvPr id="81922" name="Content Placeholder 2">
            <a:extLst>
              <a:ext uri="{FF2B5EF4-FFF2-40B4-BE49-F238E27FC236}">
                <a16:creationId xmlns:a16="http://schemas.microsoft.com/office/drawing/2014/main" id="{4C155CEE-64F5-B04E-958C-B13FEE577AEC}"/>
              </a:ext>
            </a:extLst>
          </p:cNvPr>
          <p:cNvSpPr>
            <a:spLocks noGrp="1" noChangeArrowheads="1"/>
          </p:cNvSpPr>
          <p:nvPr>
            <p:ph idx="1"/>
          </p:nvPr>
        </p:nvSpPr>
        <p:spPr/>
        <p:txBody>
          <a:bodyPr/>
          <a:lstStyle/>
          <a:p>
            <a:endParaRPr lang="en-VN" altLang="en-VN"/>
          </a:p>
        </p:txBody>
      </p:sp>
      <p:pic>
        <p:nvPicPr>
          <p:cNvPr id="81923" name="Picture 2" descr="Tải Nhanh 32 Khung Slide Powerpoint Đẹp - Link Drive">
            <a:extLst>
              <a:ext uri="{FF2B5EF4-FFF2-40B4-BE49-F238E27FC236}">
                <a16:creationId xmlns:a16="http://schemas.microsoft.com/office/drawing/2014/main" id="{773CDBA0-B303-A941-85F4-BBDEE2D95F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0"/>
            <a:ext cx="9029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itle 1">
            <a:extLst>
              <a:ext uri="{FF2B5EF4-FFF2-40B4-BE49-F238E27FC236}">
                <a16:creationId xmlns:a16="http://schemas.microsoft.com/office/drawing/2014/main" id="{5CA260FF-FD62-EF4E-8318-21BF0FCB8112}"/>
              </a:ext>
            </a:extLst>
          </p:cNvPr>
          <p:cNvSpPr txBox="1">
            <a:spLocks/>
          </p:cNvSpPr>
          <p:nvPr/>
        </p:nvSpPr>
        <p:spPr bwMode="auto">
          <a:xfrm>
            <a:off x="685800" y="8461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VN" altLang="en-VN">
                <a:solidFill>
                  <a:schemeClr val="tx2"/>
                </a:solidFill>
                <a:latin typeface="Times New Roman" panose="02020603050405020304" pitchFamily="18" charset="0"/>
                <a:cs typeface="Times New Roman" panose="02020603050405020304" pitchFamily="18" charset="0"/>
              </a:rPr>
              <a:t>HOẠT ĐỘNG VẬN DỤNG</a:t>
            </a:r>
          </a:p>
        </p:txBody>
      </p:sp>
      <p:sp>
        <p:nvSpPr>
          <p:cNvPr id="81925" name="TextBox 5">
            <a:extLst>
              <a:ext uri="{FF2B5EF4-FFF2-40B4-BE49-F238E27FC236}">
                <a16:creationId xmlns:a16="http://schemas.microsoft.com/office/drawing/2014/main" id="{F44BD41A-32A5-0444-ADD9-179422C5B23D}"/>
              </a:ext>
            </a:extLst>
          </p:cNvPr>
          <p:cNvSpPr txBox="1">
            <a:spLocks noChangeArrowheads="1"/>
          </p:cNvSpPr>
          <p:nvPr/>
        </p:nvSpPr>
        <p:spPr bwMode="auto">
          <a:xfrm>
            <a:off x="1620838" y="2921000"/>
            <a:ext cx="6357937"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5000"/>
              </a:lnSpc>
              <a:spcBef>
                <a:spcPct val="0"/>
              </a:spcBef>
              <a:buFontTx/>
              <a:buNone/>
            </a:pPr>
            <a:r>
              <a:rPr lang="en-US" altLang="en-VN" sz="2400" i="1">
                <a:solidFill>
                  <a:srgbClr val="002060"/>
                </a:solidFill>
                <a:latin typeface="Times New Roman" panose="02020603050405020304" pitchFamily="18" charset="0"/>
                <a:cs typeface="Times New Roman" panose="02020603050405020304" pitchFamily="18" charset="0"/>
              </a:rPr>
              <a:t>Hãy chọn một cuộc khởi nghĩa mà em thích nhất, hãy đóng vai lãnh tụ của cuộc khởi nghĩa đó và viết một bài hịch để kêu gọi mọi người tham gia vào cuộc khởi nghĩa của em.</a:t>
            </a:r>
          </a:p>
          <a:p>
            <a:pPr>
              <a:spcBef>
                <a:spcPct val="0"/>
              </a:spcBef>
              <a:buFontTx/>
              <a:buNone/>
            </a:pPr>
            <a:endParaRPr lang="en-VN" altLang="en-VN" sz="1800">
              <a:latin typeface="Tahoma" panose="020B0604030504040204" pitchFamily="34" charset="0"/>
            </a:endParaRPr>
          </a:p>
        </p:txBody>
      </p:sp>
      <p:sp>
        <p:nvSpPr>
          <p:cNvPr id="81926" name="TextBox 6">
            <a:extLst>
              <a:ext uri="{FF2B5EF4-FFF2-40B4-BE49-F238E27FC236}">
                <a16:creationId xmlns:a16="http://schemas.microsoft.com/office/drawing/2014/main" id="{4574743C-9729-AD44-8916-ACF73150E539}"/>
              </a:ext>
            </a:extLst>
          </p:cNvPr>
          <p:cNvSpPr txBox="1">
            <a:spLocks noChangeArrowheads="1"/>
          </p:cNvSpPr>
          <p:nvPr/>
        </p:nvSpPr>
        <p:spPr bwMode="auto">
          <a:xfrm>
            <a:off x="1773238" y="1958975"/>
            <a:ext cx="60547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VN" sz="2400">
                <a:solidFill>
                  <a:srgbClr val="FF0000"/>
                </a:solidFill>
                <a:latin typeface="Times New Roman" panose="02020603050405020304" pitchFamily="18" charset="0"/>
                <a:cs typeface="Times New Roman" panose="02020603050405020304" pitchFamily="18" charset="0"/>
              </a:rPr>
              <a:t>Viết lời kêu gọi mọi người tham gia cùng mình</a:t>
            </a:r>
            <a:endParaRPr lang="en-VN" altLang="en-VN" sz="24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Tải Nhanh 32 Khung Slide Powerpoint Đẹp - Link Drive">
            <a:extLst>
              <a:ext uri="{FF2B5EF4-FFF2-40B4-BE49-F238E27FC236}">
                <a16:creationId xmlns:a16="http://schemas.microsoft.com/office/drawing/2014/main" id="{205C37B9-08E8-BD47-9BE0-2A77FBF147A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5738" y="100013"/>
            <a:ext cx="8686800" cy="6757987"/>
          </a:xfr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7E10D11D-5176-8E48-BB73-1D6BF3B8B861}"/>
              </a:ext>
            </a:extLst>
          </p:cNvPr>
          <p:cNvSpPr txBox="1">
            <a:spLocks/>
          </p:cNvSpPr>
          <p:nvPr/>
        </p:nvSpPr>
        <p:spPr bwMode="auto">
          <a:xfrm>
            <a:off x="457200" y="1960563"/>
            <a:ext cx="8229600" cy="4525962"/>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ctr">
              <a:buFontTx/>
              <a:buChar char="-"/>
              <a:defRPr/>
            </a:pPr>
            <a:r>
              <a:rPr lang="en-US" sz="2400" i="1" dirty="0" err="1">
                <a:solidFill>
                  <a:srgbClr val="FFFF00"/>
                </a:solidFill>
                <a:latin typeface="Times New Roman" panose="02020603050405020304" pitchFamily="18" charset="0"/>
                <a:cs typeface="Times New Roman" panose="02020603050405020304" pitchFamily="18" charset="0"/>
              </a:rPr>
              <a:t>Giới</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thiệu</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bạn</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là</a:t>
            </a:r>
            <a:r>
              <a:rPr lang="en-US" sz="2400" i="1" dirty="0">
                <a:solidFill>
                  <a:srgbClr val="FFFF00"/>
                </a:solidFill>
                <a:latin typeface="Times New Roman" panose="02020603050405020304" pitchFamily="18" charset="0"/>
                <a:cs typeface="Times New Roman" panose="02020603050405020304" pitchFamily="18" charset="0"/>
              </a:rPr>
              <a:t> ai?</a:t>
            </a:r>
          </a:p>
          <a:p>
            <a:pPr marL="285750" indent="-285750" algn="ctr">
              <a:buFontTx/>
              <a:buChar char="-"/>
              <a:defRPr/>
            </a:pP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Vì</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sao</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bạn</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lại</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viết</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bài</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hịch</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này</a:t>
            </a:r>
            <a:r>
              <a:rPr lang="en-US" sz="2400" i="1" dirty="0">
                <a:solidFill>
                  <a:srgbClr val="FFFF00"/>
                </a:solidFill>
                <a:latin typeface="Times New Roman" panose="02020603050405020304" pitchFamily="18" charset="0"/>
                <a:cs typeface="Times New Roman" panose="02020603050405020304" pitchFamily="18" charset="0"/>
              </a:rPr>
              <a:t>?</a:t>
            </a:r>
          </a:p>
          <a:p>
            <a:pPr marL="285750" indent="-285750" algn="ctr">
              <a:buFontTx/>
              <a:buChar char="-"/>
              <a:defRPr/>
            </a:pPr>
            <a:r>
              <a:rPr lang="en-US" sz="2400" i="1" dirty="0" err="1">
                <a:solidFill>
                  <a:srgbClr val="FFFF00"/>
                </a:solidFill>
                <a:latin typeface="Times New Roman" panose="02020603050405020304" pitchFamily="18" charset="0"/>
                <a:cs typeface="Times New Roman" panose="02020603050405020304" pitchFamily="18" charset="0"/>
              </a:rPr>
              <a:t>Mô</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tả</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ách</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áp</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bức</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của</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kẻ</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thù</a:t>
            </a:r>
            <a:endParaRPr lang="en-US" sz="2400" i="1" dirty="0">
              <a:solidFill>
                <a:srgbClr val="FFFF00"/>
              </a:solidFill>
              <a:latin typeface="Times New Roman" panose="02020603050405020304" pitchFamily="18" charset="0"/>
              <a:cs typeface="Times New Roman" panose="02020603050405020304" pitchFamily="18" charset="0"/>
            </a:endParaRPr>
          </a:p>
          <a:p>
            <a:pPr marL="285750" indent="-285750" algn="ctr">
              <a:buFontTx/>
              <a:buChar char="-"/>
              <a:defRPr/>
            </a:pPr>
            <a:r>
              <a:rPr lang="en-US" sz="2400" i="1" dirty="0" err="1">
                <a:solidFill>
                  <a:srgbClr val="FFFF00"/>
                </a:solidFill>
                <a:latin typeface="Times New Roman" panose="02020603050405020304" pitchFamily="18" charset="0"/>
                <a:cs typeface="Times New Roman" panose="02020603050405020304" pitchFamily="18" charset="0"/>
              </a:rPr>
              <a:t>Lý</a:t>
            </a:r>
            <a:r>
              <a:rPr lang="en-US" sz="2400" i="1" dirty="0">
                <a:solidFill>
                  <a:srgbClr val="FFFF00"/>
                </a:solidFill>
                <a:latin typeface="Times New Roman" panose="02020603050405020304" pitchFamily="18" charset="0"/>
                <a:cs typeface="Times New Roman" panose="02020603050405020304" pitchFamily="18" charset="0"/>
              </a:rPr>
              <a:t> do </a:t>
            </a:r>
            <a:r>
              <a:rPr lang="en-US" sz="2400" i="1" dirty="0" err="1">
                <a:solidFill>
                  <a:srgbClr val="FFFF00"/>
                </a:solidFill>
                <a:latin typeface="Times New Roman" panose="02020603050405020304" pitchFamily="18" charset="0"/>
                <a:cs typeface="Times New Roman" panose="02020603050405020304" pitchFamily="18" charset="0"/>
              </a:rPr>
              <a:t>vì</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sao</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cần</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phải</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đứng</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lên</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khởi</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nghĩa</a:t>
            </a:r>
            <a:endParaRPr lang="en-US" sz="2400" i="1" dirty="0">
              <a:solidFill>
                <a:srgbClr val="FFFF00"/>
              </a:solidFill>
              <a:latin typeface="Times New Roman" panose="02020603050405020304" pitchFamily="18" charset="0"/>
              <a:cs typeface="Times New Roman" panose="02020603050405020304" pitchFamily="18" charset="0"/>
            </a:endParaRPr>
          </a:p>
          <a:p>
            <a:pPr marL="285750" indent="-285750" algn="ctr">
              <a:buFontTx/>
              <a:buChar char="-"/>
              <a:defRPr/>
            </a:pPr>
            <a:r>
              <a:rPr lang="en-US" sz="2400" i="1" dirty="0" err="1">
                <a:solidFill>
                  <a:srgbClr val="FFFF00"/>
                </a:solidFill>
                <a:latin typeface="Times New Roman" panose="02020603050405020304" pitchFamily="18" charset="0"/>
                <a:cs typeface="Times New Roman" panose="02020603050405020304" pitchFamily="18" charset="0"/>
              </a:rPr>
              <a:t>Kế</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hoạch</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của</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cuộc</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khởi</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nghĩa</a:t>
            </a:r>
            <a:endParaRPr lang="en-US" sz="2400" i="1" dirty="0">
              <a:solidFill>
                <a:srgbClr val="FFFF00"/>
              </a:solidFill>
              <a:latin typeface="Times New Roman" panose="02020603050405020304" pitchFamily="18" charset="0"/>
              <a:cs typeface="Times New Roman" panose="02020603050405020304" pitchFamily="18" charset="0"/>
            </a:endParaRPr>
          </a:p>
          <a:p>
            <a:pPr marL="285750" indent="-285750" algn="ctr">
              <a:buFontTx/>
              <a:buChar char="-"/>
              <a:defRPr/>
            </a:pPr>
            <a:r>
              <a:rPr lang="en-US" sz="2400" i="1" dirty="0" err="1">
                <a:solidFill>
                  <a:srgbClr val="FFFF00"/>
                </a:solidFill>
                <a:latin typeface="Times New Roman" panose="02020603050405020304" pitchFamily="18" charset="0"/>
                <a:cs typeface="Times New Roman" panose="02020603050405020304" pitchFamily="18" charset="0"/>
              </a:rPr>
              <a:t>Nếu</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cuộc</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khởi</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nghĩa</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thành</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công</a:t>
            </a:r>
            <a:endParaRPr lang="en-US" sz="2400" i="1" dirty="0">
              <a:solidFill>
                <a:srgbClr val="FFFF00"/>
              </a:solidFill>
              <a:latin typeface="Times New Roman" panose="02020603050405020304" pitchFamily="18" charset="0"/>
              <a:cs typeface="Times New Roman" panose="02020603050405020304" pitchFamily="18" charset="0"/>
            </a:endParaRPr>
          </a:p>
          <a:p>
            <a:pPr marL="285750" indent="-285750" algn="ctr">
              <a:buFontTx/>
              <a:buChar char="-"/>
              <a:defRPr/>
            </a:pPr>
            <a:r>
              <a:rPr lang="en-US" sz="2400" i="1" dirty="0" err="1">
                <a:solidFill>
                  <a:srgbClr val="FFFF00"/>
                </a:solidFill>
                <a:latin typeface="Times New Roman" panose="02020603050405020304" pitchFamily="18" charset="0"/>
                <a:cs typeface="Times New Roman" panose="02020603050405020304" pitchFamily="18" charset="0"/>
              </a:rPr>
              <a:t>Kêu</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gọi</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mọi</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người</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hành</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động</a:t>
            </a:r>
            <a:endParaRPr lang="en-US" sz="2400" i="1" dirty="0">
              <a:solidFill>
                <a:srgbClr val="FFFF00"/>
              </a:solidFill>
              <a:latin typeface="Times New Roman" panose="02020603050405020304" pitchFamily="18" charset="0"/>
              <a:cs typeface="Times New Roman" panose="02020603050405020304" pitchFamily="18" charset="0"/>
            </a:endParaRPr>
          </a:p>
          <a:p>
            <a:pPr algn="ctr">
              <a:defRPr/>
            </a:pPr>
            <a:endParaRPr lang="en-VN" dirty="0"/>
          </a:p>
        </p:txBody>
      </p:sp>
      <p:sp>
        <p:nvSpPr>
          <p:cNvPr id="82947" name="TextBox 5">
            <a:extLst>
              <a:ext uri="{FF2B5EF4-FFF2-40B4-BE49-F238E27FC236}">
                <a16:creationId xmlns:a16="http://schemas.microsoft.com/office/drawing/2014/main" id="{F8C51888-745E-344D-A77C-331D34942D3E}"/>
              </a:ext>
            </a:extLst>
          </p:cNvPr>
          <p:cNvSpPr txBox="1">
            <a:spLocks noChangeArrowheads="1"/>
          </p:cNvSpPr>
          <p:nvPr/>
        </p:nvSpPr>
        <p:spPr bwMode="auto">
          <a:xfrm>
            <a:off x="3521075" y="1265238"/>
            <a:ext cx="2473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VN" altLang="en-VN" sz="2800">
                <a:solidFill>
                  <a:srgbClr val="FF0000"/>
                </a:solidFill>
                <a:latin typeface="Times New Roman" panose="02020603050405020304" pitchFamily="18" charset="0"/>
                <a:cs typeface="Times New Roman" panose="02020603050405020304" pitchFamily="18" charset="0"/>
              </a:rPr>
              <a:t>G</a:t>
            </a:r>
            <a:r>
              <a:rPr lang="en-US" altLang="en-VN" sz="2800">
                <a:solidFill>
                  <a:srgbClr val="FF0000"/>
                </a:solidFill>
                <a:latin typeface="Times New Roman" panose="02020603050405020304" pitchFamily="18" charset="0"/>
                <a:cs typeface="Times New Roman" panose="02020603050405020304" pitchFamily="18" charset="0"/>
              </a:rPr>
              <a:t>ợ</a:t>
            </a:r>
            <a:r>
              <a:rPr lang="en-VN" altLang="en-VN" sz="2800">
                <a:solidFill>
                  <a:srgbClr val="FF0000"/>
                </a:solidFill>
                <a:latin typeface="Times New Roman" panose="02020603050405020304" pitchFamily="18" charset="0"/>
                <a:cs typeface="Times New Roman" panose="02020603050405020304" pitchFamily="18" charset="0"/>
              </a:rPr>
              <a:t>i ý cách viết: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2">
            <a:extLst>
              <a:ext uri="{FF2B5EF4-FFF2-40B4-BE49-F238E27FC236}">
                <a16:creationId xmlns:a16="http://schemas.microsoft.com/office/drawing/2014/main" id="{464D210E-C998-4242-AA22-8EFDBF875832}"/>
              </a:ext>
            </a:extLst>
          </p:cNvPr>
          <p:cNvSpPr txBox="1">
            <a:spLocks noChangeArrowheads="1"/>
          </p:cNvSpPr>
          <p:nvPr/>
        </p:nvSpPr>
        <p:spPr bwMode="auto">
          <a:xfrm>
            <a:off x="228600" y="1104900"/>
            <a:ext cx="41910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spcBef>
                <a:spcPct val="50000"/>
              </a:spcBef>
              <a:buFontTx/>
              <a:buChar char="-"/>
            </a:pPr>
            <a:endParaRPr lang="en-US" altLang="en-US">
              <a:latin typeface="Arial" panose="020B0604020202020204" pitchFamily="34" charset="0"/>
            </a:endParaRPr>
          </a:p>
          <a:p>
            <a:pPr algn="just" eaLnBrk="1" hangingPunct="1">
              <a:spcBef>
                <a:spcPct val="50000"/>
              </a:spcBef>
            </a:pPr>
            <a:endParaRPr lang="en-US" altLang="en-US">
              <a:latin typeface="Arial" panose="020B0604020202020204" pitchFamily="34" charset="0"/>
            </a:endParaRPr>
          </a:p>
        </p:txBody>
      </p:sp>
      <p:sp>
        <p:nvSpPr>
          <p:cNvPr id="34818" name="Text Box 4">
            <a:extLst>
              <a:ext uri="{FF2B5EF4-FFF2-40B4-BE49-F238E27FC236}">
                <a16:creationId xmlns:a16="http://schemas.microsoft.com/office/drawing/2014/main" id="{4ED95E9A-6923-6A4F-BD4D-0FE9DECBAB18}"/>
              </a:ext>
            </a:extLst>
          </p:cNvPr>
          <p:cNvSpPr txBox="1">
            <a:spLocks noChangeArrowheads="1"/>
          </p:cNvSpPr>
          <p:nvPr/>
        </p:nvSpPr>
        <p:spPr bwMode="auto">
          <a:xfrm>
            <a:off x="5105400" y="5534025"/>
            <a:ext cx="40386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spcBef>
                <a:spcPct val="50000"/>
              </a:spcBef>
            </a:pPr>
            <a:r>
              <a:rPr lang="en-US" altLang="en-US" sz="2600" b="1" i="1">
                <a:solidFill>
                  <a:srgbClr val="FF0000"/>
                </a:solidFill>
                <a:latin typeface="Times New Roman" panose="02020603050405020304" pitchFamily="18" charset="0"/>
              </a:rPr>
              <a:t>	</a:t>
            </a:r>
          </a:p>
        </p:txBody>
      </p:sp>
      <p:sp>
        <p:nvSpPr>
          <p:cNvPr id="34819" name="Text Box 5">
            <a:extLst>
              <a:ext uri="{FF2B5EF4-FFF2-40B4-BE49-F238E27FC236}">
                <a16:creationId xmlns:a16="http://schemas.microsoft.com/office/drawing/2014/main" id="{738928F9-E012-A344-B75D-E0A0EA52C82D}"/>
              </a:ext>
            </a:extLst>
          </p:cNvPr>
          <p:cNvSpPr txBox="1">
            <a:spLocks noChangeArrowheads="1"/>
          </p:cNvSpPr>
          <p:nvPr/>
        </p:nvSpPr>
        <p:spPr bwMode="auto">
          <a:xfrm>
            <a:off x="4876800" y="6261100"/>
            <a:ext cx="40386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spcBef>
                <a:spcPct val="50000"/>
              </a:spcBef>
            </a:pPr>
            <a:r>
              <a:rPr lang="en-US" altLang="en-US" sz="2600" b="1" i="1">
                <a:solidFill>
                  <a:srgbClr val="FF0000"/>
                </a:solidFill>
                <a:latin typeface="Times New Roman" panose="02020603050405020304" pitchFamily="18" charset="0"/>
              </a:rPr>
              <a:t>	</a:t>
            </a:r>
          </a:p>
        </p:txBody>
      </p:sp>
      <p:sp>
        <p:nvSpPr>
          <p:cNvPr id="34820" name="Text Box 6">
            <a:extLst>
              <a:ext uri="{FF2B5EF4-FFF2-40B4-BE49-F238E27FC236}">
                <a16:creationId xmlns:a16="http://schemas.microsoft.com/office/drawing/2014/main" id="{EFE78274-3A3E-6C44-8A10-CFB5F19717DE}"/>
              </a:ext>
            </a:extLst>
          </p:cNvPr>
          <p:cNvSpPr txBox="1">
            <a:spLocks noChangeArrowheads="1"/>
          </p:cNvSpPr>
          <p:nvPr/>
        </p:nvSpPr>
        <p:spPr bwMode="auto">
          <a:xfrm>
            <a:off x="4762500" y="7175500"/>
            <a:ext cx="40386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spcBef>
                <a:spcPct val="50000"/>
              </a:spcBef>
            </a:pPr>
            <a:r>
              <a:rPr lang="en-US" altLang="en-US" sz="2600" b="1" i="1">
                <a:solidFill>
                  <a:srgbClr val="FF0000"/>
                </a:solidFill>
                <a:latin typeface="Times New Roman" panose="02020603050405020304" pitchFamily="18" charset="0"/>
              </a:rPr>
              <a:t>	</a:t>
            </a:r>
          </a:p>
        </p:txBody>
      </p:sp>
      <p:sp>
        <p:nvSpPr>
          <p:cNvPr id="101383" name="Text Box 7">
            <a:extLst>
              <a:ext uri="{FF2B5EF4-FFF2-40B4-BE49-F238E27FC236}">
                <a16:creationId xmlns:a16="http://schemas.microsoft.com/office/drawing/2014/main" id="{19CFF0EB-BA99-8D4C-96DC-887001EB6DFF}"/>
              </a:ext>
            </a:extLst>
          </p:cNvPr>
          <p:cNvSpPr txBox="1">
            <a:spLocks noChangeArrowheads="1"/>
          </p:cNvSpPr>
          <p:nvPr/>
        </p:nvSpPr>
        <p:spPr bwMode="auto">
          <a:xfrm>
            <a:off x="187325" y="1033463"/>
            <a:ext cx="36052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en-US" sz="2400" b="1">
                <a:solidFill>
                  <a:srgbClr val="000000"/>
                </a:solidFill>
                <a:latin typeface="Times New Roman" panose="02020603050405020304" pitchFamily="18" charset="0"/>
              </a:rPr>
              <a:t>a. Nguyên nhân: </a:t>
            </a:r>
          </a:p>
        </p:txBody>
      </p:sp>
      <p:sp>
        <p:nvSpPr>
          <p:cNvPr id="101384" name="Text Box 8">
            <a:extLst>
              <a:ext uri="{FF2B5EF4-FFF2-40B4-BE49-F238E27FC236}">
                <a16:creationId xmlns:a16="http://schemas.microsoft.com/office/drawing/2014/main" id="{FBE7092A-6663-2C4E-A115-2F007D1C70E7}"/>
              </a:ext>
            </a:extLst>
          </p:cNvPr>
          <p:cNvSpPr txBox="1">
            <a:spLocks noChangeArrowheads="1"/>
          </p:cNvSpPr>
          <p:nvPr/>
        </p:nvSpPr>
        <p:spPr bwMode="auto">
          <a:xfrm>
            <a:off x="187325" y="1595438"/>
            <a:ext cx="3084513"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en-US" altLang="en-US" sz="2800" b="1" dirty="0">
                <a:latin typeface="VNI-Times"/>
              </a:rPr>
              <a:t> </a:t>
            </a:r>
            <a:r>
              <a:rPr lang="en-US" altLang="en-US" sz="2000" dirty="0">
                <a:solidFill>
                  <a:srgbClr val="000000"/>
                </a:solidFill>
                <a:latin typeface="Times New Roman" panose="02020603050405020304" pitchFamily="18" charset="0"/>
              </a:rPr>
              <a:t>- </a:t>
            </a:r>
            <a:r>
              <a:rPr lang="en-US" altLang="en-US" sz="2400" dirty="0">
                <a:solidFill>
                  <a:srgbClr val="000000"/>
                </a:solidFill>
                <a:latin typeface="Times New Roman" panose="02020603050405020304" pitchFamily="18" charset="0"/>
              </a:rPr>
              <a:t>Do </a:t>
            </a:r>
            <a:r>
              <a:rPr lang="en-US" altLang="en-US" sz="2400" dirty="0" err="1">
                <a:solidFill>
                  <a:srgbClr val="000000"/>
                </a:solidFill>
                <a:latin typeface="Times New Roman" panose="02020603050405020304" pitchFamily="18" charset="0"/>
              </a:rPr>
              <a:t>chính</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sách</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bóc</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lột</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của</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nhà</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Hán</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làm</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cho</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nhân</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dân</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khắp</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nơi</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căm</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phẫn</a:t>
            </a:r>
            <a:r>
              <a:rPr lang="en-US" altLang="en-US" sz="2400" dirty="0">
                <a:solidFill>
                  <a:srgbClr val="000000"/>
                </a:solidFill>
                <a:latin typeface="Times New Roman" panose="02020603050405020304" pitchFamily="18" charset="0"/>
              </a:rPr>
              <a:t>.</a:t>
            </a:r>
          </a:p>
          <a:p>
            <a:pPr eaLnBrk="1" hangingPunct="1"/>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Thi</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sách</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bị</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giết</a:t>
            </a:r>
            <a:r>
              <a:rPr lang="en-US" altLang="en-US" sz="2400" dirty="0">
                <a:solidFill>
                  <a:srgbClr val="000000"/>
                </a:solidFill>
                <a:latin typeface="Times New Roman" panose="02020603050405020304" pitchFamily="18" charset="0"/>
              </a:rPr>
              <a:t>.</a:t>
            </a:r>
          </a:p>
        </p:txBody>
      </p:sp>
      <p:grpSp>
        <p:nvGrpSpPr>
          <p:cNvPr id="2" name="Group 14">
            <a:extLst>
              <a:ext uri="{FF2B5EF4-FFF2-40B4-BE49-F238E27FC236}">
                <a16:creationId xmlns:a16="http://schemas.microsoft.com/office/drawing/2014/main" id="{CB556559-7E65-E147-AD22-3D7FD36B55D1}"/>
              </a:ext>
            </a:extLst>
          </p:cNvPr>
          <p:cNvGrpSpPr>
            <a:grpSpLocks/>
          </p:cNvGrpSpPr>
          <p:nvPr/>
        </p:nvGrpSpPr>
        <p:grpSpPr bwMode="auto">
          <a:xfrm>
            <a:off x="3638550" y="1147763"/>
            <a:ext cx="5351463" cy="5114925"/>
            <a:chOff x="2389" y="1098"/>
            <a:chExt cx="3371" cy="3222"/>
          </a:xfrm>
        </p:grpSpPr>
        <p:pic>
          <p:nvPicPr>
            <p:cNvPr id="34834" name="Picture 15" descr="Untitled-2 copy">
              <a:extLst>
                <a:ext uri="{FF2B5EF4-FFF2-40B4-BE49-F238E27FC236}">
                  <a16:creationId xmlns:a16="http://schemas.microsoft.com/office/drawing/2014/main" id="{BB63669A-9A4D-C44D-9B5D-9B63B7A0DF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9" y="1098"/>
              <a:ext cx="3371" cy="3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5" name="Text Box 16">
              <a:extLst>
                <a:ext uri="{FF2B5EF4-FFF2-40B4-BE49-F238E27FC236}">
                  <a16:creationId xmlns:a16="http://schemas.microsoft.com/office/drawing/2014/main" id="{05F5CD7F-5D06-C541-A787-59555C7146D9}"/>
                </a:ext>
              </a:extLst>
            </p:cNvPr>
            <p:cNvSpPr txBox="1">
              <a:spLocks noChangeArrowheads="1"/>
            </p:cNvSpPr>
            <p:nvPr/>
          </p:nvSpPr>
          <p:spPr bwMode="auto">
            <a:xfrm>
              <a:off x="3996" y="2700"/>
              <a:ext cx="1764"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n-US" altLang="en-US" sz="2400" b="1">
                  <a:solidFill>
                    <a:srgbClr val="CC0066"/>
                  </a:solidFill>
                  <a:latin typeface="Times New Roman" panose="02020603050405020304" pitchFamily="18" charset="0"/>
                  <a:cs typeface="Times New Roman" panose="02020603050405020304" pitchFamily="18" charset="0"/>
                </a:rPr>
                <a:t>Cảnh nhà Hán bóc lột dân ta</a:t>
              </a:r>
              <a:r>
                <a:rPr lang="en-US" altLang="en-US" sz="2400" b="1">
                  <a:solidFill>
                    <a:srgbClr val="CC0066"/>
                  </a:solidFill>
                  <a:latin typeface=".VnTime"/>
                </a:rPr>
                <a:t>.</a:t>
              </a:r>
            </a:p>
          </p:txBody>
        </p:sp>
      </p:grpSp>
      <p:grpSp>
        <p:nvGrpSpPr>
          <p:cNvPr id="3" name="Group 17">
            <a:extLst>
              <a:ext uri="{FF2B5EF4-FFF2-40B4-BE49-F238E27FC236}">
                <a16:creationId xmlns:a16="http://schemas.microsoft.com/office/drawing/2014/main" id="{44C11D1C-C346-6D47-93E1-A510B09704F2}"/>
              </a:ext>
            </a:extLst>
          </p:cNvPr>
          <p:cNvGrpSpPr>
            <a:grpSpLocks/>
          </p:cNvGrpSpPr>
          <p:nvPr/>
        </p:nvGrpSpPr>
        <p:grpSpPr bwMode="auto">
          <a:xfrm>
            <a:off x="3497263" y="1463675"/>
            <a:ext cx="5492750" cy="4970463"/>
            <a:chOff x="3110" y="4356"/>
            <a:chExt cx="3619" cy="3321"/>
          </a:xfrm>
        </p:grpSpPr>
        <p:pic>
          <p:nvPicPr>
            <p:cNvPr id="34832" name="Picture 18" descr="su">
              <a:extLst>
                <a:ext uri="{FF2B5EF4-FFF2-40B4-BE49-F238E27FC236}">
                  <a16:creationId xmlns:a16="http://schemas.microsoft.com/office/drawing/2014/main" id="{B9CB7808-DDF3-604A-BDE1-A6C268E42B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580"/>
            <a:stretch>
              <a:fillRect/>
            </a:stretch>
          </p:blipFill>
          <p:spPr bwMode="auto">
            <a:xfrm>
              <a:off x="3110" y="4356"/>
              <a:ext cx="3619" cy="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3" name="Text Box 19">
              <a:extLst>
                <a:ext uri="{FF2B5EF4-FFF2-40B4-BE49-F238E27FC236}">
                  <a16:creationId xmlns:a16="http://schemas.microsoft.com/office/drawing/2014/main" id="{51F85AED-D1D2-6F46-88AB-1BE57C451BE6}"/>
                </a:ext>
              </a:extLst>
            </p:cNvPr>
            <p:cNvSpPr txBox="1">
              <a:spLocks noChangeArrowheads="1"/>
            </p:cNvSpPr>
            <p:nvPr/>
          </p:nvSpPr>
          <p:spPr bwMode="auto">
            <a:xfrm>
              <a:off x="3463" y="7319"/>
              <a:ext cx="3068" cy="3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n-US" altLang="en-US" sz="2400" b="1">
                  <a:solidFill>
                    <a:srgbClr val="CC0066"/>
                  </a:solidFill>
                  <a:latin typeface="Times New Roman" panose="02020603050405020304" pitchFamily="18" charset="0"/>
                  <a:cs typeface="Times New Roman" panose="02020603050405020304" pitchFamily="18" charset="0"/>
                </a:rPr>
                <a:t>Cảnh nhà Hán bóc lột dân ta</a:t>
              </a:r>
              <a:r>
                <a:rPr lang="en-US" altLang="en-US" sz="2400" b="1">
                  <a:solidFill>
                    <a:srgbClr val="CC0066"/>
                  </a:solidFill>
                  <a:latin typeface=".VnTime"/>
                </a:rPr>
                <a:t>.</a:t>
              </a:r>
            </a:p>
          </p:txBody>
        </p:sp>
      </p:grpSp>
      <p:grpSp>
        <p:nvGrpSpPr>
          <p:cNvPr id="4" name="Group 20">
            <a:extLst>
              <a:ext uri="{FF2B5EF4-FFF2-40B4-BE49-F238E27FC236}">
                <a16:creationId xmlns:a16="http://schemas.microsoft.com/office/drawing/2014/main" id="{4BAC865C-7252-1840-8272-BCBD42072901}"/>
              </a:ext>
            </a:extLst>
          </p:cNvPr>
          <p:cNvGrpSpPr>
            <a:grpSpLocks/>
          </p:cNvGrpSpPr>
          <p:nvPr/>
        </p:nvGrpSpPr>
        <p:grpSpPr bwMode="auto">
          <a:xfrm>
            <a:off x="3495675" y="1476375"/>
            <a:ext cx="5384800" cy="4710113"/>
            <a:chOff x="4458" y="2157"/>
            <a:chExt cx="3248" cy="3347"/>
          </a:xfrm>
        </p:grpSpPr>
        <p:grpSp>
          <p:nvGrpSpPr>
            <p:cNvPr id="34828" name="Group 21">
              <a:extLst>
                <a:ext uri="{FF2B5EF4-FFF2-40B4-BE49-F238E27FC236}">
                  <a16:creationId xmlns:a16="http://schemas.microsoft.com/office/drawing/2014/main" id="{C169140D-36EE-6F48-B75A-73E474DB321B}"/>
                </a:ext>
              </a:extLst>
            </p:cNvPr>
            <p:cNvGrpSpPr>
              <a:grpSpLocks/>
            </p:cNvGrpSpPr>
            <p:nvPr/>
          </p:nvGrpSpPr>
          <p:grpSpPr bwMode="auto">
            <a:xfrm>
              <a:off x="4458" y="2157"/>
              <a:ext cx="3248" cy="3347"/>
              <a:chOff x="116" y="1589"/>
              <a:chExt cx="2565" cy="2236"/>
            </a:xfrm>
          </p:grpSpPr>
          <p:pic>
            <p:nvPicPr>
              <p:cNvPr id="34830" name="Picture 22" descr="su_5">
                <a:extLst>
                  <a:ext uri="{FF2B5EF4-FFF2-40B4-BE49-F238E27FC236}">
                    <a16:creationId xmlns:a16="http://schemas.microsoft.com/office/drawing/2014/main" id="{499A28C0-9707-574F-ABAF-46FFAC547A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4656"/>
              <a:stretch>
                <a:fillRect/>
              </a:stretch>
            </p:blipFill>
            <p:spPr bwMode="auto">
              <a:xfrm rot="-5400000">
                <a:off x="281" y="1424"/>
                <a:ext cx="2236" cy="2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1" name="Freeform 23">
                <a:extLst>
                  <a:ext uri="{FF2B5EF4-FFF2-40B4-BE49-F238E27FC236}">
                    <a16:creationId xmlns:a16="http://schemas.microsoft.com/office/drawing/2014/main" id="{9146CDC4-06FA-8E45-A052-8F962A66CF9B}"/>
                  </a:ext>
                </a:extLst>
              </p:cNvPr>
              <p:cNvSpPr>
                <a:spLocks/>
              </p:cNvSpPr>
              <p:nvPr/>
            </p:nvSpPr>
            <p:spPr bwMode="auto">
              <a:xfrm>
                <a:off x="264" y="1992"/>
                <a:ext cx="1392" cy="444"/>
              </a:xfrm>
              <a:custGeom>
                <a:avLst/>
                <a:gdLst>
                  <a:gd name="T0" fmla="*/ 72 w 1392"/>
                  <a:gd name="T1" fmla="*/ 12 h 444"/>
                  <a:gd name="T2" fmla="*/ 1392 w 1392"/>
                  <a:gd name="T3" fmla="*/ 0 h 444"/>
                  <a:gd name="T4" fmla="*/ 1392 w 1392"/>
                  <a:gd name="T5" fmla="*/ 228 h 444"/>
                  <a:gd name="T6" fmla="*/ 1068 w 1392"/>
                  <a:gd name="T7" fmla="*/ 264 h 444"/>
                  <a:gd name="T8" fmla="*/ 888 w 1392"/>
                  <a:gd name="T9" fmla="*/ 264 h 444"/>
                  <a:gd name="T10" fmla="*/ 816 w 1392"/>
                  <a:gd name="T11" fmla="*/ 312 h 444"/>
                  <a:gd name="T12" fmla="*/ 660 w 1392"/>
                  <a:gd name="T13" fmla="*/ 336 h 444"/>
                  <a:gd name="T14" fmla="*/ 576 w 1392"/>
                  <a:gd name="T15" fmla="*/ 444 h 444"/>
                  <a:gd name="T16" fmla="*/ 84 w 1392"/>
                  <a:gd name="T17" fmla="*/ 420 h 444"/>
                  <a:gd name="T18" fmla="*/ 0 w 1392"/>
                  <a:gd name="T19" fmla="*/ 384 h 444"/>
                  <a:gd name="T20" fmla="*/ 12 w 1392"/>
                  <a:gd name="T21" fmla="*/ 132 h 444"/>
                  <a:gd name="T22" fmla="*/ 72 w 1392"/>
                  <a:gd name="T23" fmla="*/ 12 h 4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92"/>
                  <a:gd name="T37" fmla="*/ 0 h 444"/>
                  <a:gd name="T38" fmla="*/ 1392 w 1392"/>
                  <a:gd name="T39" fmla="*/ 444 h 4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92" h="444">
                    <a:moveTo>
                      <a:pt x="72" y="12"/>
                    </a:moveTo>
                    <a:lnTo>
                      <a:pt x="1392" y="0"/>
                    </a:lnTo>
                    <a:lnTo>
                      <a:pt x="1392" y="228"/>
                    </a:lnTo>
                    <a:lnTo>
                      <a:pt x="1068" y="264"/>
                    </a:lnTo>
                    <a:lnTo>
                      <a:pt x="888" y="264"/>
                    </a:lnTo>
                    <a:lnTo>
                      <a:pt x="816" y="312"/>
                    </a:lnTo>
                    <a:lnTo>
                      <a:pt x="660" y="336"/>
                    </a:lnTo>
                    <a:lnTo>
                      <a:pt x="576" y="444"/>
                    </a:lnTo>
                    <a:lnTo>
                      <a:pt x="84" y="420"/>
                    </a:lnTo>
                    <a:lnTo>
                      <a:pt x="0" y="384"/>
                    </a:lnTo>
                    <a:lnTo>
                      <a:pt x="12" y="132"/>
                    </a:lnTo>
                    <a:lnTo>
                      <a:pt x="72"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grpSp>
        <p:sp>
          <p:nvSpPr>
            <p:cNvPr id="34829" name="Text Box 24">
              <a:extLst>
                <a:ext uri="{FF2B5EF4-FFF2-40B4-BE49-F238E27FC236}">
                  <a16:creationId xmlns:a16="http://schemas.microsoft.com/office/drawing/2014/main" id="{DC65935E-A3B0-6C41-8EC1-E2E4B5E62F40}"/>
                </a:ext>
              </a:extLst>
            </p:cNvPr>
            <p:cNvSpPr txBox="1">
              <a:spLocks noChangeArrowheads="1"/>
            </p:cNvSpPr>
            <p:nvPr/>
          </p:nvSpPr>
          <p:spPr bwMode="auto">
            <a:xfrm>
              <a:off x="4645" y="2163"/>
              <a:ext cx="1572" cy="5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n-US" altLang="en-US" sz="2400" b="1">
                  <a:solidFill>
                    <a:srgbClr val="CC0066"/>
                  </a:solidFill>
                  <a:latin typeface="Times New Roman" panose="02020603050405020304" pitchFamily="18" charset="0"/>
                  <a:cs typeface="Times New Roman" panose="02020603050405020304" pitchFamily="18" charset="0"/>
                </a:rPr>
                <a:t>Thi Sách bị nhà Hán giết hại.</a:t>
              </a:r>
            </a:p>
          </p:txBody>
        </p:sp>
      </p:grpSp>
      <p:sp>
        <p:nvSpPr>
          <p:cNvPr id="34827" name="TextBox 32">
            <a:extLst>
              <a:ext uri="{FF2B5EF4-FFF2-40B4-BE49-F238E27FC236}">
                <a16:creationId xmlns:a16="http://schemas.microsoft.com/office/drawing/2014/main" id="{88DAA602-9849-0745-A6EA-76DD298493C8}"/>
              </a:ext>
            </a:extLst>
          </p:cNvPr>
          <p:cNvSpPr txBox="1">
            <a:spLocks noChangeArrowheads="1"/>
          </p:cNvSpPr>
          <p:nvPr/>
        </p:nvSpPr>
        <p:spPr bwMode="auto">
          <a:xfrm>
            <a:off x="141287" y="546100"/>
            <a:ext cx="5697809" cy="410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lnSpc>
                <a:spcPct val="115000"/>
              </a:lnSpc>
            </a:pPr>
            <a:r>
              <a:rPr lang="en-US" altLang="en-US" b="1" dirty="0" smtClean="0">
                <a:solidFill>
                  <a:srgbClr val="C00000"/>
                </a:solidFill>
                <a:latin typeface="Times New Roman" panose="02020603050405020304" pitchFamily="18" charset="0"/>
                <a:cs typeface="Times New Roman" panose="02020603050405020304" pitchFamily="18" charset="0"/>
              </a:rPr>
              <a:t>I</a:t>
            </a:r>
            <a:r>
              <a:rPr lang="vi-VN" altLang="en-US" b="1" dirty="0" smtClean="0">
                <a:solidFill>
                  <a:srgbClr val="C00000"/>
                </a:solidFill>
                <a:latin typeface="Times New Roman" panose="02020603050405020304" pitchFamily="18" charset="0"/>
                <a:cs typeface="Times New Roman" panose="02020603050405020304" pitchFamily="18" charset="0"/>
              </a:rPr>
              <a:t>. KHỞI NGHĨA HAI B</a:t>
            </a:r>
            <a:r>
              <a:rPr lang="en-US" altLang="en-US" b="1" dirty="0" smtClean="0">
                <a:solidFill>
                  <a:srgbClr val="C00000"/>
                </a:solidFill>
                <a:latin typeface="Times New Roman" panose="02020603050405020304" pitchFamily="18" charset="0"/>
                <a:cs typeface="Times New Roman" panose="02020603050405020304" pitchFamily="18" charset="0"/>
              </a:rPr>
              <a:t>À</a:t>
            </a:r>
            <a:r>
              <a:rPr lang="vi-VN" altLang="en-US" b="1" dirty="0" smtClean="0">
                <a:solidFill>
                  <a:srgbClr val="C00000"/>
                </a:solidFill>
                <a:latin typeface="Times New Roman" panose="02020603050405020304" pitchFamily="18" charset="0"/>
                <a:cs typeface="Times New Roman" panose="02020603050405020304" pitchFamily="18" charset="0"/>
              </a:rPr>
              <a:t> TRƯNG</a:t>
            </a:r>
            <a:r>
              <a:rPr lang="en-US" altLang="en-US" b="1" dirty="0" smtClean="0">
                <a:solidFill>
                  <a:srgbClr val="C00000"/>
                </a:solidFill>
                <a:latin typeface="Times New Roman" panose="02020603050405020304" pitchFamily="18" charset="0"/>
                <a:cs typeface="Times New Roman" panose="02020603050405020304" pitchFamily="18" charset="0"/>
              </a:rPr>
              <a:t> (</a:t>
            </a:r>
            <a:r>
              <a:rPr lang="en-US" altLang="en-US" b="1" dirty="0" err="1" smtClean="0">
                <a:solidFill>
                  <a:srgbClr val="C00000"/>
                </a:solidFill>
                <a:latin typeface="Times New Roman" panose="02020603050405020304" pitchFamily="18" charset="0"/>
                <a:cs typeface="Times New Roman" panose="02020603050405020304" pitchFamily="18" charset="0"/>
              </a:rPr>
              <a:t>NĂM</a:t>
            </a:r>
            <a:r>
              <a:rPr lang="en-US" altLang="en-US" b="1" dirty="0" smtClean="0">
                <a:solidFill>
                  <a:srgbClr val="C00000"/>
                </a:solidFill>
                <a:latin typeface="Times New Roman" panose="02020603050405020304" pitchFamily="18" charset="0"/>
                <a:cs typeface="Times New Roman" panose="02020603050405020304" pitchFamily="18" charset="0"/>
              </a:rPr>
              <a:t> 40-43)</a:t>
            </a:r>
            <a:endParaRPr lang="en-US" altLang="en-US" sz="16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01383"/>
                                        </p:tgtEl>
                                        <p:attrNameLst>
                                          <p:attrName>style.visibility</p:attrName>
                                        </p:attrNameLst>
                                      </p:cBhvr>
                                      <p:to>
                                        <p:strVal val="visible"/>
                                      </p:to>
                                    </p:set>
                                    <p:animEffect transition="in" filter="checkerboard(across)">
                                      <p:cBhvr>
                                        <p:cTn id="7" dur="500"/>
                                        <p:tgtEl>
                                          <p:spTgt spid="1013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iterate type="lt">
                                    <p:tmPct val="0"/>
                                  </p:iterate>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1" presetClass="exit" presetSubtype="0" fill="hold" nodeType="clickEffect">
                                  <p:stCondLst>
                                    <p:cond delay="0"/>
                                  </p:stCondLst>
                                  <p:iterate type="lt">
                                    <p:tmPct val="5000"/>
                                  </p:iterate>
                                  <p:childTnLst>
                                    <p:anim calcmode="lin" valueType="num">
                                      <p:cBhvr>
                                        <p:cTn id="17" dur="1000"/>
                                        <p:tgtEl>
                                          <p:spTgt spid="2"/>
                                        </p:tgtEl>
                                        <p:attrNameLst>
                                          <p:attrName>ppt_w</p:attrName>
                                        </p:attrNameLst>
                                      </p:cBhvr>
                                      <p:tavLst>
                                        <p:tav tm="0">
                                          <p:val>
                                            <p:strVal val="ppt_w"/>
                                          </p:val>
                                        </p:tav>
                                        <p:tav tm="100000">
                                          <p:val>
                                            <p:fltVal val="0"/>
                                          </p:val>
                                        </p:tav>
                                      </p:tavLst>
                                    </p:anim>
                                    <p:anim calcmode="lin" valueType="num">
                                      <p:cBhvr>
                                        <p:cTn id="18" dur="1000"/>
                                        <p:tgtEl>
                                          <p:spTgt spid="2"/>
                                        </p:tgtEl>
                                        <p:attrNameLst>
                                          <p:attrName>ppt_h</p:attrName>
                                        </p:attrNameLst>
                                      </p:cBhvr>
                                      <p:tavLst>
                                        <p:tav tm="0">
                                          <p:val>
                                            <p:strVal val="ppt_h"/>
                                          </p:val>
                                        </p:tav>
                                        <p:tav tm="100000">
                                          <p:val>
                                            <p:fltVal val="0"/>
                                          </p:val>
                                        </p:tav>
                                      </p:tavLst>
                                    </p:anim>
                                    <p:anim calcmode="lin" valueType="num">
                                      <p:cBhvr>
                                        <p:cTn id="19" dur="1000"/>
                                        <p:tgtEl>
                                          <p:spTgt spid="2"/>
                                        </p:tgtEl>
                                        <p:attrNameLst>
                                          <p:attrName>style.rotation</p:attrName>
                                        </p:attrNameLst>
                                      </p:cBhvr>
                                      <p:tavLst>
                                        <p:tav tm="0">
                                          <p:val>
                                            <p:fltVal val="0"/>
                                          </p:val>
                                        </p:tav>
                                        <p:tav tm="100000">
                                          <p:val>
                                            <p:fltVal val="90"/>
                                          </p:val>
                                        </p:tav>
                                      </p:tavLst>
                                    </p:anim>
                                    <p:animEffect transition="out" filter="fade">
                                      <p:cBhvr>
                                        <p:cTn id="20" dur="1000"/>
                                        <p:tgtEl>
                                          <p:spTgt spid="2"/>
                                        </p:tgtEl>
                                      </p:cBhvr>
                                    </p:animEffect>
                                    <p:set>
                                      <p:cBhvr>
                                        <p:cTn id="21" dur="1" fill="hold">
                                          <p:stCondLst>
                                            <p:cond delay="999"/>
                                          </p:stCondLst>
                                        </p:cTn>
                                        <p:tgtEl>
                                          <p:spTgt spid="2"/>
                                        </p:tgtEl>
                                        <p:attrNameLst>
                                          <p:attrName>style.visibility</p:attrName>
                                        </p:attrNameLst>
                                      </p:cBhvr>
                                      <p:to>
                                        <p:strVal val="hidden"/>
                                      </p:to>
                                    </p:set>
                                  </p:childTnLst>
                                </p:cTn>
                              </p:par>
                            </p:childTnLst>
                          </p:cTn>
                        </p:par>
                        <p:par>
                          <p:cTn id="22" fill="hold" nodeType="afterGroup">
                            <p:stCondLst>
                              <p:cond delay="1000"/>
                            </p:stCondLst>
                            <p:childTnLst>
                              <p:par>
                                <p:cTn id="23" presetID="15"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8" presetClass="exit" presetSubtype="12" fill="hold" nodeType="clickEffect">
                                  <p:stCondLst>
                                    <p:cond delay="0"/>
                                  </p:stCondLst>
                                  <p:childTnLst>
                                    <p:animEffect transition="out" filter="strips(downLeft)">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childTnLst>
                          </p:cTn>
                        </p:par>
                        <p:par>
                          <p:cTn id="34" fill="hold" nodeType="afterGroup">
                            <p:stCondLst>
                              <p:cond delay="500"/>
                            </p:stCondLst>
                            <p:childTnLst>
                              <p:par>
                                <p:cTn id="35" presetID="17" presetClass="entr" presetSubtype="1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5" presetClass="entr" presetSubtype="0" fill="hold" grpId="0" nodeType="clickEffect">
                                  <p:stCondLst>
                                    <p:cond delay="0"/>
                                  </p:stCondLst>
                                  <p:childTnLst>
                                    <p:set>
                                      <p:cBhvr>
                                        <p:cTn id="42" dur="1" fill="hold">
                                          <p:stCondLst>
                                            <p:cond delay="0"/>
                                          </p:stCondLst>
                                        </p:cTn>
                                        <p:tgtEl>
                                          <p:spTgt spid="101384"/>
                                        </p:tgtEl>
                                        <p:attrNameLst>
                                          <p:attrName>style.visibility</p:attrName>
                                        </p:attrNameLst>
                                      </p:cBhvr>
                                      <p:to>
                                        <p:strVal val="visible"/>
                                      </p:to>
                                    </p:set>
                                    <p:anim calcmode="lin" valueType="num">
                                      <p:cBhvr>
                                        <p:cTn id="43" dur="1000" fill="hold"/>
                                        <p:tgtEl>
                                          <p:spTgt spid="101384"/>
                                        </p:tgtEl>
                                        <p:attrNameLst>
                                          <p:attrName>ppt_w</p:attrName>
                                        </p:attrNameLst>
                                      </p:cBhvr>
                                      <p:tavLst>
                                        <p:tav tm="0">
                                          <p:val>
                                            <p:fltVal val="0"/>
                                          </p:val>
                                        </p:tav>
                                        <p:tav tm="100000">
                                          <p:val>
                                            <p:strVal val="#ppt_w"/>
                                          </p:val>
                                        </p:tav>
                                      </p:tavLst>
                                    </p:anim>
                                    <p:anim calcmode="lin" valueType="num">
                                      <p:cBhvr>
                                        <p:cTn id="44" dur="1000" fill="hold"/>
                                        <p:tgtEl>
                                          <p:spTgt spid="101384"/>
                                        </p:tgtEl>
                                        <p:attrNameLst>
                                          <p:attrName>ppt_h</p:attrName>
                                        </p:attrNameLst>
                                      </p:cBhvr>
                                      <p:tavLst>
                                        <p:tav tm="0">
                                          <p:val>
                                            <p:fltVal val="0"/>
                                          </p:val>
                                        </p:tav>
                                        <p:tav tm="100000">
                                          <p:val>
                                            <p:strVal val="#ppt_h"/>
                                          </p:val>
                                        </p:tav>
                                      </p:tavLst>
                                    </p:anim>
                                    <p:anim calcmode="lin" valueType="num">
                                      <p:cBhvr>
                                        <p:cTn id="45" dur="1000" fill="hold"/>
                                        <p:tgtEl>
                                          <p:spTgt spid="101384"/>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0138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3" grpId="0"/>
      <p:bldP spid="10138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a:extLst>
              <a:ext uri="{FF2B5EF4-FFF2-40B4-BE49-F238E27FC236}">
                <a16:creationId xmlns:a16="http://schemas.microsoft.com/office/drawing/2014/main" id="{A0CB81B7-7962-A743-83CD-2E1A42BE50F2}"/>
              </a:ext>
            </a:extLst>
          </p:cNvPr>
          <p:cNvSpPr txBox="1">
            <a:spLocks noChangeArrowheads="1"/>
          </p:cNvSpPr>
          <p:nvPr/>
        </p:nvSpPr>
        <p:spPr bwMode="auto">
          <a:xfrm>
            <a:off x="3822700" y="223838"/>
            <a:ext cx="52085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2400" b="1" i="1">
                <a:solidFill>
                  <a:srgbClr val="FF0066"/>
                </a:solidFill>
                <a:latin typeface="Times New Roman" panose="02020603050405020304" pitchFamily="18" charset="0"/>
                <a:cs typeface="Times New Roman" panose="02020603050405020304" pitchFamily="18" charset="0"/>
              </a:rPr>
              <a:t>Một xin rửa sạch nước thù,</a:t>
            </a:r>
          </a:p>
          <a:p>
            <a:pPr algn="ctr" eaLnBrk="1" hangingPunct="1"/>
            <a:r>
              <a:rPr lang="en-US" altLang="en-US" sz="2400" b="1" i="1">
                <a:solidFill>
                  <a:srgbClr val="FF0066"/>
                </a:solidFill>
                <a:latin typeface="Times New Roman" panose="02020603050405020304" pitchFamily="18" charset="0"/>
                <a:cs typeface="Times New Roman" panose="02020603050405020304" pitchFamily="18" charset="0"/>
              </a:rPr>
              <a:t>Hai xin đem lại nghiệp xưa họ Hùng,</a:t>
            </a:r>
          </a:p>
          <a:p>
            <a:pPr algn="ctr" eaLnBrk="1" hangingPunct="1"/>
            <a:r>
              <a:rPr lang="en-US" altLang="en-US" sz="2400" b="1" i="1">
                <a:solidFill>
                  <a:srgbClr val="FF0066"/>
                </a:solidFill>
                <a:latin typeface="Times New Roman" panose="02020603050405020304" pitchFamily="18" charset="0"/>
                <a:cs typeface="Times New Roman" panose="02020603050405020304" pitchFamily="18" charset="0"/>
              </a:rPr>
              <a:t>Ba kẻ oan ức lòng chồng</a:t>
            </a:r>
          </a:p>
          <a:p>
            <a:pPr algn="ctr" eaLnBrk="1" hangingPunct="1"/>
            <a:r>
              <a:rPr lang="en-US" altLang="en-US" sz="2400" b="1" i="1">
                <a:solidFill>
                  <a:srgbClr val="FF0066"/>
                </a:solidFill>
                <a:latin typeface="Times New Roman" panose="02020603050405020304" pitchFamily="18" charset="0"/>
                <a:cs typeface="Times New Roman" panose="02020603050405020304" pitchFamily="18" charset="0"/>
              </a:rPr>
              <a:t>Bốn xin vẹn vẹn sở công lên này.</a:t>
            </a:r>
          </a:p>
          <a:p>
            <a:pPr algn="ctr" eaLnBrk="1" hangingPunct="1"/>
            <a:r>
              <a:rPr lang="en-US" altLang="en-US" sz="2400" b="1" i="1">
                <a:solidFill>
                  <a:srgbClr val="0033CC"/>
                </a:solidFill>
                <a:latin typeface="Times New Roman" panose="02020603050405020304" pitchFamily="18" charset="0"/>
                <a:cs typeface="Times New Roman" panose="02020603050405020304" pitchFamily="18" charset="0"/>
              </a:rPr>
              <a:t> (Thiên Nam ngữ lục, áng sử ca dân gian thế kỉ XVII)</a:t>
            </a:r>
          </a:p>
        </p:txBody>
      </p:sp>
      <p:pic>
        <p:nvPicPr>
          <p:cNvPr id="105476" name="Picture 4" descr="Untitled-15 copy">
            <a:extLst>
              <a:ext uri="{FF2B5EF4-FFF2-40B4-BE49-F238E27FC236}">
                <a16:creationId xmlns:a16="http://schemas.microsoft.com/office/drawing/2014/main" id="{71774201-304B-FB4C-869C-08F4C6B2A2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2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6">
            <a:extLst>
              <a:ext uri="{FF2B5EF4-FFF2-40B4-BE49-F238E27FC236}">
                <a16:creationId xmlns:a16="http://schemas.microsoft.com/office/drawing/2014/main" id="{846F1BA5-D939-AA44-A185-7C9C89B99DD9}"/>
              </a:ext>
            </a:extLst>
          </p:cNvPr>
          <p:cNvSpPr txBox="1">
            <a:spLocks noChangeArrowheads="1"/>
          </p:cNvSpPr>
          <p:nvPr/>
        </p:nvSpPr>
        <p:spPr bwMode="auto">
          <a:xfrm flipH="1">
            <a:off x="4530725" y="2844800"/>
            <a:ext cx="4613275"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lnSpc>
                <a:spcPct val="70000"/>
              </a:lnSpc>
              <a:spcBef>
                <a:spcPct val="40000"/>
              </a:spcBef>
            </a:pPr>
            <a:endParaRPr lang="vi-VN" altLang="en-US" sz="2400" b="1">
              <a:solidFill>
                <a:srgbClr val="005000"/>
              </a:solidFill>
              <a:latin typeface="Arial" panose="020B0604020202020204" pitchFamily="34" charset="0"/>
            </a:endParaRPr>
          </a:p>
        </p:txBody>
      </p:sp>
      <p:sp>
        <p:nvSpPr>
          <p:cNvPr id="15365" name="Text Box 7">
            <a:extLst>
              <a:ext uri="{FF2B5EF4-FFF2-40B4-BE49-F238E27FC236}">
                <a16:creationId xmlns:a16="http://schemas.microsoft.com/office/drawing/2014/main" id="{432EA3A1-DE8C-5B4A-B8F7-D7336ADF0499}"/>
              </a:ext>
            </a:extLst>
          </p:cNvPr>
          <p:cNvSpPr txBox="1">
            <a:spLocks noChangeArrowheads="1"/>
          </p:cNvSpPr>
          <p:nvPr/>
        </p:nvSpPr>
        <p:spPr bwMode="auto">
          <a:xfrm>
            <a:off x="209550" y="6396038"/>
            <a:ext cx="3403600" cy="461962"/>
          </a:xfrm>
          <a:prstGeom prst="rect">
            <a:avLst/>
          </a:prstGeom>
          <a:solidFill>
            <a:schemeClr val="accent5">
              <a:lumMod val="75000"/>
            </a:schemeClr>
          </a:solidFill>
          <a:ln>
            <a:noFill/>
          </a:ln>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defRPr/>
            </a:pPr>
            <a:r>
              <a:rPr lang="en-US" altLang="en-US" sz="2400" b="1" dirty="0" err="1">
                <a:solidFill>
                  <a:srgbClr val="FF0000"/>
                </a:solidFill>
                <a:latin typeface="Times New Roman" panose="02020603050405020304" pitchFamily="18" charset="0"/>
              </a:rPr>
              <a:t>Trưng</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Trắc</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đọc</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lời</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thề</a:t>
            </a:r>
            <a:endParaRPr lang="en-US" altLang="en-US" sz="2400" b="1" dirty="0">
              <a:solidFill>
                <a:srgbClr val="FF0000"/>
              </a:solidFill>
              <a:latin typeface="Times New Roman" panose="02020603050405020304" pitchFamily="18" charset="0"/>
            </a:endParaRPr>
          </a:p>
        </p:txBody>
      </p:sp>
      <p:sp>
        <p:nvSpPr>
          <p:cNvPr id="36869" name="Text Box 8">
            <a:extLst>
              <a:ext uri="{FF2B5EF4-FFF2-40B4-BE49-F238E27FC236}">
                <a16:creationId xmlns:a16="http://schemas.microsoft.com/office/drawing/2014/main" id="{DC59ADD2-637C-534C-BE5D-08BD1556F34E}"/>
              </a:ext>
            </a:extLst>
          </p:cNvPr>
          <p:cNvSpPr txBox="1">
            <a:spLocks noChangeArrowheads="1"/>
          </p:cNvSpPr>
          <p:nvPr/>
        </p:nvSpPr>
        <p:spPr bwMode="auto">
          <a:xfrm>
            <a:off x="3822700" y="4229100"/>
            <a:ext cx="4051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endParaRPr lang="vi-VN" altLang="en-US">
              <a:latin typeface="Arial" panose="020B0604020202020204" pitchFamily="34" charset="0"/>
            </a:endParaRPr>
          </a:p>
        </p:txBody>
      </p:sp>
      <p:sp>
        <p:nvSpPr>
          <p:cNvPr id="19466" name="Rectangle 10">
            <a:extLst>
              <a:ext uri="{FF2B5EF4-FFF2-40B4-BE49-F238E27FC236}">
                <a16:creationId xmlns:a16="http://schemas.microsoft.com/office/drawing/2014/main" id="{F09C4870-D94F-5A46-8A90-65A5B80AEE9B}"/>
              </a:ext>
            </a:extLst>
          </p:cNvPr>
          <p:cNvSpPr>
            <a:spLocks noChangeArrowheads="1"/>
          </p:cNvSpPr>
          <p:nvPr/>
        </p:nvSpPr>
        <p:spPr bwMode="auto">
          <a:xfrm>
            <a:off x="4203700" y="3811588"/>
            <a:ext cx="4514850"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tabLst>
                <a:tab pos="5200650" algn="l"/>
              </a:tabLst>
              <a:defRPr>
                <a:solidFill>
                  <a:schemeClr val="tx1"/>
                </a:solidFill>
                <a:latin typeface="Tahoma" panose="020B0604030504040204" pitchFamily="34" charset="0"/>
              </a:defRPr>
            </a:lvl1pPr>
            <a:lvl2pPr marL="742950" indent="-285750">
              <a:tabLst>
                <a:tab pos="5200650" algn="l"/>
              </a:tabLst>
              <a:defRPr>
                <a:solidFill>
                  <a:schemeClr val="tx1"/>
                </a:solidFill>
                <a:latin typeface="Tahoma" panose="020B0604030504040204" pitchFamily="34" charset="0"/>
              </a:defRPr>
            </a:lvl2pPr>
            <a:lvl3pPr marL="1143000" indent="-228600">
              <a:tabLst>
                <a:tab pos="5200650" algn="l"/>
              </a:tabLst>
              <a:defRPr>
                <a:solidFill>
                  <a:schemeClr val="tx1"/>
                </a:solidFill>
                <a:latin typeface="Tahoma" panose="020B0604030504040204" pitchFamily="34" charset="0"/>
              </a:defRPr>
            </a:lvl3pPr>
            <a:lvl4pPr marL="1600200" indent="-228600">
              <a:tabLst>
                <a:tab pos="5200650" algn="l"/>
              </a:tabLst>
              <a:defRPr>
                <a:solidFill>
                  <a:schemeClr val="tx1"/>
                </a:solidFill>
                <a:latin typeface="Tahoma" panose="020B0604030504040204" pitchFamily="34" charset="0"/>
              </a:defRPr>
            </a:lvl4pPr>
            <a:lvl5pPr marL="2057400" indent="-228600">
              <a:tabLst>
                <a:tab pos="5200650" algn="l"/>
              </a:tabLst>
              <a:defRPr>
                <a:solidFill>
                  <a:schemeClr val="tx1"/>
                </a:solidFill>
                <a:latin typeface="Tahoma" panose="020B0604030504040204" pitchFamily="34" charset="0"/>
              </a:defRPr>
            </a:lvl5pPr>
            <a:lvl6pPr marL="2514600" indent="-228600" eaLnBrk="0" fontAlgn="base" hangingPunct="0">
              <a:spcBef>
                <a:spcPct val="0"/>
              </a:spcBef>
              <a:spcAft>
                <a:spcPct val="0"/>
              </a:spcAft>
              <a:tabLst>
                <a:tab pos="5200650" algn="l"/>
              </a:tabLst>
              <a:defRPr>
                <a:solidFill>
                  <a:schemeClr val="tx1"/>
                </a:solidFill>
                <a:latin typeface="Tahoma" panose="020B0604030504040204" pitchFamily="34" charset="0"/>
              </a:defRPr>
            </a:lvl6pPr>
            <a:lvl7pPr marL="2971800" indent="-228600" eaLnBrk="0" fontAlgn="base" hangingPunct="0">
              <a:spcBef>
                <a:spcPct val="0"/>
              </a:spcBef>
              <a:spcAft>
                <a:spcPct val="0"/>
              </a:spcAft>
              <a:tabLst>
                <a:tab pos="5200650" algn="l"/>
              </a:tabLst>
              <a:defRPr>
                <a:solidFill>
                  <a:schemeClr val="tx1"/>
                </a:solidFill>
                <a:latin typeface="Tahoma" panose="020B0604030504040204" pitchFamily="34" charset="0"/>
              </a:defRPr>
            </a:lvl7pPr>
            <a:lvl8pPr marL="3429000" indent="-228600" eaLnBrk="0" fontAlgn="base" hangingPunct="0">
              <a:spcBef>
                <a:spcPct val="0"/>
              </a:spcBef>
              <a:spcAft>
                <a:spcPct val="0"/>
              </a:spcAft>
              <a:tabLst>
                <a:tab pos="5200650" algn="l"/>
              </a:tabLst>
              <a:defRPr>
                <a:solidFill>
                  <a:schemeClr val="tx1"/>
                </a:solidFill>
                <a:latin typeface="Tahoma" panose="020B0604030504040204" pitchFamily="34" charset="0"/>
              </a:defRPr>
            </a:lvl8pPr>
            <a:lvl9pPr marL="3886200" indent="-228600" eaLnBrk="0" fontAlgn="base" hangingPunct="0">
              <a:spcBef>
                <a:spcPct val="0"/>
              </a:spcBef>
              <a:spcAft>
                <a:spcPct val="0"/>
              </a:spcAft>
              <a:tabLst>
                <a:tab pos="5200650" algn="l"/>
              </a:tabLst>
              <a:defRPr>
                <a:solidFill>
                  <a:schemeClr val="tx1"/>
                </a:solidFill>
                <a:latin typeface="Tahoma" panose="020B0604030504040204" pitchFamily="34" charset="0"/>
              </a:defRPr>
            </a:lvl9pPr>
          </a:lstStyle>
          <a:p>
            <a:pPr algn="just"/>
            <a:r>
              <a:rPr lang="en-US" altLang="en-US" sz="2400" b="1">
                <a:solidFill>
                  <a:srgbClr val="000000"/>
                </a:solidFill>
                <a:latin typeface="Times New Roman" panose="02020603050405020304" pitchFamily="18" charset="0"/>
              </a:rPr>
              <a:t>Mục tiêu của cuộc khởi nghĩa: </a:t>
            </a:r>
            <a:r>
              <a:rPr lang="en-US" altLang="en-US" sz="2400" b="1" i="1">
                <a:solidFill>
                  <a:srgbClr val="0000FF"/>
                </a:solidFill>
                <a:latin typeface="Times New Roman" panose="02020603050405020304" pitchFamily="18" charset="0"/>
              </a:rPr>
              <a:t>giành độc lập cho Tổ quốc, nối lại sự nghiệp  của các vua Hùng và là trả thù cho chồng.</a:t>
            </a:r>
          </a:p>
        </p:txBody>
      </p:sp>
      <p:sp>
        <p:nvSpPr>
          <p:cNvPr id="8" name="Text Box 9">
            <a:extLst>
              <a:ext uri="{FF2B5EF4-FFF2-40B4-BE49-F238E27FC236}">
                <a16:creationId xmlns:a16="http://schemas.microsoft.com/office/drawing/2014/main" id="{6F0992D0-4B0F-2448-837A-D8F5F4E060E9}"/>
              </a:ext>
            </a:extLst>
          </p:cNvPr>
          <p:cNvSpPr txBox="1">
            <a:spLocks noChangeArrowheads="1"/>
          </p:cNvSpPr>
          <p:nvPr/>
        </p:nvSpPr>
        <p:spPr bwMode="auto">
          <a:xfrm>
            <a:off x="4605338" y="2647950"/>
            <a:ext cx="4013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en-US" sz="2400">
                <a:latin typeface="Times New Roman" panose="02020603050405020304" pitchFamily="18" charset="0"/>
              </a:rPr>
              <a:t>Qua 4 câu thơ, em hãy cho biết mục tiêu của cuộc khởi nghĩa?</a:t>
            </a:r>
          </a:p>
        </p:txBody>
      </p:sp>
      <p:pic>
        <p:nvPicPr>
          <p:cNvPr id="9" name="Picture 11">
            <a:extLst>
              <a:ext uri="{FF2B5EF4-FFF2-40B4-BE49-F238E27FC236}">
                <a16:creationId xmlns:a16="http://schemas.microsoft.com/office/drawing/2014/main" id="{F6F962A4-40B7-0242-B82C-8E78CB524EB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00463" y="2565400"/>
            <a:ext cx="8382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105474"/>
                                        </p:tgtEl>
                                        <p:attrNameLst>
                                          <p:attrName>style.visibility</p:attrName>
                                        </p:attrNameLst>
                                      </p:cBhvr>
                                      <p:to>
                                        <p:strVal val="visible"/>
                                      </p:to>
                                    </p:set>
                                    <p:animEffect transition="in" filter="barn(inHorizontal)">
                                      <p:cBhvr>
                                        <p:cTn id="7" dur="1000"/>
                                        <p:tgtEl>
                                          <p:spTgt spid="10547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51" presetClass="entr" presetSubtype="0" fill="hold" grpId="1" nodeType="withEffect">
                                  <p:stCondLst>
                                    <p:cond delay="0"/>
                                  </p:stCondLst>
                                  <p:childTnLst>
                                    <p:set>
                                      <p:cBhvr>
                                        <p:cTn id="9" dur="1" fill="hold">
                                          <p:stCondLst>
                                            <p:cond delay="0"/>
                                          </p:stCondLst>
                                        </p:cTn>
                                        <p:tgtEl>
                                          <p:spTgt spid="105474"/>
                                        </p:tgtEl>
                                        <p:attrNameLst>
                                          <p:attrName>style.visibility</p:attrName>
                                        </p:attrNameLst>
                                      </p:cBhvr>
                                      <p:to>
                                        <p:strVal val="visible"/>
                                      </p:to>
                                    </p:set>
                                    <p:animEffect transition="in" filter="fade">
                                      <p:cBhvr>
                                        <p:cTn id="10" dur="770" decel="100000"/>
                                        <p:tgtEl>
                                          <p:spTgt spid="105474"/>
                                        </p:tgtEl>
                                      </p:cBhvr>
                                    </p:animEffect>
                                    <p:animScale>
                                      <p:cBhvr>
                                        <p:cTn id="11" dur="770" decel="100000"/>
                                        <p:tgtEl>
                                          <p:spTgt spid="105474"/>
                                        </p:tgtEl>
                                      </p:cBhvr>
                                      <p:from x="10000" y="10000"/>
                                      <p:to x="200000" y="450000"/>
                                    </p:animScale>
                                    <p:animScale>
                                      <p:cBhvr>
                                        <p:cTn id="12" dur="1230" accel="100000" fill="hold">
                                          <p:stCondLst>
                                            <p:cond delay="770"/>
                                          </p:stCondLst>
                                        </p:cTn>
                                        <p:tgtEl>
                                          <p:spTgt spid="105474"/>
                                        </p:tgtEl>
                                      </p:cBhvr>
                                      <p:from x="200000" y="450000"/>
                                      <p:to x="100000" y="100000"/>
                                    </p:animScale>
                                    <p:set>
                                      <p:cBhvr>
                                        <p:cTn id="13" dur="770" fill="hold"/>
                                        <p:tgtEl>
                                          <p:spTgt spid="105474"/>
                                        </p:tgtEl>
                                        <p:attrNameLst>
                                          <p:attrName>ppt_x</p:attrName>
                                        </p:attrNameLst>
                                      </p:cBhvr>
                                      <p:to>
                                        <p:strVal val="(0.5)"/>
                                      </p:to>
                                    </p:set>
                                    <p:anim from="(0.5)" to="(#ppt_x)" calcmode="lin" valueType="num">
                                      <p:cBhvr>
                                        <p:cTn id="14" dur="1230" accel="100000" fill="hold">
                                          <p:stCondLst>
                                            <p:cond delay="770"/>
                                          </p:stCondLst>
                                        </p:cTn>
                                        <p:tgtEl>
                                          <p:spTgt spid="105474"/>
                                        </p:tgtEl>
                                        <p:attrNameLst>
                                          <p:attrName>ppt_x</p:attrName>
                                        </p:attrNameLst>
                                      </p:cBhvr>
                                    </p:anim>
                                    <p:set>
                                      <p:cBhvr>
                                        <p:cTn id="15" dur="770" fill="hold"/>
                                        <p:tgtEl>
                                          <p:spTgt spid="105474"/>
                                        </p:tgtEl>
                                        <p:attrNameLst>
                                          <p:attrName>ppt_y</p:attrName>
                                        </p:attrNameLst>
                                      </p:cBhvr>
                                      <p:to>
                                        <p:strVal val="(#ppt_y+0.4)"/>
                                      </p:to>
                                    </p:set>
                                    <p:anim from="(#ppt_y+0.4)" to="(#ppt_y)" calcmode="lin" valueType="num">
                                      <p:cBhvr>
                                        <p:cTn id="16" dur="1230" accel="100000" fill="hold">
                                          <p:stCondLst>
                                            <p:cond delay="770"/>
                                          </p:stCondLst>
                                        </p:cTn>
                                        <p:tgtEl>
                                          <p:spTgt spid="105474"/>
                                        </p:tgtEl>
                                        <p:attrNameLst>
                                          <p:attrName>ppt_y</p:attrName>
                                        </p:attrNameLst>
                                      </p:cBhvr>
                                    </p:anim>
                                  </p:childTnLst>
                                </p:cTn>
                              </p:par>
                              <p:par>
                                <p:cTn id="17" presetID="2" presetClass="entr" presetSubtype="4" fill="hold" nodeType="withEffect">
                                  <p:stCondLst>
                                    <p:cond delay="0"/>
                                  </p:stCondLst>
                                  <p:childTnLst>
                                    <p:set>
                                      <p:cBhvr>
                                        <p:cTn id="18" dur="1" fill="hold">
                                          <p:stCondLst>
                                            <p:cond delay="0"/>
                                          </p:stCondLst>
                                        </p:cTn>
                                        <p:tgtEl>
                                          <p:spTgt spid="105476"/>
                                        </p:tgtEl>
                                        <p:attrNameLst>
                                          <p:attrName>style.visibility</p:attrName>
                                        </p:attrNameLst>
                                      </p:cBhvr>
                                      <p:to>
                                        <p:strVal val="visible"/>
                                      </p:to>
                                    </p:set>
                                    <p:anim calcmode="lin" valueType="num">
                                      <p:cBhvr additive="base">
                                        <p:cTn id="19" dur="500" fill="hold"/>
                                        <p:tgtEl>
                                          <p:spTgt spid="105476"/>
                                        </p:tgtEl>
                                        <p:attrNameLst>
                                          <p:attrName>ppt_x</p:attrName>
                                        </p:attrNameLst>
                                      </p:cBhvr>
                                      <p:tavLst>
                                        <p:tav tm="0">
                                          <p:val>
                                            <p:strVal val="#ppt_x"/>
                                          </p:val>
                                        </p:tav>
                                        <p:tav tm="100000">
                                          <p:val>
                                            <p:strVal val="#ppt_x"/>
                                          </p:val>
                                        </p:tav>
                                      </p:tavLst>
                                    </p:anim>
                                    <p:anim calcmode="lin" valueType="num">
                                      <p:cBhvr additive="base">
                                        <p:cTn id="20" dur="500" fill="hold"/>
                                        <p:tgtEl>
                                          <p:spTgt spid="10547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4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p:bldP spid="105474" grpId="1"/>
      <p:bldP spid="1946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025AF0F8-3B75-244F-872D-207AB2AE0FC0}"/>
              </a:ext>
            </a:extLst>
          </p:cNvPr>
          <p:cNvSpPr>
            <a:spLocks noGrp="1" noChangeArrowheads="1"/>
          </p:cNvSpPr>
          <p:nvPr>
            <p:ph type="title"/>
          </p:nvPr>
        </p:nvSpPr>
        <p:spPr/>
        <p:txBody>
          <a:bodyPr/>
          <a:lstStyle/>
          <a:p>
            <a:pPr eaLnBrk="1" hangingPunct="1"/>
            <a:endParaRPr lang="en-US" altLang="en-US"/>
          </a:p>
        </p:txBody>
      </p:sp>
      <p:sp>
        <p:nvSpPr>
          <p:cNvPr id="38914" name="Rectangle 3">
            <a:extLst>
              <a:ext uri="{FF2B5EF4-FFF2-40B4-BE49-F238E27FC236}">
                <a16:creationId xmlns:a16="http://schemas.microsoft.com/office/drawing/2014/main" id="{699A1205-1AD1-1F49-AD8D-167CED92022C}"/>
              </a:ext>
            </a:extLst>
          </p:cNvPr>
          <p:cNvSpPr>
            <a:spLocks noGrp="1" noChangeArrowheads="1"/>
          </p:cNvSpPr>
          <p:nvPr>
            <p:ph idx="1"/>
          </p:nvPr>
        </p:nvSpPr>
        <p:spPr/>
        <p:txBody>
          <a:bodyPr/>
          <a:lstStyle/>
          <a:p>
            <a:pPr eaLnBrk="1" hangingPunct="1"/>
            <a:endParaRPr lang="en-US" altLang="en-US"/>
          </a:p>
        </p:txBody>
      </p:sp>
      <p:grpSp>
        <p:nvGrpSpPr>
          <p:cNvPr id="2" name="Group 4">
            <a:extLst>
              <a:ext uri="{FF2B5EF4-FFF2-40B4-BE49-F238E27FC236}">
                <a16:creationId xmlns:a16="http://schemas.microsoft.com/office/drawing/2014/main" id="{D5A66004-C882-0048-A007-A4C2EF4CCA88}"/>
              </a:ext>
            </a:extLst>
          </p:cNvPr>
          <p:cNvGrpSpPr>
            <a:grpSpLocks/>
          </p:cNvGrpSpPr>
          <p:nvPr/>
        </p:nvGrpSpPr>
        <p:grpSpPr bwMode="auto">
          <a:xfrm>
            <a:off x="0" y="284163"/>
            <a:ext cx="8829675" cy="6794500"/>
            <a:chOff x="3248" y="1161"/>
            <a:chExt cx="2345" cy="3125"/>
          </a:xfrm>
        </p:grpSpPr>
        <p:pic>
          <p:nvPicPr>
            <p:cNvPr id="38916" name="Picture 5" descr="Untitled-14">
              <a:extLst>
                <a:ext uri="{FF2B5EF4-FFF2-40B4-BE49-F238E27FC236}">
                  <a16:creationId xmlns:a16="http://schemas.microsoft.com/office/drawing/2014/main" id="{039D1013-F592-0A43-B83D-7CB613D554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8" y="1161"/>
              <a:ext cx="2345" cy="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6">
              <a:extLst>
                <a:ext uri="{FF2B5EF4-FFF2-40B4-BE49-F238E27FC236}">
                  <a16:creationId xmlns:a16="http://schemas.microsoft.com/office/drawing/2014/main" id="{3559208B-17B8-A94C-9EDA-32A7FD6A3A5A}"/>
                </a:ext>
              </a:extLst>
            </p:cNvPr>
            <p:cNvSpPr txBox="1">
              <a:spLocks noChangeArrowheads="1"/>
            </p:cNvSpPr>
            <p:nvPr/>
          </p:nvSpPr>
          <p:spPr bwMode="auto">
            <a:xfrm>
              <a:off x="3412" y="3824"/>
              <a:ext cx="1680"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en-US" altLang="en-US" sz="2400" b="1">
                  <a:solidFill>
                    <a:srgbClr val="FF0000"/>
                  </a:solidFill>
                  <a:latin typeface="Times New Roman" panose="02020603050405020304" pitchFamily="18" charset="0"/>
                  <a:cs typeface="Times New Roman" panose="02020603050405020304" pitchFamily="18" charset="0"/>
                </a:rPr>
                <a:t>HAI BÀ TRƯNG LÀM LỄ TẾ TRỜI ĐẤT RA QUÂN GIẾT GIẶC</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1" name="Group 7">
            <a:extLst>
              <a:ext uri="{FF2B5EF4-FFF2-40B4-BE49-F238E27FC236}">
                <a16:creationId xmlns:a16="http://schemas.microsoft.com/office/drawing/2014/main" id="{D44FC0B9-3CA4-0044-B73F-BDED4D23A685}"/>
              </a:ext>
            </a:extLst>
          </p:cNvPr>
          <p:cNvGrpSpPr>
            <a:grpSpLocks/>
          </p:cNvGrpSpPr>
          <p:nvPr/>
        </p:nvGrpSpPr>
        <p:grpSpPr bwMode="auto">
          <a:xfrm>
            <a:off x="1062038" y="1447800"/>
            <a:ext cx="7019925" cy="5173663"/>
            <a:chOff x="1062016" y="1447091"/>
            <a:chExt cx="7019968" cy="5174334"/>
          </a:xfrm>
        </p:grpSpPr>
        <p:sp>
          <p:nvSpPr>
            <p:cNvPr id="5" name="Oval 4">
              <a:extLst>
                <a:ext uri="{FF2B5EF4-FFF2-40B4-BE49-F238E27FC236}">
                  <a16:creationId xmlns:a16="http://schemas.microsoft.com/office/drawing/2014/main" id="{9D9F800C-EFBE-304A-8E1D-10697483DD5E}"/>
                </a:ext>
              </a:extLst>
            </p:cNvPr>
            <p:cNvSpPr/>
            <p:nvPr/>
          </p:nvSpPr>
          <p:spPr bwMode="auto">
            <a:xfrm>
              <a:off x="1062016" y="1447091"/>
              <a:ext cx="3782001" cy="2828260"/>
            </a:xfrm>
            <a:prstGeom prst="ellipse">
              <a:avLst/>
            </a:prstGeom>
            <a:ln>
              <a:solidFill>
                <a:schemeClr val="tx1"/>
              </a:solidFill>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defRPr/>
              </a:pPr>
              <a:r>
                <a:rPr lang="en-US" altLang="en-US" sz="2000" b="1" dirty="0" err="1">
                  <a:solidFill>
                    <a:srgbClr val="010199"/>
                  </a:solidFill>
                  <a:latin typeface="Times New Roman" panose="02020603050405020304" pitchFamily="18" charset="0"/>
                  <a:cs typeface="Times New Roman" panose="02020603050405020304" pitchFamily="18" charset="0"/>
                </a:rPr>
                <a:t>Nhóm</a:t>
              </a:r>
              <a:r>
                <a:rPr lang="en-US" altLang="en-US" sz="2000" b="1" dirty="0">
                  <a:solidFill>
                    <a:srgbClr val="010199"/>
                  </a:solidFill>
                  <a:latin typeface="Times New Roman" panose="02020603050405020304" pitchFamily="18" charset="0"/>
                  <a:cs typeface="Times New Roman" panose="02020603050405020304" pitchFamily="18" charset="0"/>
                </a:rPr>
                <a:t> 1</a:t>
              </a:r>
              <a:r>
                <a:rPr lang="en-US" altLang="en-US" sz="2000" dirty="0">
                  <a:solidFill>
                    <a:srgbClr val="010199"/>
                  </a:solidFill>
                  <a:latin typeface="Times New Roman" panose="02020603050405020304" pitchFamily="18" charset="0"/>
                  <a:cs typeface="Times New Roman" panose="02020603050405020304" pitchFamily="18" charset="0"/>
                </a:rPr>
                <a:t>: chỉ </a:t>
              </a:r>
              <a:r>
                <a:rPr lang="en-US" altLang="en-US" sz="2000" dirty="0" err="1">
                  <a:solidFill>
                    <a:srgbClr val="010199"/>
                  </a:solidFill>
                  <a:latin typeface="Times New Roman" panose="02020603050405020304" pitchFamily="18" charset="0"/>
                  <a:cs typeface="Times New Roman" panose="02020603050405020304" pitchFamily="18" charset="0"/>
                </a:rPr>
                <a:t>trên</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lược</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đô</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hình</a:t>
              </a:r>
              <a:r>
                <a:rPr lang="en-US" altLang="en-US" sz="2000" dirty="0">
                  <a:solidFill>
                    <a:srgbClr val="010199"/>
                  </a:solidFill>
                  <a:latin typeface="Times New Roman" panose="02020603050405020304" pitchFamily="18" charset="0"/>
                  <a:cs typeface="Times New Roman" panose="02020603050405020304" pitchFamily="18" charset="0"/>
                </a:rPr>
                <a:t> 2 (tr.71) </a:t>
              </a:r>
              <a:r>
                <a:rPr lang="en-US" altLang="en-US" sz="2000" dirty="0" err="1">
                  <a:solidFill>
                    <a:srgbClr val="010199"/>
                  </a:solidFill>
                  <a:latin typeface="Times New Roman" panose="02020603050405020304" pitchFamily="18" charset="0"/>
                  <a:cs typeface="Times New Roman" panose="02020603050405020304" pitchFamily="18" charset="0"/>
                </a:rPr>
                <a:t>diễn</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biến</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chính</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của</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khởi</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nghĩa</a:t>
              </a:r>
              <a:r>
                <a:rPr lang="en-US" altLang="en-US" sz="2000" dirty="0">
                  <a:solidFill>
                    <a:srgbClr val="010199"/>
                  </a:solidFill>
                  <a:latin typeface="Times New Roman" panose="02020603050405020304" pitchFamily="18" charset="0"/>
                  <a:cs typeface="Times New Roman" panose="02020603050405020304" pitchFamily="18" charset="0"/>
                </a:rPr>
                <a:t> Hai Bà </a:t>
              </a:r>
              <a:r>
                <a:rPr lang="en-US" altLang="en-US" sz="2000" dirty="0" err="1">
                  <a:solidFill>
                    <a:srgbClr val="010199"/>
                  </a:solidFill>
                  <a:latin typeface="Times New Roman" panose="02020603050405020304" pitchFamily="18" charset="0"/>
                  <a:cs typeface="Times New Roman" panose="02020603050405020304" pitchFamily="18" charset="0"/>
                </a:rPr>
                <a:t>Trưng</a:t>
              </a:r>
              <a:endParaRPr lang="en-US" altLang="en-US" sz="2000" dirty="0">
                <a:solidFill>
                  <a:srgbClr val="010199"/>
                </a:solidFill>
              </a:endParaRPr>
            </a:p>
          </p:txBody>
        </p:sp>
        <p:sp>
          <p:nvSpPr>
            <p:cNvPr id="6" name="Oval 5">
              <a:extLst>
                <a:ext uri="{FF2B5EF4-FFF2-40B4-BE49-F238E27FC236}">
                  <a16:creationId xmlns:a16="http://schemas.microsoft.com/office/drawing/2014/main" id="{0CA1EB2B-B4A8-0F40-84D3-4798E174A3B0}"/>
                </a:ext>
              </a:extLst>
            </p:cNvPr>
            <p:cNvSpPr/>
            <p:nvPr/>
          </p:nvSpPr>
          <p:spPr bwMode="auto">
            <a:xfrm>
              <a:off x="4299983" y="1447091"/>
              <a:ext cx="3782001" cy="2828260"/>
            </a:xfrm>
            <a:prstGeom prst="ellipse">
              <a:avLst/>
            </a:prstGeom>
            <a:solidFill>
              <a:srgbClr val="FFFFFF"/>
            </a:solidFill>
            <a:ln>
              <a:solidFill>
                <a:schemeClr val="accent1"/>
              </a:solidFill>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lnSpc>
                  <a:spcPct val="115000"/>
                </a:lnSpc>
                <a:defRPr/>
              </a:pPr>
              <a:r>
                <a:rPr lang="en-US" altLang="en-US" sz="2000" b="1" dirty="0" err="1">
                  <a:solidFill>
                    <a:srgbClr val="010199"/>
                  </a:solidFill>
                  <a:latin typeface="Times New Roman" panose="02020603050405020304" pitchFamily="18" charset="0"/>
                  <a:cs typeface="Times New Roman" panose="02020603050405020304" pitchFamily="18" charset="0"/>
                </a:rPr>
                <a:t>Nhóm</a:t>
              </a:r>
              <a:r>
                <a:rPr lang="en-US" altLang="en-US" sz="2000" b="1" dirty="0">
                  <a:solidFill>
                    <a:srgbClr val="010199"/>
                  </a:solidFill>
                  <a:latin typeface="Times New Roman" panose="02020603050405020304" pitchFamily="18" charset="0"/>
                  <a:cs typeface="Times New Roman" panose="02020603050405020304" pitchFamily="18" charset="0"/>
                </a:rPr>
                <a:t> 2</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Đoạn</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tu</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liệu</a:t>
              </a:r>
              <a:r>
                <a:rPr lang="en-US" altLang="en-US" sz="2000" dirty="0">
                  <a:solidFill>
                    <a:srgbClr val="010199"/>
                  </a:solidFill>
                  <a:latin typeface="Times New Roman" panose="02020603050405020304" pitchFamily="18" charset="0"/>
                  <a:cs typeface="Times New Roman" panose="02020603050405020304" pitchFamily="18" charset="0"/>
                </a:rPr>
                <a:t> 1 </a:t>
              </a:r>
              <a:r>
                <a:rPr lang="en-US" altLang="en-US" sz="2000" dirty="0" err="1">
                  <a:solidFill>
                    <a:srgbClr val="010199"/>
                  </a:solidFill>
                  <a:latin typeface="Times New Roman" panose="02020603050405020304" pitchFamily="18" charset="0"/>
                  <a:cs typeface="Times New Roman" panose="02020603050405020304" pitchFamily="18" charset="0"/>
                </a:rPr>
                <a:t>va</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hình</a:t>
              </a:r>
              <a:r>
                <a:rPr lang="en-US" altLang="en-US" sz="2000" dirty="0">
                  <a:solidFill>
                    <a:srgbClr val="010199"/>
                  </a:solidFill>
                  <a:latin typeface="Times New Roman" panose="02020603050405020304" pitchFamily="18" charset="0"/>
                  <a:cs typeface="Times New Roman" panose="02020603050405020304" pitchFamily="18" charset="0"/>
                </a:rPr>
                <a:t> 3 </a:t>
              </a:r>
              <a:r>
                <a:rPr lang="en-US" altLang="en-US" sz="2000" dirty="0" err="1">
                  <a:solidFill>
                    <a:srgbClr val="010199"/>
                  </a:solidFill>
                  <a:latin typeface="Times New Roman" panose="02020603050405020304" pitchFamily="18" charset="0"/>
                  <a:cs typeface="Times New Roman" panose="02020603050405020304" pitchFamily="18" charset="0"/>
                </a:rPr>
                <a:t>cho</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em</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biết</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điều</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gi</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vê</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khi</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thê</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của</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cuộc</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khởi</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nghĩa</a:t>
              </a:r>
              <a:r>
                <a:rPr lang="en-US" altLang="en-US" sz="2000" dirty="0">
                  <a:solidFill>
                    <a:srgbClr val="010199"/>
                  </a:solidFill>
                  <a:latin typeface="Times New Roman" panose="02020603050405020304" pitchFamily="18" charset="0"/>
                  <a:cs typeface="Times New Roman" panose="02020603050405020304" pitchFamily="18" charset="0"/>
                </a:rPr>
                <a:t> Hai Bà </a:t>
              </a:r>
              <a:r>
                <a:rPr lang="en-US" altLang="en-US" sz="2000" dirty="0" err="1">
                  <a:solidFill>
                    <a:srgbClr val="010199"/>
                  </a:solidFill>
                  <a:latin typeface="Times New Roman" panose="02020603050405020304" pitchFamily="18" charset="0"/>
                  <a:cs typeface="Times New Roman" panose="02020603050405020304" pitchFamily="18" charset="0"/>
                </a:rPr>
                <a:t>Trưng</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va</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tình</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thê</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của</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chính</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quyền</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đo</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họ</a:t>
              </a:r>
              <a:r>
                <a:rPr lang="en-US" altLang="en-US" sz="2000" dirty="0">
                  <a:solidFill>
                    <a:srgbClr val="010199"/>
                  </a:solidFill>
                  <a:latin typeface="Times New Roman" panose="02020603050405020304" pitchFamily="18" charset="0"/>
                  <a:cs typeface="Times New Roman" panose="02020603050405020304" pitchFamily="18" charset="0"/>
                </a:rPr>
                <a:t>̂? </a:t>
              </a:r>
            </a:p>
          </p:txBody>
        </p:sp>
        <p:sp>
          <p:nvSpPr>
            <p:cNvPr id="7" name="Oval 6">
              <a:extLst>
                <a:ext uri="{FF2B5EF4-FFF2-40B4-BE49-F238E27FC236}">
                  <a16:creationId xmlns:a16="http://schemas.microsoft.com/office/drawing/2014/main" id="{81372EC9-954E-7D4C-B612-6754FFFD5C33}"/>
                </a:ext>
              </a:extLst>
            </p:cNvPr>
            <p:cNvSpPr/>
            <p:nvPr/>
          </p:nvSpPr>
          <p:spPr bwMode="auto">
            <a:xfrm>
              <a:off x="2680999" y="3793165"/>
              <a:ext cx="3782001" cy="2828260"/>
            </a:xfrm>
            <a:prstGeom prst="ellipse">
              <a:avLst/>
            </a:prstGeom>
            <a:solidFill>
              <a:srgbClr val="E6E6E6"/>
            </a:solidFill>
            <a:ln>
              <a:solidFill>
                <a:schemeClr val="accent1"/>
              </a:solidFill>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lnSpc>
                  <a:spcPct val="115000"/>
                </a:lnSpc>
                <a:defRPr/>
              </a:pPr>
              <a:r>
                <a:rPr lang="en-US" altLang="en-US" sz="2000" b="1" dirty="0" err="1">
                  <a:solidFill>
                    <a:srgbClr val="010199"/>
                  </a:solidFill>
                  <a:latin typeface="Times New Roman" panose="02020603050405020304" pitchFamily="18" charset="0"/>
                  <a:cs typeface="Times New Roman" panose="02020603050405020304" pitchFamily="18" charset="0"/>
                </a:rPr>
                <a:t>Nhóm</a:t>
              </a:r>
              <a:r>
                <a:rPr lang="en-US" altLang="en-US" sz="2000" b="1" dirty="0">
                  <a:solidFill>
                    <a:srgbClr val="010199"/>
                  </a:solidFill>
                  <a:latin typeface="Times New Roman" panose="02020603050405020304" pitchFamily="18" charset="0"/>
                  <a:cs typeface="Times New Roman" panose="02020603050405020304" pitchFamily="18" charset="0"/>
                </a:rPr>
                <a:t> 3:</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Khai</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thác</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thông</a:t>
              </a:r>
              <a:r>
                <a:rPr lang="en-US" altLang="en-US" sz="2000" dirty="0">
                  <a:solidFill>
                    <a:srgbClr val="010199"/>
                  </a:solidFill>
                  <a:latin typeface="Times New Roman" panose="02020603050405020304" pitchFamily="18" charset="0"/>
                  <a:cs typeface="Times New Roman" panose="02020603050405020304" pitchFamily="18" charset="0"/>
                </a:rPr>
                <a:t> tin </a:t>
              </a:r>
              <a:r>
                <a:rPr lang="en-US" altLang="en-US" sz="2000" dirty="0" err="1">
                  <a:solidFill>
                    <a:srgbClr val="010199"/>
                  </a:solidFill>
                  <a:latin typeface="Times New Roman" panose="02020603050405020304" pitchFamily="18" charset="0"/>
                  <a:cs typeface="Times New Roman" panose="02020603050405020304" pitchFamily="18" charset="0"/>
                </a:rPr>
                <a:t>va</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đoạn</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tu</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liệu</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trong</a:t>
              </a:r>
              <a:r>
                <a:rPr lang="en-US" altLang="en-US" sz="2000" dirty="0">
                  <a:solidFill>
                    <a:srgbClr val="010199"/>
                  </a:solidFill>
                  <a:latin typeface="Times New Roman" panose="02020603050405020304" pitchFamily="18" charset="0"/>
                  <a:cs typeface="Times New Roman" panose="02020603050405020304" pitchFamily="18" charset="0"/>
                </a:rPr>
                <a:t> SGK, </a:t>
              </a:r>
              <a:r>
                <a:rPr lang="en-US" altLang="en-US" sz="2000" dirty="0" err="1">
                  <a:solidFill>
                    <a:srgbClr val="010199"/>
                  </a:solidFill>
                  <a:latin typeface="Times New Roman" panose="02020603050405020304" pitchFamily="18" charset="0"/>
                  <a:cs typeface="Times New Roman" panose="02020603050405020304" pitchFamily="18" charset="0"/>
                </a:rPr>
                <a:t>hãy</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cho</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biết</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kết</a:t>
              </a:r>
              <a:r>
                <a:rPr lang="en-US" altLang="en-US" sz="2000" dirty="0">
                  <a:solidFill>
                    <a:srgbClr val="010199"/>
                  </a:solidFill>
                  <a:latin typeface="Times New Roman" panose="02020603050405020304" pitchFamily="18" charset="0"/>
                  <a:cs typeface="Times New Roman" panose="02020603050405020304" pitchFamily="18" charset="0"/>
                </a:rPr>
                <a:t> quả </a:t>
              </a:r>
              <a:r>
                <a:rPr lang="en-US" altLang="en-US" sz="2000" dirty="0" err="1">
                  <a:solidFill>
                    <a:srgbClr val="010199"/>
                  </a:solidFill>
                  <a:latin typeface="Times New Roman" panose="02020603050405020304" pitchFamily="18" charset="0"/>
                  <a:cs typeface="Times New Roman" panose="02020603050405020304" pitchFamily="18" charset="0"/>
                </a:rPr>
                <a:t>va</a:t>
              </a:r>
              <a:r>
                <a:rPr lang="en-US" altLang="en-US" sz="2000" dirty="0">
                  <a:solidFill>
                    <a:srgbClr val="010199"/>
                  </a:solidFill>
                  <a:latin typeface="Times New Roman" panose="02020603050405020304" pitchFamily="18" charset="0"/>
                  <a:cs typeface="Times New Roman" panose="02020603050405020304" pitchFamily="18" charset="0"/>
                </a:rPr>
                <a:t>̀ ý </a:t>
              </a:r>
              <a:r>
                <a:rPr lang="en-US" altLang="en-US" sz="2000" dirty="0" err="1">
                  <a:solidFill>
                    <a:srgbClr val="010199"/>
                  </a:solidFill>
                  <a:latin typeface="Times New Roman" panose="02020603050405020304" pitchFamily="18" charset="0"/>
                  <a:cs typeface="Times New Roman" panose="02020603050405020304" pitchFamily="18" charset="0"/>
                </a:rPr>
                <a:t>nghĩa</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của</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cuộc</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khởi</a:t>
              </a:r>
              <a:r>
                <a:rPr lang="en-US" altLang="en-US" sz="2000" dirty="0">
                  <a:solidFill>
                    <a:srgbClr val="010199"/>
                  </a:solidFill>
                  <a:latin typeface="Times New Roman" panose="02020603050405020304" pitchFamily="18" charset="0"/>
                  <a:cs typeface="Times New Roman" panose="02020603050405020304" pitchFamily="18" charset="0"/>
                </a:rPr>
                <a:t> </a:t>
              </a:r>
              <a:r>
                <a:rPr lang="en-US" altLang="en-US" sz="2000" dirty="0" err="1">
                  <a:solidFill>
                    <a:srgbClr val="010199"/>
                  </a:solidFill>
                  <a:latin typeface="Times New Roman" panose="02020603050405020304" pitchFamily="18" charset="0"/>
                  <a:cs typeface="Times New Roman" panose="02020603050405020304" pitchFamily="18" charset="0"/>
                </a:rPr>
                <a:t>nghĩa</a:t>
              </a:r>
              <a:r>
                <a:rPr lang="en-US" altLang="en-US" sz="2000" dirty="0">
                  <a:solidFill>
                    <a:srgbClr val="010199"/>
                  </a:solidFill>
                  <a:latin typeface="Times New Roman" panose="02020603050405020304" pitchFamily="18" charset="0"/>
                  <a:cs typeface="Times New Roman" panose="02020603050405020304" pitchFamily="18" charset="0"/>
                </a:rPr>
                <a:t> Hai Bà </a:t>
              </a:r>
              <a:r>
                <a:rPr lang="en-US" altLang="en-US" sz="2000" dirty="0" err="1">
                  <a:solidFill>
                    <a:srgbClr val="010199"/>
                  </a:solidFill>
                  <a:latin typeface="Times New Roman" panose="02020603050405020304" pitchFamily="18" charset="0"/>
                  <a:cs typeface="Times New Roman" panose="02020603050405020304" pitchFamily="18" charset="0"/>
                </a:rPr>
                <a:t>Trưng</a:t>
              </a:r>
              <a:r>
                <a:rPr lang="en-US" altLang="en-US" sz="2000" dirty="0">
                  <a:solidFill>
                    <a:srgbClr val="010199"/>
                  </a:solidFill>
                  <a:latin typeface="Times New Roman" panose="02020603050405020304" pitchFamily="18" charset="0"/>
                  <a:cs typeface="Times New Roman" panose="02020603050405020304" pitchFamily="18" charset="0"/>
                </a:rPr>
                <a:t>. </a:t>
              </a:r>
            </a:p>
          </p:txBody>
        </p:sp>
      </p:grpSp>
      <p:pic>
        <p:nvPicPr>
          <p:cNvPr id="40962"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8C4F35AE-96A2-4C44-ADDC-32391E6797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5538" y="0"/>
            <a:ext cx="181292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57&quot;/&gt;&lt;/object&gt;&lt;object type=&quot;3&quot; unique_id=&quot;10006&quot;&gt;&lt;property id=&quot;20148&quot; value=&quot;5&quot;/&gt;&lt;property id=&quot;20300&quot; value=&quot;Slide 3&quot;/&gt;&lt;property id=&quot;20307&quot; value=&quot;258&quot;/&gt;&lt;/object&gt;&lt;object type=&quot;3&quot; unique_id=&quot;10007&quot;&gt;&lt;property id=&quot;20148&quot; value=&quot;5&quot;/&gt;&lt;property id=&quot;20300&quot; value=&quot;Slide 4&quot;/&gt;&lt;property id=&quot;20307&quot; value=&quot;267&quot;/&gt;&lt;/object&gt;&lt;object type=&quot;3&quot; unique_id=&quot;10008&quot;&gt;&lt;property id=&quot;20148&quot; value=&quot;5&quot;/&gt;&lt;property id=&quot;20300&quot; value=&quot;Slide 5&quot;/&gt;&lt;property id=&quot;20307&quot; value=&quot;268&quot;/&gt;&lt;/object&gt;&lt;object type=&quot;3&quot; unique_id=&quot;10009&quot;&gt;&lt;property id=&quot;20148&quot; value=&quot;5&quot;/&gt;&lt;property id=&quot;20300&quot; value=&quot;Slide 6&quot;/&gt;&lt;property id=&quot;20307&quot; value=&quot;259&quot;/&gt;&lt;/object&gt;&lt;object type=&quot;3&quot; unique_id=&quot;10010&quot;&gt;&lt;property id=&quot;20148&quot; value=&quot;5&quot;/&gt;&lt;property id=&quot;20300&quot; value=&quot;Slide 7&quot;/&gt;&lt;property id=&quot;20307&quot; value=&quot;260&quot;/&gt;&lt;/object&gt;&lt;object type=&quot;3&quot; unique_id=&quot;10011&quot;&gt;&lt;property id=&quot;20148&quot; value=&quot;5&quot;/&gt;&lt;property id=&quot;20300&quot; value=&quot;Slide 8&quot;/&gt;&lt;property id=&quot;20307&quot; value=&quot;269&quot;/&gt;&lt;/object&gt;&lt;object type=&quot;3&quot; unique_id=&quot;10012&quot;&gt;&lt;property id=&quot;20148&quot; value=&quot;5&quot;/&gt;&lt;property id=&quot;20300&quot; value=&quot;Slide 9&quot;/&gt;&lt;property id=&quot;20307&quot; value=&quot;270&quot;/&gt;&lt;/object&gt;&lt;object type=&quot;3&quot; unique_id=&quot;10013&quot;&gt;&lt;property id=&quot;20148&quot; value=&quot;5&quot;/&gt;&lt;property id=&quot;20300&quot; value=&quot;Slide 10&quot;/&gt;&lt;property id=&quot;20307&quot; value=&quot;287&quot;/&gt;&lt;/object&gt;&lt;object type=&quot;3&quot; unique_id=&quot;10014&quot;&gt;&lt;property id=&quot;20148&quot; value=&quot;5&quot;/&gt;&lt;property id=&quot;20300&quot; value=&quot;Slide 11&quot;/&gt;&lt;property id=&quot;20307&quot; value=&quot;271&quot;/&gt;&lt;/object&gt;&lt;object type=&quot;3&quot; unique_id=&quot;10015&quot;&gt;&lt;property id=&quot;20148&quot; value=&quot;5&quot;/&gt;&lt;property id=&quot;20300&quot; value=&quot;Slide 12&quot;/&gt;&lt;property id=&quot;20307&quot; value=&quot;272&quot;/&gt;&lt;/object&gt;&lt;object type=&quot;3&quot; unique_id=&quot;10016&quot;&gt;&lt;property id=&quot;20148&quot; value=&quot;5&quot;/&gt;&lt;property id=&quot;20300&quot; value=&quot;Slide 13&quot;/&gt;&lt;property id=&quot;20307&quot; value=&quot;286&quot;/&gt;&lt;/object&gt;&lt;object type=&quot;3&quot; unique_id=&quot;10017&quot;&gt;&lt;property id=&quot;20148&quot; value=&quot;5&quot;/&gt;&lt;property id=&quot;20300&quot; value=&quot;Slide 14&quot;/&gt;&lt;property id=&quot;20307&quot; value=&quot;284&quot;/&gt;&lt;/object&gt;&lt;object type=&quot;3&quot; unique_id=&quot;10018&quot;&gt;&lt;property id=&quot;20148&quot; value=&quot;5&quot;/&gt;&lt;property id=&quot;20300&quot; value=&quot;Slide 15&quot;/&gt;&lt;property id=&quot;20307&quot; value=&quot;262&quot;/&gt;&lt;/object&gt;&lt;object type=&quot;3&quot; unique_id=&quot;10019&quot;&gt;&lt;property id=&quot;20148&quot; value=&quot;5&quot;/&gt;&lt;property id=&quot;20300&quot; value=&quot;Slide 16&quot;/&gt;&lt;property id=&quot;20307&quot; value=&quot;285&quot;/&gt;&lt;/object&gt;&lt;object type=&quot;3&quot; unique_id=&quot;10020&quot;&gt;&lt;property id=&quot;20148&quot; value=&quot;5&quot;/&gt;&lt;property id=&quot;20300&quot; value=&quot;Slide 17&quot;/&gt;&lt;property id=&quot;20307&quot; value=&quot;274&quot;/&gt;&lt;/object&gt;&lt;object type=&quot;3&quot; unique_id=&quot;10021&quot;&gt;&lt;property id=&quot;20148&quot; value=&quot;5&quot;/&gt;&lt;property id=&quot;20300&quot; value=&quot;Slide 18&quot;/&gt;&lt;property id=&quot;20307&quot; value=&quot;278&quot;/&gt;&lt;/object&gt;&lt;object type=&quot;3&quot; unique_id=&quot;10022&quot;&gt;&lt;property id=&quot;20148&quot; value=&quot;5&quot;/&gt;&lt;property id=&quot;20300&quot; value=&quot;Slide 19&quot;/&gt;&lt;property id=&quot;20307&quot; value=&quot;275&quot;/&gt;&lt;/object&gt;&lt;object type=&quot;3&quot; unique_id=&quot;10023&quot;&gt;&lt;property id=&quot;20148&quot; value=&quot;5&quot;/&gt;&lt;property id=&quot;20300&quot; value=&quot;Slide 20&quot;/&gt;&lt;property id=&quot;20307&quot; value=&quot;279&quot;/&gt;&lt;/object&gt;&lt;object type=&quot;3&quot; unique_id=&quot;10024&quot;&gt;&lt;property id=&quot;20148&quot; value=&quot;5&quot;/&gt;&lt;property id=&quot;20300&quot; value=&quot;Slide 21&quot;/&gt;&lt;property id=&quot;20307&quot; value=&quot;283&quot;/&gt;&lt;/object&gt;&lt;object type=&quot;3&quot; unique_id=&quot;10025&quot;&gt;&lt;property id=&quot;20148&quot; value=&quot;5&quot;/&gt;&lt;property id=&quot;20300&quot; value=&quot;Slide 22&quot;/&gt;&lt;property id=&quot;20307&quot; value=&quot;281&quot;/&gt;&lt;/object&gt;&lt;object type=&quot;3&quot; unique_id=&quot;10026&quot;&gt;&lt;property id=&quot;20148&quot; value=&quot;5&quot;/&gt;&lt;property id=&quot;20300&quot; value=&quot;Slide 23&quot;/&gt;&lt;property id=&quot;20307&quot; value=&quot;264&quot;/&gt;&lt;/object&gt;&lt;object type=&quot;3&quot; unique_id=&quot;10027&quot;&gt;&lt;property id=&quot;20148&quot; value=&quot;5&quot;/&gt;&lt;property id=&quot;20300&quot; value=&quot;Slide 24&quot;/&gt;&lt;property id=&quot;20307&quot; value=&quot;266&quot;/&gt;&lt;/object&gt;&lt;object type=&quot;3&quot; unique_id=&quot;10028&quot;&gt;&lt;property id=&quot;20148&quot; value=&quot;5&quot;/&gt;&lt;property id=&quot;20300&quot; value=&quot;Slide 25&quot;/&gt;&lt;property id=&quot;20307&quot; value=&quot;265&quot;/&gt;&lt;/object&gt;&lt;object type=&quot;3&quot; unique_id=&quot;10029&quot;&gt;&lt;property id=&quot;20148&quot; value=&quot;5&quot;/&gt;&lt;property id=&quot;20300&quot; value=&quot;Slide 26&quot;/&gt;&lt;property id=&quot;20307&quot; value=&quot;277&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nTime" panose="020B7200000000000000"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nTime" panose="020B7200000000000000"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Ocean</Template>
  <TotalTime>5149</TotalTime>
  <Words>4727</Words>
  <PresentationFormat>On-screen Show (4:3)</PresentationFormat>
  <Paragraphs>598</Paragraphs>
  <Slides>54</Slides>
  <Notes>4</Notes>
  <HiddenSlides>0</HiddenSlides>
  <MMClips>6</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54</vt:i4>
      </vt:variant>
    </vt:vector>
  </HeadingPairs>
  <TitlesOfParts>
    <vt:vector size="69" baseType="lpstr">
      <vt:lpstr>.VnTime</vt:lpstr>
      <vt:lpstr>.VnTimeH</vt:lpstr>
      <vt:lpstr>Apple Chancery</vt:lpstr>
      <vt:lpstr>Arial</vt:lpstr>
      <vt:lpstr>Calibri</vt:lpstr>
      <vt:lpstr>Calibri Light</vt:lpstr>
      <vt:lpstr>Comic Sans MS</vt:lpstr>
      <vt:lpstr>Symbol</vt:lpstr>
      <vt:lpstr>Tahoma</vt:lpstr>
      <vt:lpstr>Times New Roman</vt:lpstr>
      <vt:lpstr>VNI-Times</vt:lpstr>
      <vt:lpstr>Wingdings</vt:lpstr>
      <vt:lpstr>Wingdings 2</vt:lpstr>
      <vt:lpstr>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2008-01-12T10:35:35Z</dcterms:created>
  <dcterms:modified xsi:type="dcterms:W3CDTF">2022-04-13T03:29:37Z</dcterms:modified>
</cp:coreProperties>
</file>