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08" r:id="rId6"/>
    <p:sldId id="279" r:id="rId7"/>
    <p:sldId id="309" r:id="rId8"/>
    <p:sldId id="281" r:id="rId9"/>
    <p:sldId id="315" r:id="rId10"/>
    <p:sldId id="316" r:id="rId11"/>
    <p:sldId id="350" r:id="rId12"/>
    <p:sldId id="351" r:id="rId13"/>
    <p:sldId id="352" r:id="rId14"/>
    <p:sldId id="283" r:id="rId15"/>
    <p:sldId id="332" r:id="rId16"/>
    <p:sldId id="333" r:id="rId17"/>
    <p:sldId id="326" r:id="rId18"/>
    <p:sldId id="346" r:id="rId19"/>
    <p:sldId id="341" r:id="rId20"/>
    <p:sldId id="347" r:id="rId21"/>
    <p:sldId id="344" r:id="rId22"/>
    <p:sldId id="353" r:id="rId23"/>
    <p:sldId id="313" r:id="rId24"/>
    <p:sldId id="337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08A80"/>
    <a:srgbClr val="00B2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63301-1288-430A-ACDE-D8ADBA625438}" v="144" dt="2022-03-24T03:09:5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42E63301-1288-430A-ACDE-D8ADBA625438}"/>
    <pc:docChg chg="undo custSel addSld delSld modSld sldOrd">
      <pc:chgData name="Thuy Linh Do" userId="f60f9f76584ec879" providerId="LiveId" clId="{42E63301-1288-430A-ACDE-D8ADBA625438}" dt="2022-03-24T03:09:51.315" v="435"/>
      <pc:docMkLst>
        <pc:docMk/>
      </pc:docMkLst>
      <pc:sldChg chg="modSp mod">
        <pc:chgData name="Thuy Linh Do" userId="f60f9f76584ec879" providerId="LiveId" clId="{42E63301-1288-430A-ACDE-D8ADBA625438}" dt="2022-03-24T02:27:53.332" v="35"/>
        <pc:sldMkLst>
          <pc:docMk/>
          <pc:sldMk cId="252621157" sldId="256"/>
        </pc:sldMkLst>
        <pc:spChg chg="mod">
          <ac:chgData name="Thuy Linh Do" userId="f60f9f76584ec879" providerId="LiveId" clId="{42E63301-1288-430A-ACDE-D8ADBA625438}" dt="2022-03-24T02:25:47.528" v="3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25:32.905" v="6" actId="1076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42E63301-1288-430A-ACDE-D8ADBA625438}" dt="2022-03-24T02:27:53.332" v="35"/>
          <ac:graphicFrameMkLst>
            <pc:docMk/>
            <pc:sldMk cId="252621157" sldId="256"/>
            <ac:graphicFrameMk id="14" creationId="{00000000-0000-0000-0000-000000000000}"/>
          </ac:graphicFrameMkLst>
        </pc:graphicFrameChg>
        <pc:picChg chg="mod">
          <ac:chgData name="Thuy Linh Do" userId="f60f9f76584ec879" providerId="LiveId" clId="{42E63301-1288-430A-ACDE-D8ADBA625438}" dt="2022-03-24T02:25:25.351" v="4" actId="1076"/>
          <ac:picMkLst>
            <pc:docMk/>
            <pc:sldMk cId="252621157" sldId="256"/>
            <ac:picMk id="3" creationId="{00000000-0000-0000-0000-000000000000}"/>
          </ac:picMkLst>
        </pc:picChg>
      </pc:sldChg>
      <pc:sldChg chg="modSp mod">
        <pc:chgData name="Thuy Linh Do" userId="f60f9f76584ec879" providerId="LiveId" clId="{42E63301-1288-430A-ACDE-D8ADBA625438}" dt="2022-03-24T02:28:27.448" v="40" actId="20577"/>
        <pc:sldMkLst>
          <pc:docMk/>
          <pc:sldMk cId="2021924275" sldId="275"/>
        </pc:sldMkLst>
        <pc:spChg chg="mod">
          <ac:chgData name="Thuy Linh Do" userId="f60f9f76584ec879" providerId="LiveId" clId="{42E63301-1288-430A-ACDE-D8ADBA625438}" dt="2022-03-24T02:28:27.448" v="4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Sp modSp mod">
        <pc:chgData name="Thuy Linh Do" userId="f60f9f76584ec879" providerId="LiveId" clId="{42E63301-1288-430A-ACDE-D8ADBA625438}" dt="2022-03-24T02:36:41.462" v="86" actId="20577"/>
        <pc:sldMkLst>
          <pc:docMk/>
          <pc:sldMk cId="3404845292" sldId="279"/>
        </pc:sldMkLst>
        <pc:spChg chg="mod">
          <ac:chgData name="Thuy Linh Do" userId="f60f9f76584ec879" providerId="LiveId" clId="{42E63301-1288-430A-ACDE-D8ADBA625438}" dt="2022-03-24T02:36:41.462" v="86" actId="20577"/>
          <ac:spMkLst>
            <pc:docMk/>
            <pc:sldMk cId="3404845292" sldId="279"/>
            <ac:spMk id="2" creationId="{70205910-30DE-478E-A79C-CB753D5F2777}"/>
          </ac:spMkLst>
        </pc:spChg>
        <pc:picChg chg="del">
          <ac:chgData name="Thuy Linh Do" userId="f60f9f76584ec879" providerId="LiveId" clId="{42E63301-1288-430A-ACDE-D8ADBA625438}" dt="2022-03-24T02:36:18.594" v="66" actId="478"/>
          <ac:picMkLst>
            <pc:docMk/>
            <pc:sldMk cId="3404845292" sldId="279"/>
            <ac:picMk id="4" creationId="{869E1535-C389-4CAA-9969-7425EB7985D2}"/>
          </ac:picMkLst>
        </pc:picChg>
        <pc:picChg chg="del">
          <ac:chgData name="Thuy Linh Do" userId="f60f9f76584ec879" providerId="LiveId" clId="{42E63301-1288-430A-ACDE-D8ADBA625438}" dt="2022-03-24T02:36:20.215" v="67" actId="478"/>
          <ac:picMkLst>
            <pc:docMk/>
            <pc:sldMk cId="3404845292" sldId="279"/>
            <ac:picMk id="6" creationId="{05E26E1D-3AA9-4B5C-9C77-80ED6CB4FD3E}"/>
          </ac:picMkLst>
        </pc:picChg>
      </pc:sldChg>
      <pc:sldChg chg="addSp delSp modSp mod">
        <pc:chgData name="Thuy Linh Do" userId="f60f9f76584ec879" providerId="LiveId" clId="{42E63301-1288-430A-ACDE-D8ADBA625438}" dt="2022-03-24T02:41:44.672" v="130"/>
        <pc:sldMkLst>
          <pc:docMk/>
          <pc:sldMk cId="3563799751" sldId="281"/>
        </pc:sldMkLst>
        <pc:spChg chg="mod">
          <ac:chgData name="Thuy Linh Do" userId="f60f9f76584ec879" providerId="LiveId" clId="{42E63301-1288-430A-ACDE-D8ADBA625438}" dt="2022-03-24T02:41:33.019" v="129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7:43.134" v="90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1:44.672" v="130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7:44.787" v="91" actId="478"/>
          <ac:picMkLst>
            <pc:docMk/>
            <pc:sldMk cId="3563799751" sldId="281"/>
            <ac:picMk id="4" creationId="{F2A9A028-D1E9-4043-99CD-C925683619E2}"/>
          </ac:picMkLst>
        </pc:picChg>
        <pc:picChg chg="add mod">
          <ac:chgData name="Thuy Linh Do" userId="f60f9f76584ec879" providerId="LiveId" clId="{42E63301-1288-430A-ACDE-D8ADBA625438}" dt="2022-03-24T02:37:54.588" v="94" actId="14100"/>
          <ac:picMkLst>
            <pc:docMk/>
            <pc:sldMk cId="3563799751" sldId="281"/>
            <ac:picMk id="8" creationId="{CB149581-2E39-447B-AA6C-68A5AAEBD3D0}"/>
          </ac:picMkLst>
        </pc:picChg>
      </pc:sldChg>
      <pc:sldChg chg="modSp mod">
        <pc:chgData name="Thuy Linh Do" userId="f60f9f76584ec879" providerId="LiveId" clId="{42E63301-1288-430A-ACDE-D8ADBA625438}" dt="2022-03-24T02:45:42.409" v="158" actId="14100"/>
        <pc:sldMkLst>
          <pc:docMk/>
          <pc:sldMk cId="1769986107" sldId="283"/>
        </pc:sldMkLst>
        <pc:graphicFrameChg chg="mod modGraphic">
          <ac:chgData name="Thuy Linh Do" userId="f60f9f76584ec879" providerId="LiveId" clId="{42E63301-1288-430A-ACDE-D8ADBA625438}" dt="2022-03-24T02:45:42.409" v="158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42E63301-1288-430A-ACDE-D8ADBA625438}" dt="2022-03-24T02:34:40.859" v="63"/>
        <pc:sldMkLst>
          <pc:docMk/>
          <pc:sldMk cId="658201877" sldId="302"/>
        </pc:sldMkLst>
        <pc:spChg chg="mod">
          <ac:chgData name="Thuy Linh Do" userId="f60f9f76584ec879" providerId="LiveId" clId="{42E63301-1288-430A-ACDE-D8ADBA625438}" dt="2022-03-24T02:29:14.401" v="50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0:14.295" v="61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23.811" v="62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40.859" v="63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4:59.773" v="65"/>
        <pc:sldMkLst>
          <pc:docMk/>
          <pc:sldMk cId="1899537031" sldId="308"/>
        </pc:sldMkLst>
        <pc:spChg chg="add mod">
          <ac:chgData name="Thuy Linh Do" userId="f60f9f76584ec879" providerId="LiveId" clId="{42E63301-1288-430A-ACDE-D8ADBA625438}" dt="2022-03-24T02:34:59.773" v="65"/>
          <ac:spMkLst>
            <pc:docMk/>
            <pc:sldMk cId="1899537031" sldId="308"/>
            <ac:spMk id="13" creationId="{97CBFB4F-B447-49DA-8D48-F49134F77270}"/>
          </ac:spMkLst>
        </pc:spChg>
        <pc:spChg chg="del">
          <ac:chgData name="Thuy Linh Do" userId="f60f9f76584ec879" providerId="LiveId" clId="{42E63301-1288-430A-ACDE-D8ADBA625438}" dt="2022-03-24T02:34:58.217" v="64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7:09.477" v="89"/>
        <pc:sldMkLst>
          <pc:docMk/>
          <pc:sldMk cId="3326368629" sldId="309"/>
        </pc:sldMkLst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6" creationId="{770202E3-9B8B-451E-9509-F49730C7818E}"/>
          </ac:spMkLst>
        </pc:spChg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7" creationId="{CF19B8C8-8AB5-4B45-A0B0-9A7367DF6140}"/>
          </ac:spMkLst>
        </pc:spChg>
        <pc:spChg chg="del">
          <ac:chgData name="Thuy Linh Do" userId="f60f9f76584ec879" providerId="LiveId" clId="{42E63301-1288-430A-ACDE-D8ADBA625438}" dt="2022-03-24T02:37:06.209" v="87" actId="478"/>
          <ac:spMkLst>
            <pc:docMk/>
            <pc:sldMk cId="3326368629" sldId="309"/>
            <ac:spMk id="18" creationId="{32B9D9E5-6ABA-496C-87E7-C38826084DB1}"/>
          </ac:spMkLst>
        </pc:spChg>
        <pc:spChg chg="del">
          <ac:chgData name="Thuy Linh Do" userId="f60f9f76584ec879" providerId="LiveId" clId="{42E63301-1288-430A-ACDE-D8ADBA625438}" dt="2022-03-24T02:37:08.058" v="88" actId="478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 modAnim">
        <pc:chgData name="Thuy Linh Do" userId="f60f9f76584ec879" providerId="LiveId" clId="{42E63301-1288-430A-ACDE-D8ADBA625438}" dt="2022-03-24T03:07:30.995" v="420"/>
        <pc:sldMkLst>
          <pc:docMk/>
          <pc:sldMk cId="626516812" sldId="313"/>
        </pc:sldMkLst>
        <pc:spChg chg="add mod">
          <ac:chgData name="Thuy Linh Do" userId="f60f9f76584ec879" providerId="LiveId" clId="{42E63301-1288-430A-ACDE-D8ADBA625438}" dt="2022-03-24T03:07:23.851" v="419"/>
          <ac:spMkLst>
            <pc:docMk/>
            <pc:sldMk cId="626516812" sldId="313"/>
            <ac:spMk id="2" creationId="{C4B6BC10-B0E2-458C-91DC-749B0F223694}"/>
          </ac:spMkLst>
        </pc:spChg>
        <pc:spChg chg="mod">
          <ac:chgData name="Thuy Linh Do" userId="f60f9f76584ec879" providerId="LiveId" clId="{42E63301-1288-430A-ACDE-D8ADBA625438}" dt="2022-03-24T03:06:58.221" v="417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42E63301-1288-430A-ACDE-D8ADBA625438}" dt="2022-03-24T03:05:42.758" v="410" actId="20577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3:06:12.505" v="413" actId="478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42E63301-1288-430A-ACDE-D8ADBA625438}" dt="2022-03-24T03:05:58.964" v="412" actId="478"/>
          <ac:picMkLst>
            <pc:docMk/>
            <pc:sldMk cId="626516812" sldId="313"/>
            <ac:picMk id="3074" creationId="{D43DA5CF-EA6E-41D6-A3BB-ECF5B7123EBF}"/>
          </ac:picMkLst>
        </pc:picChg>
        <pc:picChg chg="add mod">
          <ac:chgData name="Thuy Linh Do" userId="f60f9f76584ec879" providerId="LiveId" clId="{42E63301-1288-430A-ACDE-D8ADBA625438}" dt="2022-03-24T03:06:43.734" v="416" actId="1076"/>
          <ac:picMkLst>
            <pc:docMk/>
            <pc:sldMk cId="626516812" sldId="313"/>
            <ac:picMk id="4098" creationId="{270A4DD8-3AFE-47BB-B4FB-9CA7AD896EA6}"/>
          </ac:picMkLst>
        </pc:picChg>
      </pc:sldChg>
      <pc:sldChg chg="modSp">
        <pc:chgData name="Thuy Linh Do" userId="f60f9f76584ec879" providerId="LiveId" clId="{42E63301-1288-430A-ACDE-D8ADBA625438}" dt="2022-03-24T03:09:51.315" v="435"/>
        <pc:sldMkLst>
          <pc:docMk/>
          <pc:sldMk cId="2275727840" sldId="314"/>
        </pc:sldMkLst>
        <pc:graphicFrameChg chg="mod">
          <ac:chgData name="Thuy Linh Do" userId="f60f9f76584ec879" providerId="LiveId" clId="{42E63301-1288-430A-ACDE-D8ADBA625438}" dt="2022-03-24T03:09:51.315" v="435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42E63301-1288-430A-ACDE-D8ADBA625438}" dt="2022-03-24T02:42:07.791" v="132"/>
        <pc:sldMkLst>
          <pc:docMk/>
          <pc:sldMk cId="3342496260" sldId="315"/>
        </pc:sldMkLst>
        <pc:spChg chg="mod">
          <ac:chgData name="Thuy Linh Do" userId="f60f9f76584ec879" providerId="LiveId" clId="{42E63301-1288-430A-ACDE-D8ADBA625438}" dt="2022-03-24T02:41:55.545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12.342" v="9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07.79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19.992" v="96" actId="478"/>
          <ac:picMkLst>
            <pc:docMk/>
            <pc:sldMk cId="3342496260" sldId="315"/>
            <ac:picMk id="3" creationId="{D06C94EF-7CE6-4CC7-998B-012235992655}"/>
          </ac:picMkLst>
        </pc:picChg>
        <pc:picChg chg="add mod">
          <ac:chgData name="Thuy Linh Do" userId="f60f9f76584ec879" providerId="LiveId" clId="{42E63301-1288-430A-ACDE-D8ADBA625438}" dt="2022-03-24T02:38:26.511" v="100" actId="1076"/>
          <ac:picMkLst>
            <pc:docMk/>
            <pc:sldMk cId="3342496260" sldId="315"/>
            <ac:picMk id="8" creationId="{3581B559-195F-477B-B702-A4DE9541B117}"/>
          </ac:picMkLst>
        </pc:picChg>
      </pc:sldChg>
      <pc:sldChg chg="addSp delSp modSp mod">
        <pc:chgData name="Thuy Linh Do" userId="f60f9f76584ec879" providerId="LiveId" clId="{42E63301-1288-430A-ACDE-D8ADBA625438}" dt="2022-03-24T02:42:34.647" v="134"/>
        <pc:sldMkLst>
          <pc:docMk/>
          <pc:sldMk cId="2817977460" sldId="316"/>
        </pc:sldMkLst>
        <pc:spChg chg="mod">
          <ac:chgData name="Thuy Linh Do" userId="f60f9f76584ec879" providerId="LiveId" clId="{42E63301-1288-430A-ACDE-D8ADBA625438}" dt="2022-03-24T02:42:21.257" v="133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41.527" v="10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34.647" v="134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48.838" v="102" actId="478"/>
          <ac:picMkLst>
            <pc:docMk/>
            <pc:sldMk cId="2817977460" sldId="316"/>
            <ac:picMk id="3" creationId="{D8E7BED5-1896-44D0-B9E8-1F1102F37BF6}"/>
          </ac:picMkLst>
        </pc:picChg>
        <pc:picChg chg="add mod">
          <ac:chgData name="Thuy Linh Do" userId="f60f9f76584ec879" providerId="LiveId" clId="{42E63301-1288-430A-ACDE-D8ADBA625438}" dt="2022-03-24T02:38:55.883" v="106" actId="1076"/>
          <ac:picMkLst>
            <pc:docMk/>
            <pc:sldMk cId="2817977460" sldId="316"/>
            <ac:picMk id="8" creationId="{C974A499-6CAA-48EF-946B-BB8650EF358A}"/>
          </ac:picMkLst>
        </pc:picChg>
      </pc:sldChg>
      <pc:sldChg chg="addSp delSp modSp mod">
        <pc:chgData name="Thuy Linh Do" userId="f60f9f76584ec879" providerId="LiveId" clId="{42E63301-1288-430A-ACDE-D8ADBA625438}" dt="2022-03-24T02:50:08.784" v="203"/>
        <pc:sldMkLst>
          <pc:docMk/>
          <pc:sldMk cId="3280264759" sldId="326"/>
        </pc:sldMkLst>
        <pc:spChg chg="mod">
          <ac:chgData name="Thuy Linh Do" userId="f60f9f76584ec879" providerId="LiveId" clId="{42E63301-1288-430A-ACDE-D8ADBA625438}" dt="2022-03-24T02:49:30.115" v="200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9:42.883" v="201"/>
          <ac:spMkLst>
            <pc:docMk/>
            <pc:sldMk cId="3280264759" sldId="326"/>
            <ac:spMk id="15" creationId="{00000000-0000-0000-0000-000000000000}"/>
          </ac:spMkLst>
        </pc:spChg>
        <pc:graphicFrameChg chg="add mod">
          <ac:chgData name="Thuy Linh Do" userId="f60f9f76584ec879" providerId="LiveId" clId="{42E63301-1288-430A-ACDE-D8ADBA625438}" dt="2022-03-24T02:50:08.784" v="203"/>
          <ac:graphicFrameMkLst>
            <pc:docMk/>
            <pc:sldMk cId="3280264759" sldId="326"/>
            <ac:graphicFrameMk id="9" creationId="{AF216601-8716-47BF-B05B-531674BA4F58}"/>
          </ac:graphicFrameMkLst>
        </pc:graphicFrameChg>
        <pc:picChg chg="del">
          <ac:chgData name="Thuy Linh Do" userId="f60f9f76584ec879" providerId="LiveId" clId="{42E63301-1288-430A-ACDE-D8ADBA625438}" dt="2022-03-24T02:50:05.447" v="202" actId="478"/>
          <ac:picMkLst>
            <pc:docMk/>
            <pc:sldMk cId="3280264759" sldId="326"/>
            <ac:picMk id="4" creationId="{AE719719-5C4B-493A-8377-C1E38C4BDF40}"/>
          </ac:picMkLst>
        </pc:picChg>
      </pc:sldChg>
      <pc:sldChg chg="addSp delSp modSp mod modAnim">
        <pc:chgData name="Thuy Linh Do" userId="f60f9f76584ec879" providerId="LiveId" clId="{42E63301-1288-430A-ACDE-D8ADBA625438}" dt="2022-03-24T02:47:52.321" v="181"/>
        <pc:sldMkLst>
          <pc:docMk/>
          <pc:sldMk cId="3720566467" sldId="332"/>
        </pc:sldMkLst>
        <pc:spChg chg="add">
          <ac:chgData name="Thuy Linh Do" userId="f60f9f76584ec879" providerId="LiveId" clId="{42E63301-1288-430A-ACDE-D8ADBA625438}" dt="2022-03-24T02:46:42.990" v="163"/>
          <ac:spMkLst>
            <pc:docMk/>
            <pc:sldMk cId="3720566467" sldId="332"/>
            <ac:spMk id="4" creationId="{1EE01086-1DEC-4BEC-BA8E-4AFD5E8E72CB}"/>
          </ac:spMkLst>
        </pc:spChg>
        <pc:spChg chg="mod">
          <ac:chgData name="Thuy Linh Do" userId="f60f9f76584ec879" providerId="LiveId" clId="{42E63301-1288-430A-ACDE-D8ADBA625438}" dt="2022-03-24T02:46:25.316" v="161" actId="14100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42E63301-1288-430A-ACDE-D8ADBA625438}" dt="2022-03-24T02:47:45.211" v="180" actId="207"/>
          <ac:spMkLst>
            <pc:docMk/>
            <pc:sldMk cId="3720566467" sldId="332"/>
            <ac:spMk id="12" creationId="{406FCD7D-C4F8-48EE-B6EA-022BDA98628D}"/>
          </ac:spMkLst>
        </pc:spChg>
        <pc:graphicFrameChg chg="del">
          <ac:chgData name="Thuy Linh Do" userId="f60f9f76584ec879" providerId="LiveId" clId="{42E63301-1288-430A-ACDE-D8ADBA625438}" dt="2022-03-24T02:46:31.849" v="162" actId="478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graphicFrameChg chg="add mod">
          <ac:chgData name="Thuy Linh Do" userId="f60f9f76584ec879" providerId="LiveId" clId="{42E63301-1288-430A-ACDE-D8ADBA625438}" dt="2022-03-24T02:46:49.048" v="167" actId="14100"/>
          <ac:graphicFrameMkLst>
            <pc:docMk/>
            <pc:sldMk cId="3720566467" sldId="332"/>
            <ac:graphicFrameMk id="11" creationId="{9351367B-6B31-440D-B670-2DB820B44911}"/>
          </ac:graphicFrameMkLst>
        </pc:graphicFrameChg>
      </pc:sldChg>
      <pc:sldChg chg="modSp mod">
        <pc:chgData name="Thuy Linh Do" userId="f60f9f76584ec879" providerId="LiveId" clId="{42E63301-1288-430A-ACDE-D8ADBA625438}" dt="2022-03-24T03:04:01.966" v="395" actId="14100"/>
        <pc:sldMkLst>
          <pc:docMk/>
          <pc:sldMk cId="774730408" sldId="333"/>
        </pc:sldMkLst>
        <pc:spChg chg="mod">
          <ac:chgData name="Thuy Linh Do" userId="f60f9f76584ec879" providerId="LiveId" clId="{42E63301-1288-430A-ACDE-D8ADBA625438}" dt="2022-03-24T03:04:01.966" v="395" actId="14100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3:09:11.735" v="431" actId="1076"/>
        <pc:sldMkLst>
          <pc:docMk/>
          <pc:sldMk cId="2366579035" sldId="337"/>
        </pc:sldMkLst>
        <pc:spChg chg="mod">
          <ac:chgData name="Thuy Linh Do" userId="f60f9f76584ec879" providerId="LiveId" clId="{42E63301-1288-430A-ACDE-D8ADBA625438}" dt="2022-03-24T03:09:05.421" v="428"/>
          <ac:spMkLst>
            <pc:docMk/>
            <pc:sldMk cId="2366579035" sldId="337"/>
            <ac:spMk id="2" creationId="{0DAE0E5F-D3BC-49BD-9680-C6B4DA8E3399}"/>
          </ac:spMkLst>
        </pc:spChg>
        <pc:spChg chg="mod">
          <ac:chgData name="Thuy Linh Do" userId="f60f9f76584ec879" providerId="LiveId" clId="{42E63301-1288-430A-ACDE-D8ADBA625438}" dt="2022-03-24T03:07:54.017" v="421"/>
          <ac:spMkLst>
            <pc:docMk/>
            <pc:sldMk cId="2366579035" sldId="337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9:11.735" v="431" actId="1076"/>
          <ac:picMkLst>
            <pc:docMk/>
            <pc:sldMk cId="2366579035" sldId="337"/>
            <ac:picMk id="3" creationId="{E9F1A3C6-F118-46F3-95E1-C9B0DD923D69}"/>
          </ac:picMkLst>
        </pc:picChg>
        <pc:picChg chg="del mod">
          <ac:chgData name="Thuy Linh Do" userId="f60f9f76584ec879" providerId="LiveId" clId="{42E63301-1288-430A-ACDE-D8ADBA625438}" dt="2022-03-24T03:08:45.575" v="427" actId="478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42E63301-1288-430A-ACDE-D8ADBA625438}" dt="2022-03-24T03:08:35.271" v="422" actId="478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42E63301-1288-430A-ACDE-D8ADBA625438}" dt="2022-03-24T03:05:21.866" v="407" actId="2696"/>
        <pc:sldMkLst>
          <pc:docMk/>
          <pc:sldMk cId="143870776" sldId="340"/>
        </pc:sldMkLst>
      </pc:sldChg>
      <pc:sldChg chg="addSp delSp modSp mod">
        <pc:chgData name="Thuy Linh Do" userId="f60f9f76584ec879" providerId="LiveId" clId="{42E63301-1288-430A-ACDE-D8ADBA625438}" dt="2022-03-24T02:57:44.797" v="262" actId="1076"/>
        <pc:sldMkLst>
          <pc:docMk/>
          <pc:sldMk cId="1863568402" sldId="341"/>
        </pc:sldMkLst>
        <pc:spChg chg="mod">
          <ac:chgData name="Thuy Linh Do" userId="f60f9f76584ec879" providerId="LiveId" clId="{42E63301-1288-430A-ACDE-D8ADBA625438}" dt="2022-03-24T02:57:14.827" v="258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57:27.946" v="259"/>
          <ac:spMkLst>
            <pc:docMk/>
            <pc:sldMk cId="1863568402" sldId="341"/>
            <ac:spMk id="15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57:40.982" v="260" actId="478"/>
          <ac:picMkLst>
            <pc:docMk/>
            <pc:sldMk cId="1863568402" sldId="341"/>
            <ac:picMk id="2" creationId="{67321450-24AD-492F-B633-6B14B175E578}"/>
          </ac:picMkLst>
        </pc:picChg>
        <pc:picChg chg="add mod">
          <ac:chgData name="Thuy Linh Do" userId="f60f9f76584ec879" providerId="LiveId" clId="{42E63301-1288-430A-ACDE-D8ADBA625438}" dt="2022-03-24T02:57:44.797" v="262" actId="1076"/>
          <ac:picMkLst>
            <pc:docMk/>
            <pc:sldMk cId="1863568402" sldId="341"/>
            <ac:picMk id="3" creationId="{A79F5D6D-913F-4872-9B13-917137F70350}"/>
          </ac:picMkLst>
        </pc:picChg>
      </pc:sldChg>
      <pc:sldChg chg="addSp delSp modSp mod">
        <pc:chgData name="Thuy Linh Do" userId="f60f9f76584ec879" providerId="LiveId" clId="{42E63301-1288-430A-ACDE-D8ADBA625438}" dt="2022-03-24T03:04:40.349" v="399" actId="14100"/>
        <pc:sldMkLst>
          <pc:docMk/>
          <pc:sldMk cId="2255620174" sldId="344"/>
        </pc:sldMkLst>
        <pc:spChg chg="del">
          <ac:chgData name="Thuy Linh Do" userId="f60f9f76584ec879" providerId="LiveId" clId="{42E63301-1288-430A-ACDE-D8ADBA625438}" dt="2022-03-24T03:04:28.316" v="396" actId="478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42E63301-1288-430A-ACDE-D8ADBA625438}" dt="2022-03-24T03:03:13.207" v="376"/>
          <ac:spMkLst>
            <pc:docMk/>
            <pc:sldMk cId="2255620174" sldId="344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4:40.349" v="399" actId="14100"/>
          <ac:picMkLst>
            <pc:docMk/>
            <pc:sldMk cId="2255620174" sldId="344"/>
            <ac:picMk id="3" creationId="{284DD691-109D-4B3A-B3F9-086081B876A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2:56:24.560" v="257" actId="1037"/>
        <pc:sldMkLst>
          <pc:docMk/>
          <pc:sldMk cId="2452078066" sldId="346"/>
        </pc:sldMkLst>
        <pc:spChg chg="del mod">
          <ac:chgData name="Thuy Linh Do" userId="f60f9f76584ec879" providerId="LiveId" clId="{42E63301-1288-430A-ACDE-D8ADBA625438}" dt="2022-03-24T02:50:48.418" v="208" actId="478"/>
          <ac:spMkLst>
            <pc:docMk/>
            <pc:sldMk cId="2452078066" sldId="346"/>
            <ac:spMk id="5" creationId="{1C400134-5D9F-44BE-B261-0FE8E8F82A14}"/>
          </ac:spMkLst>
        </pc:spChg>
        <pc:spChg chg="add del mod ord">
          <ac:chgData name="Thuy Linh Do" userId="f60f9f76584ec879" providerId="LiveId" clId="{42E63301-1288-430A-ACDE-D8ADBA625438}" dt="2022-03-24T02:54:49.934" v="243" actId="478"/>
          <ac:spMkLst>
            <pc:docMk/>
            <pc:sldMk cId="2452078066" sldId="346"/>
            <ac:spMk id="10" creationId="{F5441B0C-D396-4933-B637-2CF3564F6C73}"/>
          </ac:spMkLst>
        </pc:spChg>
        <pc:spChg chg="mod">
          <ac:chgData name="Thuy Linh Do" userId="f60f9f76584ec879" providerId="LiveId" clId="{42E63301-1288-430A-ACDE-D8ADBA625438}" dt="2022-03-24T02:50:26.132" v="204"/>
          <ac:spMkLst>
            <pc:docMk/>
            <pc:sldMk cId="2452078066" sldId="346"/>
            <ac:spMk id="12" creationId="{00000000-0000-0000-0000-000000000000}"/>
          </ac:spMkLst>
        </pc:spChg>
        <pc:spChg chg="del">
          <ac:chgData name="Thuy Linh Do" userId="f60f9f76584ec879" providerId="LiveId" clId="{42E63301-1288-430A-ACDE-D8ADBA625438}" dt="2022-03-24T02:50:52.470" v="210" actId="478"/>
          <ac:spMkLst>
            <pc:docMk/>
            <pc:sldMk cId="2452078066" sldId="346"/>
            <ac:spMk id="13" creationId="{E15479CD-54C1-4D54-9F11-FB46C9745587}"/>
          </ac:spMkLst>
        </pc:spChg>
        <pc:spChg chg="del">
          <ac:chgData name="Thuy Linh Do" userId="f60f9f76584ec879" providerId="LiveId" clId="{42E63301-1288-430A-ACDE-D8ADBA625438}" dt="2022-03-24T02:50:50.583" v="209" actId="478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42E63301-1288-430A-ACDE-D8ADBA625438}" dt="2022-03-24T02:50:54.810" v="211" actId="478"/>
          <ac:spMkLst>
            <pc:docMk/>
            <pc:sldMk cId="2452078066" sldId="346"/>
            <ac:spMk id="18" creationId="{59D196BD-24B6-46AD-AC2B-F46AF4E0FCE9}"/>
          </ac:spMkLst>
        </pc:spChg>
        <pc:picChg chg="del">
          <ac:chgData name="Thuy Linh Do" userId="f60f9f76584ec879" providerId="LiveId" clId="{42E63301-1288-430A-ACDE-D8ADBA625438}" dt="2022-03-24T02:50:30.516" v="205" actId="478"/>
          <ac:picMkLst>
            <pc:docMk/>
            <pc:sldMk cId="2452078066" sldId="346"/>
            <ac:picMk id="3" creationId="{BA48F7C0-A1FF-47B0-AA33-4202556F6489}"/>
          </ac:picMkLst>
        </pc:picChg>
        <pc:picChg chg="del">
          <ac:chgData name="Thuy Linh Do" userId="f60f9f76584ec879" providerId="LiveId" clId="{42E63301-1288-430A-ACDE-D8ADBA625438}" dt="2022-03-24T02:50:37.920" v="206" actId="478"/>
          <ac:picMkLst>
            <pc:docMk/>
            <pc:sldMk cId="2452078066" sldId="346"/>
            <ac:picMk id="4" creationId="{16392156-4418-47EE-8216-D26CA8D4DBDE}"/>
          </ac:picMkLst>
        </pc:picChg>
        <pc:picChg chg="add mod">
          <ac:chgData name="Thuy Linh Do" userId="f60f9f76584ec879" providerId="LiveId" clId="{42E63301-1288-430A-ACDE-D8ADBA625438}" dt="2022-03-24T02:51:41.671" v="216" actId="14100"/>
          <ac:picMkLst>
            <pc:docMk/>
            <pc:sldMk cId="2452078066" sldId="346"/>
            <ac:picMk id="6" creationId="{031E3204-79AC-485E-AAA1-EB6600D486E5}"/>
          </ac:picMkLst>
        </pc:picChg>
        <pc:picChg chg="add mod ord">
          <ac:chgData name="Thuy Linh Do" userId="f60f9f76584ec879" providerId="LiveId" clId="{42E63301-1288-430A-ACDE-D8ADBA625438}" dt="2022-03-24T02:56:04.614" v="252" actId="1076"/>
          <ac:picMkLst>
            <pc:docMk/>
            <pc:sldMk cId="2452078066" sldId="346"/>
            <ac:picMk id="9" creationId="{F6C45152-CA42-4763-948B-0BEDAD53EE44}"/>
          </ac:picMkLst>
        </pc:picChg>
        <pc:picChg chg="add mod">
          <ac:chgData name="Thuy Linh Do" userId="f60f9f76584ec879" providerId="LiveId" clId="{42E63301-1288-430A-ACDE-D8ADBA625438}" dt="2022-03-24T02:56:24.560" v="257" actId="1037"/>
          <ac:picMkLst>
            <pc:docMk/>
            <pc:sldMk cId="2452078066" sldId="346"/>
            <ac:picMk id="2050" creationId="{698B452D-88D4-487E-9339-193283F41B7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3:02:29.237" v="375" actId="1076"/>
        <pc:sldMkLst>
          <pc:docMk/>
          <pc:sldMk cId="2405557734" sldId="347"/>
        </pc:sldMkLst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42E63301-1288-430A-ACDE-D8ADBA625438}" dt="2022-03-24T03:00:03.684" v="284" actId="14100"/>
          <ac:spMkLst>
            <pc:docMk/>
            <pc:sldMk cId="2405557734" sldId="347"/>
            <ac:spMk id="6" creationId="{8D4BCA3D-BC9F-47CC-B00C-980E05BBAA4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3" creationId="{73B8DE15-CD5A-4D7C-9B70-21E9C8DD350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4" creationId="{E88A1E24-732C-4DCA-B9F5-D0582EC3F1A8}"/>
          </ac:spMkLst>
        </pc:spChg>
        <pc:spChg chg="add mod">
          <ac:chgData name="Thuy Linh Do" userId="f60f9f76584ec879" providerId="LiveId" clId="{42E63301-1288-430A-ACDE-D8ADBA625438}" dt="2022-03-24T03:01:22.342" v="333" actId="14100"/>
          <ac:spMkLst>
            <pc:docMk/>
            <pc:sldMk cId="2405557734" sldId="347"/>
            <ac:spMk id="15" creationId="{6F6D15AD-0C6C-40C7-AEE5-6DF675A7D97D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8" creationId="{08E1918E-CF26-4B19-B790-C4572398B995}"/>
          </ac:spMkLst>
        </pc:spChg>
        <pc:spChg chg="add del mod">
          <ac:chgData name="Thuy Linh Do" userId="f60f9f76584ec879" providerId="LiveId" clId="{42E63301-1288-430A-ACDE-D8ADBA625438}" dt="2022-03-24T03:00:59.617" v="324" actId="478"/>
          <ac:spMkLst>
            <pc:docMk/>
            <pc:sldMk cId="2405557734" sldId="347"/>
            <ac:spMk id="19" creationId="{8995426F-03A9-4835-AD5E-03487879BCE2}"/>
          </ac:spMkLst>
        </pc:spChg>
        <pc:spChg chg="add mod">
          <ac:chgData name="Thuy Linh Do" userId="f60f9f76584ec879" providerId="LiveId" clId="{42E63301-1288-430A-ACDE-D8ADBA625438}" dt="2022-03-24T03:01:28.106" v="334" actId="1076"/>
          <ac:spMkLst>
            <pc:docMk/>
            <pc:sldMk cId="2405557734" sldId="347"/>
            <ac:spMk id="20" creationId="{9AEB568A-0572-4EB4-8809-3DFFAA5B8EF4}"/>
          </ac:spMkLst>
        </pc:spChg>
        <pc:spChg chg="add mod">
          <ac:chgData name="Thuy Linh Do" userId="f60f9f76584ec879" providerId="LiveId" clId="{42E63301-1288-430A-ACDE-D8ADBA625438}" dt="2022-03-24T03:02:03.427" v="359" actId="1076"/>
          <ac:spMkLst>
            <pc:docMk/>
            <pc:sldMk cId="2405557734" sldId="347"/>
            <ac:spMk id="21" creationId="{9E7619C0-B02A-4850-A387-2E70E41FF9DD}"/>
          </ac:spMkLst>
        </pc:spChg>
        <pc:spChg chg="add mod">
          <ac:chgData name="Thuy Linh Do" userId="f60f9f76584ec879" providerId="LiveId" clId="{42E63301-1288-430A-ACDE-D8ADBA625438}" dt="2022-03-24T03:02:29.237" v="375" actId="1076"/>
          <ac:spMkLst>
            <pc:docMk/>
            <pc:sldMk cId="2405557734" sldId="347"/>
            <ac:spMk id="22" creationId="{721898AF-BDF9-49D9-B9DA-8EF5DDE18639}"/>
          </ac:spMkLst>
        </pc:spChg>
        <pc:graphicFrameChg chg="del">
          <ac:chgData name="Thuy Linh Do" userId="f60f9f76584ec879" providerId="LiveId" clId="{42E63301-1288-430A-ACDE-D8ADBA625438}" dt="2022-03-24T02:57:59.260" v="263" actId="478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add mod">
          <ac:chgData name="Thuy Linh Do" userId="f60f9f76584ec879" providerId="LiveId" clId="{42E63301-1288-430A-ACDE-D8ADBA625438}" dt="2022-03-24T02:58:46.531" v="269" actId="1076"/>
          <ac:picMkLst>
            <pc:docMk/>
            <pc:sldMk cId="2405557734" sldId="347"/>
            <ac:picMk id="5" creationId="{67193190-102E-4B25-A413-1369BC6FA2AB}"/>
          </ac:picMkLst>
        </pc:picChg>
      </pc:sldChg>
      <pc:sldChg chg="del">
        <pc:chgData name="Thuy Linh Do" userId="f60f9f76584ec879" providerId="LiveId" clId="{42E63301-1288-430A-ACDE-D8ADBA625438}" dt="2022-03-24T03:04:48.599" v="400" actId="2696"/>
        <pc:sldMkLst>
          <pc:docMk/>
          <pc:sldMk cId="2364051486" sldId="348"/>
        </pc:sldMkLst>
      </pc:sldChg>
      <pc:sldChg chg="del">
        <pc:chgData name="Thuy Linh Do" userId="f60f9f76584ec879" providerId="LiveId" clId="{42E63301-1288-430A-ACDE-D8ADBA625438}" dt="2022-03-24T03:04:54.935" v="401" actId="2696"/>
        <pc:sldMkLst>
          <pc:docMk/>
          <pc:sldMk cId="2292119484" sldId="349"/>
        </pc:sldMkLst>
      </pc:sldChg>
      <pc:sldChg chg="addSp delSp modSp add mod">
        <pc:chgData name="Thuy Linh Do" userId="f60f9f76584ec879" providerId="LiveId" clId="{42E63301-1288-430A-ACDE-D8ADBA625438}" dt="2022-03-24T02:43:01.007" v="136"/>
        <pc:sldMkLst>
          <pc:docMk/>
          <pc:sldMk cId="4140140111" sldId="350"/>
        </pc:sldMkLst>
        <pc:spChg chg="mod">
          <ac:chgData name="Thuy Linh Do" userId="f60f9f76584ec879" providerId="LiveId" clId="{42E63301-1288-430A-ACDE-D8ADBA625438}" dt="2022-03-24T02:42:51.054" v="135"/>
          <ac:spMkLst>
            <pc:docMk/>
            <pc:sldMk cId="4140140111" sldId="350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9:56.555" v="115" actId="20577"/>
          <ac:spMkLst>
            <pc:docMk/>
            <pc:sldMk cId="4140140111" sldId="350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01.007" v="136"/>
          <ac:spMkLst>
            <pc:docMk/>
            <pc:sldMk cId="4140140111" sldId="350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9:32.435" v="109" actId="478"/>
          <ac:picMkLst>
            <pc:docMk/>
            <pc:sldMk cId="4140140111" sldId="350"/>
            <ac:picMk id="8" creationId="{C974A499-6CAA-48EF-946B-BB8650EF358A}"/>
          </ac:picMkLst>
        </pc:picChg>
        <pc:picChg chg="add mod">
          <ac:chgData name="Thuy Linh Do" userId="f60f9f76584ec879" providerId="LiveId" clId="{42E63301-1288-430A-ACDE-D8ADBA625438}" dt="2022-03-24T02:39:39.927" v="112" actId="14100"/>
          <ac:picMkLst>
            <pc:docMk/>
            <pc:sldMk cId="4140140111" sldId="350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22.196" v="138"/>
        <pc:sldMkLst>
          <pc:docMk/>
          <pc:sldMk cId="3398731090" sldId="351"/>
        </pc:sldMkLst>
        <pc:spChg chg="mod">
          <ac:chgData name="Thuy Linh Do" userId="f60f9f76584ec879" providerId="LiveId" clId="{42E63301-1288-430A-ACDE-D8ADBA625438}" dt="2022-03-24T02:43:11.845" v="137"/>
          <ac:spMkLst>
            <pc:docMk/>
            <pc:sldMk cId="3398731090" sldId="35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11.509" v="116"/>
          <ac:spMkLst>
            <pc:docMk/>
            <pc:sldMk cId="3398731090" sldId="35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22.196" v="138"/>
          <ac:spMkLst>
            <pc:docMk/>
            <pc:sldMk cId="3398731090" sldId="351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2:40:24.313" v="121" actId="1076"/>
          <ac:picMkLst>
            <pc:docMk/>
            <pc:sldMk cId="3398731090" sldId="351"/>
            <ac:picMk id="8" creationId="{62A496F8-3230-4AD7-B0E5-0742DF22A746}"/>
          </ac:picMkLst>
        </pc:picChg>
        <pc:picChg chg="del">
          <ac:chgData name="Thuy Linh Do" userId="f60f9f76584ec879" providerId="LiveId" clId="{42E63301-1288-430A-ACDE-D8ADBA625438}" dt="2022-03-24T02:40:17.966" v="117" actId="478"/>
          <ac:picMkLst>
            <pc:docMk/>
            <pc:sldMk cId="3398731090" sldId="351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43.320" v="140"/>
        <pc:sldMkLst>
          <pc:docMk/>
          <pc:sldMk cId="429397386" sldId="352"/>
        </pc:sldMkLst>
        <pc:spChg chg="mod">
          <ac:chgData name="Thuy Linh Do" userId="f60f9f76584ec879" providerId="LiveId" clId="{42E63301-1288-430A-ACDE-D8ADBA625438}" dt="2022-03-24T02:43:32.133" v="139"/>
          <ac:spMkLst>
            <pc:docMk/>
            <pc:sldMk cId="429397386" sldId="352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46.138" v="123"/>
          <ac:spMkLst>
            <pc:docMk/>
            <pc:sldMk cId="429397386" sldId="352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43.320" v="140"/>
          <ac:spMkLst>
            <pc:docMk/>
            <pc:sldMk cId="429397386" sldId="352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40:56.249" v="124" actId="478"/>
          <ac:picMkLst>
            <pc:docMk/>
            <pc:sldMk cId="429397386" sldId="352"/>
            <ac:picMk id="8" creationId="{62A496F8-3230-4AD7-B0E5-0742DF22A746}"/>
          </ac:picMkLst>
        </pc:picChg>
        <pc:picChg chg="add mod">
          <ac:chgData name="Thuy Linh Do" userId="f60f9f76584ec879" providerId="LiveId" clId="{42E63301-1288-430A-ACDE-D8ADBA625438}" dt="2022-03-24T02:41:05.032" v="128" actId="1076"/>
          <ac:picMkLst>
            <pc:docMk/>
            <pc:sldMk cId="429397386" sldId="352"/>
            <ac:picMk id="9" creationId="{5F8C9FB0-D34B-49ED-9F26-0D9A74BFF72E}"/>
          </ac:picMkLst>
        </pc:picChg>
      </pc:sldChg>
      <pc:sldChg chg="add ord">
        <pc:chgData name="Thuy Linh Do" userId="f60f9f76584ec879" providerId="LiveId" clId="{42E63301-1288-430A-ACDE-D8ADBA625438}" dt="2022-03-24T03:05:17.552" v="406"/>
        <pc:sldMkLst>
          <pc:docMk/>
          <pc:sldMk cId="2278640080" sldId="35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economical (a)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kiệm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71412" y="3252092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/ˌ</a:t>
            </a:r>
            <a:r>
              <a:rPr lang="en-US" sz="2400" b="1" dirty="0" err="1">
                <a:solidFill>
                  <a:srgbClr val="0FB7BD"/>
                </a:solidFill>
              </a:rPr>
              <a:t>i</a:t>
            </a:r>
            <a:r>
              <a:rPr lang="en-US" sz="2400" b="1" dirty="0">
                <a:solidFill>
                  <a:srgbClr val="0FB7BD"/>
                </a:solidFill>
              </a:rPr>
              <a:t>ː.</a:t>
            </a:r>
            <a:r>
              <a:rPr lang="en-US" sz="2400" b="1" dirty="0" err="1">
                <a:solidFill>
                  <a:srgbClr val="0FB7BD"/>
                </a:solidFill>
              </a:rPr>
              <a:t>kəˈnɒm.ɪ.kəl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4A499-6CAA-48EF-946B-BB8650EF3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08" y="2299704"/>
            <a:ext cx="5390843" cy="355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autopilot (adj, 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lái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670542" y="3252092"/>
            <a:ext cx="2200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/ˈɔː.</a:t>
            </a:r>
            <a:r>
              <a:rPr lang="en-US" sz="2400" b="1" dirty="0" err="1">
                <a:solidFill>
                  <a:srgbClr val="0FB7BD"/>
                </a:solidFill>
              </a:rPr>
              <a:t>təʊˌpaɪ.lət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39B1B-DE9F-4382-BBE6-DF897F6D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3" y="2171957"/>
            <a:ext cx="5238322" cy="3142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1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function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984185" y="3252092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fʌŋk.ʃən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496F8-3230-4AD7-B0E5-0742DF22A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2184060"/>
            <a:ext cx="4972050" cy="3300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(to) run on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(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5669" y="32520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rʌn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ɒn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C9FB0-D34B-49ED-9F26-0D9A74BFF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181789"/>
            <a:ext cx="5904743" cy="306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83310"/>
              </p:ext>
            </p:extLst>
          </p:nvPr>
        </p:nvGraphicFramePr>
        <p:xfrm>
          <a:off x="757239" y="1402822"/>
          <a:ext cx="10558462" cy="52467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6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64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(to) charge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/tʃɑːdʒ/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sạc pin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passenger (n)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pæs.ən.dʒər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hành khách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economical (a)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ː.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kəˈnɒm.ɪ.kəl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tiết kiệm nhiên liệu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autopilot (adj, n)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/ˈɔː.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təʊˌpaɪ.lət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động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729458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function (n)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/ˈfʌŋk.ʃən/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chức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năng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73316"/>
                  </a:ext>
                </a:extLst>
              </a:tr>
              <a:tr h="105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(to) run on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b="1" dirty="0">
                          <a:effectLst/>
                          <a:latin typeface="ChronicaPro-Book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chạy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nào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hronicaPro-Book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5970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69690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BRAINSTORMING: Look at the picture and find the words or phrases to describe it.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01086-1DEC-4BEC-BA8E-4AFD5E8E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351367B-6B31-440D-B670-2DB820B44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48662"/>
              </p:ext>
            </p:extLst>
          </p:nvPr>
        </p:nvGraphicFramePr>
        <p:xfrm>
          <a:off x="5543550" y="2130183"/>
          <a:ext cx="6430565" cy="338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10056" imgH="1057423" progId="Paint.Picture">
                  <p:embed/>
                </p:oleObj>
              </mc:Choice>
              <mc:Fallback>
                <p:oleObj name="Bitmap Image" r:id="rId5" imgW="2010056" imgH="1057423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351367B-6B31-440D-B670-2DB820B449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130183"/>
                        <a:ext cx="6430565" cy="3382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06FCD7D-C4F8-48EE-B6EA-022BDA98628D}"/>
              </a:ext>
            </a:extLst>
          </p:cNvPr>
          <p:cNvSpPr txBox="1"/>
          <p:nvPr/>
        </p:nvSpPr>
        <p:spPr>
          <a:xfrm>
            <a:off x="9525" y="5156664"/>
            <a:ext cx="11852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hronicaPro-Book"/>
              </a:rPr>
              <a:t>Suggested answer:</a:t>
            </a:r>
          </a:p>
          <a:p>
            <a:r>
              <a:rPr lang="en-US" sz="2800" dirty="0">
                <a:latin typeface="ChronicaPro-Book"/>
              </a:rPr>
              <a:t>The car: convenient, safe, comfortable, modern, automatic, automated, autopilot, etc.</a:t>
            </a:r>
          </a:p>
          <a:p>
            <a:r>
              <a:rPr lang="en-US" sz="2800" dirty="0">
                <a:latin typeface="ChronicaPro-Book"/>
              </a:rPr>
              <a:t>The driver: relaxing / isn’t driving, etc.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endCxn id="15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1977170"/>
            <a:ext cx="5456245" cy="26675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fact file with no more than two words or a number. </a:t>
            </a:r>
          </a:p>
          <a:p>
            <a:r>
              <a:rPr lang="en-GB" b="1" dirty="0">
                <a:solidFill>
                  <a:srgbClr val="FF0000"/>
                </a:solidFill>
              </a:rPr>
              <a:t>* Post 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answer the question.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4906" y="2877348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improve Ss’ skills of reading for the general idea.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F216601-8716-47BF-B05B-531674BA4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228"/>
              </p:ext>
            </p:extLst>
          </p:nvPr>
        </p:nvGraphicFramePr>
        <p:xfrm>
          <a:off x="5543550" y="2130183"/>
          <a:ext cx="6430565" cy="338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010056" imgH="1057423" progId="Paint.Picture">
                  <p:embed/>
                </p:oleObj>
              </mc:Choice>
              <mc:Fallback>
                <p:oleObj name="Bitmap Image" r:id="rId4" imgW="2010056" imgH="1057423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F216601-8716-47BF-B05B-531674BA4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130183"/>
                        <a:ext cx="6430565" cy="3382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E3204-79AC-485E-AAA1-EB6600D48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88" y="1793578"/>
            <a:ext cx="5988437" cy="5052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C45152-CA42-4763-948B-0BEDAD53E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800" y="2503849"/>
            <a:ext cx="5826379" cy="2235499"/>
          </a:xfrm>
          <a:prstGeom prst="rect">
            <a:avLst/>
          </a:prstGeom>
        </p:spPr>
      </p:pic>
      <p:pic>
        <p:nvPicPr>
          <p:cNvPr id="2050" name="Picture 2" descr="HD Green Brush Stroke Tick Mark Symbol Icon PNG | Citypng">
            <a:extLst>
              <a:ext uri="{FF2B5EF4-FFF2-40B4-BE49-F238E27FC236}">
                <a16:creationId xmlns:a16="http://schemas.microsoft.com/office/drawing/2014/main" id="{698B452D-88D4-487E-9339-193283F4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9" y="2967605"/>
            <a:ext cx="461395" cy="4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complete the fact file with no more than two words or a number).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4906" y="2877348"/>
            <a:ext cx="41560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improve Ss’ skills of reading for details.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5D6D-913F-4872-9B13-917137F7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208" y="2162909"/>
            <a:ext cx="6431280" cy="33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5377" y="158698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98571408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True (T) or False (F).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93190-102E-4B25-A413-1369BC6FA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453" y="1955244"/>
            <a:ext cx="5343235" cy="4695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BCA3D-BC9F-47CC-B00C-980E05BBAA40}"/>
              </a:ext>
            </a:extLst>
          </p:cNvPr>
          <p:cNvSpPr txBox="1"/>
          <p:nvPr/>
        </p:nvSpPr>
        <p:spPr>
          <a:xfrm>
            <a:off x="6108174" y="3198169"/>
            <a:ext cx="1007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D15AD-0C6C-40C7-AEE5-6DF675A7D97D}"/>
              </a:ext>
            </a:extLst>
          </p:cNvPr>
          <p:cNvSpPr txBox="1"/>
          <p:nvPr/>
        </p:nvSpPr>
        <p:spPr>
          <a:xfrm>
            <a:off x="6096000" y="3714124"/>
            <a:ext cx="19478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safest/largest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B568A-0572-4EB4-8809-3DFFAA5B8EF4}"/>
              </a:ext>
            </a:extLst>
          </p:cNvPr>
          <p:cNvSpPr txBox="1"/>
          <p:nvPr/>
        </p:nvSpPr>
        <p:spPr>
          <a:xfrm>
            <a:off x="6108174" y="4175789"/>
            <a:ext cx="21586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largest/safest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619C0-B02A-4850-A387-2E70E41FF9DD}"/>
              </a:ext>
            </a:extLst>
          </p:cNvPr>
          <p:cNvSpPr txBox="1"/>
          <p:nvPr/>
        </p:nvSpPr>
        <p:spPr>
          <a:xfrm>
            <a:off x="7115175" y="4799121"/>
            <a:ext cx="30622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autopilot function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898AF-BDF9-49D9-B9DA-8EF5DDE18639}"/>
              </a:ext>
            </a:extLst>
          </p:cNvPr>
          <p:cNvSpPr txBox="1"/>
          <p:nvPr/>
        </p:nvSpPr>
        <p:spPr>
          <a:xfrm>
            <a:off x="6146631" y="5263063"/>
            <a:ext cx="21586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DD691-109D-4B3A-B3F9-086081B87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149" y="2141284"/>
            <a:ext cx="5867227" cy="30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Brainstorming: Look at the picture and find the words or phrases to describe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fact file with no more than two words or a number.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Retelling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184366"/>
            <a:ext cx="5929778" cy="6676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Look at the fact file in 3 then ask and answer questions about it.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870042"/>
            <a:ext cx="5929778" cy="7776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Task 5: Discuss why Roadrunner’s cars will or won’t become popular in the near future. Report your reasons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27864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Look at the fact file in 3 then ask and answer questions about it.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50B4E-D6CD-4B11-8643-0664074EBCCB}"/>
              </a:ext>
            </a:extLst>
          </p:cNvPr>
          <p:cNvSpPr/>
          <p:nvPr/>
        </p:nvSpPr>
        <p:spPr>
          <a:xfrm>
            <a:off x="628983" y="1998857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enable Ss to ask and answer questions about a car company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4098" name="Picture 2" descr="Transparent People Talking Png Clipart (#5397211) - PinClipart">
            <a:extLst>
              <a:ext uri="{FF2B5EF4-FFF2-40B4-BE49-F238E27FC236}">
                <a16:creationId xmlns:a16="http://schemas.microsoft.com/office/drawing/2014/main" id="{270A4DD8-3AFE-47BB-B4FB-9CA7AD89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87" y="1896217"/>
            <a:ext cx="5199830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6BC10-B0E2-458C-91DC-749B0F223694}"/>
              </a:ext>
            </a:extLst>
          </p:cNvPr>
          <p:cNvSpPr txBox="1"/>
          <p:nvPr/>
        </p:nvSpPr>
        <p:spPr>
          <a:xfrm>
            <a:off x="487067" y="3771900"/>
            <a:ext cx="51998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questions:</a:t>
            </a: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When was Speed introduced? / When did they introduce Speed?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What do you know about Safety? / What is special about Safety?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What functions do these models have?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What do these models run on?</a:t>
            </a: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What can passengers do when they are travelling in the car?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why Roadrunner’s cars will or won’t become popular in the near future. Report your reasons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93490" y="2233320"/>
            <a:ext cx="1199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“Why Roadrunner’s cars will or won’t become popular in the near future?”.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1A3C6-F118-46F3-95E1-C9B0DD923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729" y="2970532"/>
            <a:ext cx="4108542" cy="42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46199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general and specific information about a future car.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why a means of transport will / won’t be popular.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Brainstorming: Look at the picture and find the words or phrases to describe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fact file with no more than two words or a number.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Retelling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184366"/>
            <a:ext cx="5929778" cy="6676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Look at the fact file in 3 then ask and answer questions about it. 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870042"/>
            <a:ext cx="5929778" cy="7776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Task 5: Discuss why Roadrunner’s cars will or won’t become popular in the near future. Report your reasons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BFB4F-B447-49DA-8D48-F49134F77270}"/>
              </a:ext>
            </a:extLst>
          </p:cNvPr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723372" y="1743076"/>
            <a:ext cx="4629150" cy="291464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FORMS OF TRANSPORT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endCxn id="15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0202E3-9B8B-451E-9509-F49730C7818E}"/>
              </a:ext>
            </a:extLst>
          </p:cNvPr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19B8C8-8AB5-4B45-A0B0-9A7367DF6140}"/>
              </a:ext>
            </a:extLst>
          </p:cNvPr>
          <p:cNvSpPr/>
          <p:nvPr/>
        </p:nvSpPr>
        <p:spPr>
          <a:xfrm>
            <a:off x="5580310" y="1838899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Brainstorming: Look at the picture and find the words or phrases to describe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fact file with no more than two words or a number. </a:t>
            </a:r>
          </a:p>
          <a:p>
            <a:r>
              <a:rPr lang="en-US" dirty="0">
                <a:solidFill>
                  <a:schemeClr val="tx1"/>
                </a:solidFill>
              </a:rPr>
              <a:t>Task 3: Retelling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(to) charge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sạc</a:t>
            </a:r>
            <a:r>
              <a:rPr lang="en-US" sz="2800" dirty="0"/>
              <a:t> pin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9458" y="3252092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tʃɑːdʒ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49581-2E39-447B-AA6C-68A5AAEBD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528252"/>
            <a:ext cx="4746394" cy="2790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passenger (n)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61" y="4173770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997922" y="325209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pæs.ən.dʒər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1B559-195F-477B-B702-A4DE9541B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1" y="2026790"/>
            <a:ext cx="4410795" cy="362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1003</Words>
  <Application>Microsoft Office PowerPoint</Application>
  <PresentationFormat>Widescreen</PresentationFormat>
  <Paragraphs>199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(Body)</vt:lpstr>
      <vt:lpstr>Calibri Light</vt:lpstr>
      <vt:lpstr>ChronicaPro-Book</vt:lpstr>
      <vt:lpstr>Corbel</vt:lpstr>
      <vt:lpstr>Myriad Pro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144</cp:revision>
  <dcterms:created xsi:type="dcterms:W3CDTF">2020-12-09T02:04:09Z</dcterms:created>
  <dcterms:modified xsi:type="dcterms:W3CDTF">2022-03-24T03:09:54Z</dcterms:modified>
</cp:coreProperties>
</file>