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5" r:id="rId2"/>
    <p:sldId id="268" r:id="rId3"/>
    <p:sldId id="276" r:id="rId4"/>
    <p:sldId id="277" r:id="rId5"/>
    <p:sldId id="462" r:id="rId6"/>
    <p:sldId id="278" r:id="rId7"/>
    <p:sldId id="279" r:id="rId8"/>
    <p:sldId id="487" r:id="rId9"/>
    <p:sldId id="480" r:id="rId10"/>
    <p:sldId id="439" r:id="rId11"/>
    <p:sldId id="488" r:id="rId12"/>
    <p:sldId id="269" r:id="rId13"/>
    <p:sldId id="482" r:id="rId14"/>
    <p:sldId id="484" r:id="rId15"/>
    <p:sldId id="274" r:id="rId16"/>
    <p:sldId id="489" r:id="rId17"/>
    <p:sldId id="479" r:id="rId18"/>
    <p:sldId id="285" r:id="rId19"/>
    <p:sldId id="472" r:id="rId20"/>
    <p:sldId id="412" r:id="rId21"/>
    <p:sldId id="286" r:id="rId22"/>
    <p:sldId id="287" r:id="rId23"/>
    <p:sldId id="288"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3134"/>
    <a:srgbClr val="BE4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2" autoAdjust="0"/>
    <p:restoredTop sz="93657" autoAdjust="0"/>
  </p:normalViewPr>
  <p:slideViewPr>
    <p:cSldViewPr snapToGrid="0">
      <p:cViewPr>
        <p:scale>
          <a:sx n="17" d="100"/>
          <a:sy n="17" d="100"/>
        </p:scale>
        <p:origin x="381" y="1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770EF-F83C-41A9-B963-CD28D652117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C767C-F4CB-437F-98CB-A6CB3F770396}" type="slidenum">
              <a:rPr lang="en-US" smtClean="0"/>
              <a:t>‹#›</a:t>
            </a:fld>
            <a:endParaRPr lang="en-US"/>
          </a:p>
        </p:txBody>
      </p:sp>
    </p:spTree>
    <p:extLst>
      <p:ext uri="{BB962C8B-B14F-4D97-AF65-F5344CB8AC3E}">
        <p14:creationId xmlns:p14="http://schemas.microsoft.com/office/powerpoint/2010/main" val="362031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01CC767C-F4CB-437F-98CB-A6CB3F770396}" type="slidenum">
              <a:rPr lang="en-US" smtClean="0"/>
              <a:t>2</a:t>
            </a:fld>
            <a:endParaRPr lang="en-US"/>
          </a:p>
        </p:txBody>
      </p:sp>
    </p:spTree>
    <p:extLst>
      <p:ext uri="{BB962C8B-B14F-4D97-AF65-F5344CB8AC3E}">
        <p14:creationId xmlns:p14="http://schemas.microsoft.com/office/powerpoint/2010/main" val="4084801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AB79FA-3F64-CB4B-B48D-9BD1D031CDC2}"/>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5C48A5DC-4850-054D-841D-C14E4948B894}"/>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16" name="Picture 15">
            <a:hlinkClick r:id="" action="ppaction://hlinkshowjump?jump=firstslide"/>
            <a:extLst>
              <a:ext uri="{FF2B5EF4-FFF2-40B4-BE49-F238E27FC236}">
                <a16:creationId xmlns:a16="http://schemas.microsoft.com/office/drawing/2014/main" id="{8AD96D44-1704-8540-93E5-16F541ACCC0A}"/>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17" name="Picture 16">
            <a:hlinkClick r:id="" action="ppaction://hlinkshowjump?jump=nextslide"/>
            <a:extLst>
              <a:ext uri="{FF2B5EF4-FFF2-40B4-BE49-F238E27FC236}">
                <a16:creationId xmlns:a16="http://schemas.microsoft.com/office/drawing/2014/main" id="{499AFCBA-5E24-7842-8A7E-75D677787B98}"/>
              </a:ext>
            </a:extLst>
          </p:cNvPr>
          <p:cNvPicPr>
            <a:picLocks noChangeAspect="1"/>
          </p:cNvPicPr>
          <p:nvPr userDrawn="1"/>
        </p:nvPicPr>
        <p:blipFill>
          <a:blip r:embed="rId5"/>
          <a:stretch>
            <a:fillRect/>
          </a:stretch>
        </p:blipFill>
        <p:spPr>
          <a:xfrm>
            <a:off x="6463795" y="6586742"/>
            <a:ext cx="169220" cy="191883"/>
          </a:xfrm>
          <a:prstGeom prst="rect">
            <a:avLst/>
          </a:prstGeom>
          <a:effectLst>
            <a:outerShdw blurRad="50800" dist="38100" dir="8100000" algn="tr" rotWithShape="0">
              <a:prstClr val="black">
                <a:alpha val="40000"/>
              </a:prstClr>
            </a:outerShdw>
          </a:effectLst>
        </p:spPr>
      </p:pic>
      <p:pic>
        <p:nvPicPr>
          <p:cNvPr id="18" name="Picture 17">
            <a:hlinkClick r:id="" action="ppaction://hlinkshowjump?jump=previousslide"/>
            <a:extLst>
              <a:ext uri="{FF2B5EF4-FFF2-40B4-BE49-F238E27FC236}">
                <a16:creationId xmlns:a16="http://schemas.microsoft.com/office/drawing/2014/main" id="{65249790-DE0A-B649-9880-C4B108532812}"/>
              </a:ext>
            </a:extLst>
          </p:cNvPr>
          <p:cNvPicPr>
            <a:picLocks noChangeAspect="1"/>
          </p:cNvPicPr>
          <p:nvPr userDrawn="1"/>
        </p:nvPicPr>
        <p:blipFill>
          <a:blip r:embed="rId5"/>
          <a:stretch>
            <a:fillRect/>
          </a:stretch>
        </p:blipFill>
        <p:spPr>
          <a:xfrm rot="10800000">
            <a:off x="5558987" y="6586742"/>
            <a:ext cx="169220" cy="191883"/>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2605DC4D-802B-1E4E-92C3-EBCFD64330BA}"/>
              </a:ext>
            </a:extLst>
          </p:cNvPr>
          <p:cNvPicPr>
            <a:picLocks noChangeAspect="1"/>
          </p:cNvPicPr>
          <p:nvPr userDrawn="1"/>
        </p:nvPicPr>
        <p:blipFill>
          <a:blip r:embed="rId6"/>
          <a:stretch>
            <a:fillRect/>
          </a:stretch>
        </p:blipFill>
        <p:spPr>
          <a:xfrm>
            <a:off x="153423" y="6421416"/>
            <a:ext cx="2941661" cy="522532"/>
          </a:xfrm>
          <a:prstGeom prst="rect">
            <a:avLst/>
          </a:prstGeom>
        </p:spPr>
      </p:pic>
      <p:sp>
        <p:nvSpPr>
          <p:cNvPr id="2" name="TextBox 9">
            <a:extLst>
              <a:ext uri="{FF2B5EF4-FFF2-40B4-BE49-F238E27FC236}">
                <a16:creationId xmlns:a16="http://schemas.microsoft.com/office/drawing/2014/main" id="{613FC7FD-D829-F98D-84EA-C9E93E967680}"/>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4</a:t>
            </a:r>
          </a:p>
        </p:txBody>
      </p:sp>
      <p:sp>
        <p:nvSpPr>
          <p:cNvPr id="3" name="TextBox 9">
            <a:extLst>
              <a:ext uri="{FF2B5EF4-FFF2-40B4-BE49-F238E27FC236}">
                <a16:creationId xmlns:a16="http://schemas.microsoft.com/office/drawing/2014/main" id="{82D22A9C-9D1E-1208-DEFD-13EFA6F03741}"/>
              </a:ext>
            </a:extLst>
          </p:cNvPr>
          <p:cNvSpPr txBox="1"/>
          <p:nvPr userDrawn="1"/>
        </p:nvSpPr>
        <p:spPr>
          <a:xfrm>
            <a:off x="11052501" y="5864"/>
            <a:ext cx="1011815"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Lesson 4e</a:t>
            </a:r>
          </a:p>
        </p:txBody>
      </p:sp>
    </p:spTree>
    <p:extLst>
      <p:ext uri="{BB962C8B-B14F-4D97-AF65-F5344CB8AC3E}">
        <p14:creationId xmlns:p14="http://schemas.microsoft.com/office/powerpoint/2010/main" val="3176190522"/>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pic>
        <p:nvPicPr>
          <p:cNvPr id="7" name="Picture 6">
            <a:extLst>
              <a:ext uri="{FF2B5EF4-FFF2-40B4-BE49-F238E27FC236}">
                <a16:creationId xmlns:a16="http://schemas.microsoft.com/office/drawing/2014/main" id="{A36DE735-4835-5CB2-67E2-FA015B904716}"/>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936A97EF-E10A-28AA-5B2A-76BC285461DC}"/>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9" name="Picture 8">
            <a:hlinkClick r:id="" action="ppaction://hlinkshowjump?jump=firstslide"/>
            <a:extLst>
              <a:ext uri="{FF2B5EF4-FFF2-40B4-BE49-F238E27FC236}">
                <a16:creationId xmlns:a16="http://schemas.microsoft.com/office/drawing/2014/main" id="{DB8D2A94-A4A0-3045-4AA4-F30DE6667287}"/>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8B6210F7-7DBF-6CD1-6022-B6FB05D4DAC1}"/>
              </a:ext>
            </a:extLst>
          </p:cNvPr>
          <p:cNvPicPr>
            <a:picLocks noChangeAspect="1"/>
          </p:cNvPicPr>
          <p:nvPr userDrawn="1"/>
        </p:nvPicPr>
        <p:blipFill>
          <a:blip r:embed="rId5"/>
          <a:stretch>
            <a:fillRect/>
          </a:stretch>
        </p:blipFill>
        <p:spPr>
          <a:xfrm>
            <a:off x="153423" y="6421416"/>
            <a:ext cx="2941661" cy="522532"/>
          </a:xfrm>
          <a:prstGeom prst="rect">
            <a:avLst/>
          </a:prstGeom>
        </p:spPr>
      </p:pic>
      <p:sp>
        <p:nvSpPr>
          <p:cNvPr id="11" name="TextBox 9">
            <a:extLst>
              <a:ext uri="{FF2B5EF4-FFF2-40B4-BE49-F238E27FC236}">
                <a16:creationId xmlns:a16="http://schemas.microsoft.com/office/drawing/2014/main" id="{F9FD8040-9400-AF86-2852-B555DDD82594}"/>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4</a:t>
            </a:r>
          </a:p>
        </p:txBody>
      </p:sp>
      <p:sp>
        <p:nvSpPr>
          <p:cNvPr id="12" name="TextBox 9">
            <a:extLst>
              <a:ext uri="{FF2B5EF4-FFF2-40B4-BE49-F238E27FC236}">
                <a16:creationId xmlns:a16="http://schemas.microsoft.com/office/drawing/2014/main" id="{F5E67D88-6244-50EA-AE40-24326D89D00F}"/>
              </a:ext>
            </a:extLst>
          </p:cNvPr>
          <p:cNvSpPr txBox="1"/>
          <p:nvPr userDrawn="1"/>
        </p:nvSpPr>
        <p:spPr>
          <a:xfrm>
            <a:off x="11052501" y="5864"/>
            <a:ext cx="1011815"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Lesson 4e</a:t>
            </a:r>
          </a:p>
        </p:txBody>
      </p:sp>
    </p:spTree>
    <p:extLst>
      <p:ext uri="{BB962C8B-B14F-4D97-AF65-F5344CB8AC3E}">
        <p14:creationId xmlns:p14="http://schemas.microsoft.com/office/powerpoint/2010/main" val="3034767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8/3/2023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036870557"/>
      </p:ext>
    </p:extLst>
  </p:cSld>
  <p:clrMap bg1="lt1" tx1="dk1" bg2="lt2" tx2="dk2" accent1="accent1" accent2="accent2" accent3="accent3" accent4="accent4" accent5="accent5" accent6="accent6" hlink="hlink" folHlink="folHlink"/>
  <p:sldLayoutIdLst>
    <p:sldLayoutId id="2147483662" r:id="rId1"/>
    <p:sldLayoutId id="2147483663" r:id="rId2"/>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096" y="-236538"/>
            <a:ext cx="13054191" cy="7331075"/>
          </a:xfrm>
          <a:prstGeom prst="rect">
            <a:avLst/>
          </a:prstGeom>
        </p:spPr>
      </p:pic>
      <p:sp>
        <p:nvSpPr>
          <p:cNvPr id="6" name="TextBox 5">
            <a:extLst>
              <a:ext uri="{FF2B5EF4-FFF2-40B4-BE49-F238E27FC236}">
                <a16:creationId xmlns:a16="http://schemas.microsoft.com/office/drawing/2014/main" id="{24614A3A-383A-1285-5140-E0ABABFCE90F}"/>
              </a:ext>
            </a:extLst>
          </p:cNvPr>
          <p:cNvSpPr txBox="1"/>
          <p:nvPr/>
        </p:nvSpPr>
        <p:spPr>
          <a:xfrm>
            <a:off x="5541116" y="2136337"/>
            <a:ext cx="6528120" cy="258532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libri" pitchFamily="34" charset="0"/>
                <a:ea typeface="+mn-ea"/>
                <a:cs typeface="Arial" charset="0"/>
              </a:rPr>
              <a:t>Unit 4: Holidays!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Calibri" pitchFamily="34" charset="0"/>
                <a:ea typeface="+mn-ea"/>
                <a:cs typeface="Arial" charset="0"/>
              </a:rPr>
              <a:t>Lesson 4e: Grammar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i="0" u="none" strike="noStrike" kern="1200" cap="none" spc="0" normalizeH="0" baseline="0" noProof="0" dirty="0">
                <a:ln>
                  <a:noFill/>
                </a:ln>
                <a:solidFill>
                  <a:srgbClr val="0070C0"/>
                </a:solidFill>
                <a:effectLst/>
                <a:uLnTx/>
                <a:uFillTx/>
                <a:latin typeface="Calibri" pitchFamily="34" charset="0"/>
                <a:ea typeface="+mn-ea"/>
                <a:cs typeface="Arial" charset="0"/>
              </a:rPr>
              <a:t>Page </a:t>
            </a:r>
            <a:r>
              <a:rPr lang="en-US" sz="5400" dirty="0">
                <a:solidFill>
                  <a:srgbClr val="0070C0"/>
                </a:solidFill>
                <a:latin typeface="Calibri" pitchFamily="34" charset="0"/>
                <a:cs typeface="Arial" charset="0"/>
              </a:rPr>
              <a:t>78</a:t>
            </a:r>
            <a:endParaRPr kumimoji="0" lang="en-US" sz="5400" i="0" u="none" strike="noStrike" kern="1200" cap="none" spc="0" normalizeH="0" baseline="0" noProof="0" dirty="0">
              <a:ln>
                <a:noFill/>
              </a:ln>
              <a:solidFill>
                <a:srgbClr val="0070C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6262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942A2B-CE27-34A2-C04F-5976A34AB8AA}"/>
              </a:ext>
            </a:extLst>
          </p:cNvPr>
          <p:cNvSpPr/>
          <p:nvPr/>
        </p:nvSpPr>
        <p:spPr>
          <a:xfrm>
            <a:off x="267875" y="525007"/>
            <a:ext cx="2431782" cy="61799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3200" i="1" dirty="0">
                <a:solidFill>
                  <a:schemeClr val="accent1"/>
                </a:solidFill>
              </a:rPr>
              <a:t>Remember:</a:t>
            </a:r>
          </a:p>
        </p:txBody>
      </p:sp>
      <p:pic>
        <p:nvPicPr>
          <p:cNvPr id="2" name="Picture 1">
            <a:extLst>
              <a:ext uri="{FF2B5EF4-FFF2-40B4-BE49-F238E27FC236}">
                <a16:creationId xmlns:a16="http://schemas.microsoft.com/office/drawing/2014/main" id="{F690F91B-794A-F5B3-35B1-E08E8D33C617}"/>
              </a:ext>
            </a:extLst>
          </p:cNvPr>
          <p:cNvPicPr>
            <a:picLocks noChangeAspect="1"/>
          </p:cNvPicPr>
          <p:nvPr/>
        </p:nvPicPr>
        <p:blipFill>
          <a:blip r:embed="rId2"/>
          <a:stretch>
            <a:fillRect/>
          </a:stretch>
        </p:blipFill>
        <p:spPr>
          <a:xfrm>
            <a:off x="2582813" y="914400"/>
            <a:ext cx="9609187" cy="4800600"/>
          </a:xfrm>
          <a:prstGeom prst="rect">
            <a:avLst/>
          </a:prstGeom>
        </p:spPr>
      </p:pic>
      <p:pic>
        <p:nvPicPr>
          <p:cNvPr id="5" name="Picture 4">
            <a:extLst>
              <a:ext uri="{FF2B5EF4-FFF2-40B4-BE49-F238E27FC236}">
                <a16:creationId xmlns:a16="http://schemas.microsoft.com/office/drawing/2014/main" id="{E6447557-C95E-977B-9377-63E736E335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737"/>
          <a:stretch/>
        </p:blipFill>
        <p:spPr>
          <a:xfrm>
            <a:off x="0" y="1143000"/>
            <a:ext cx="2699657" cy="4800600"/>
          </a:xfrm>
          <a:prstGeom prst="rect">
            <a:avLst/>
          </a:prstGeom>
        </p:spPr>
      </p:pic>
    </p:spTree>
    <p:extLst>
      <p:ext uri="{BB962C8B-B14F-4D97-AF65-F5344CB8AC3E}">
        <p14:creationId xmlns:p14="http://schemas.microsoft.com/office/powerpoint/2010/main" val="3461997189"/>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008778-ABC5-1A61-7399-B17068E4D5EF}"/>
              </a:ext>
            </a:extLst>
          </p:cNvPr>
          <p:cNvPicPr>
            <a:picLocks noChangeAspect="1"/>
          </p:cNvPicPr>
          <p:nvPr/>
        </p:nvPicPr>
        <p:blipFill>
          <a:blip r:embed="rId2"/>
          <a:stretch>
            <a:fillRect/>
          </a:stretch>
        </p:blipFill>
        <p:spPr>
          <a:xfrm>
            <a:off x="0" y="1612709"/>
            <a:ext cx="2095792" cy="952633"/>
          </a:xfrm>
          <a:prstGeom prst="rect">
            <a:avLst/>
          </a:prstGeom>
        </p:spPr>
      </p:pic>
      <p:sp>
        <p:nvSpPr>
          <p:cNvPr id="6" name="Rectangle 5">
            <a:extLst>
              <a:ext uri="{FF2B5EF4-FFF2-40B4-BE49-F238E27FC236}">
                <a16:creationId xmlns:a16="http://schemas.microsoft.com/office/drawing/2014/main" id="{47B36BC2-9B8A-EB17-CE60-204B59C49951}"/>
              </a:ext>
            </a:extLst>
          </p:cNvPr>
          <p:cNvSpPr/>
          <p:nvPr/>
        </p:nvSpPr>
        <p:spPr>
          <a:xfrm>
            <a:off x="83110" y="748172"/>
            <a:ext cx="2431782" cy="61799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3200" i="1" dirty="0">
                <a:solidFill>
                  <a:schemeClr val="accent1"/>
                </a:solidFill>
              </a:rPr>
              <a:t>Remember:</a:t>
            </a:r>
          </a:p>
        </p:txBody>
      </p:sp>
      <p:pic>
        <p:nvPicPr>
          <p:cNvPr id="8" name="Picture 7">
            <a:extLst>
              <a:ext uri="{FF2B5EF4-FFF2-40B4-BE49-F238E27FC236}">
                <a16:creationId xmlns:a16="http://schemas.microsoft.com/office/drawing/2014/main" id="{B5AEF725-2554-8062-8B93-0E27B4F4510F}"/>
              </a:ext>
            </a:extLst>
          </p:cNvPr>
          <p:cNvPicPr>
            <a:picLocks noChangeAspect="1"/>
          </p:cNvPicPr>
          <p:nvPr/>
        </p:nvPicPr>
        <p:blipFill>
          <a:blip r:embed="rId3"/>
          <a:stretch>
            <a:fillRect/>
          </a:stretch>
        </p:blipFill>
        <p:spPr>
          <a:xfrm>
            <a:off x="2756051" y="529936"/>
            <a:ext cx="4547464" cy="5798128"/>
          </a:xfrm>
          <a:prstGeom prst="rect">
            <a:avLst/>
          </a:prstGeom>
        </p:spPr>
      </p:pic>
      <p:pic>
        <p:nvPicPr>
          <p:cNvPr id="10" name="Picture 9">
            <a:extLst>
              <a:ext uri="{FF2B5EF4-FFF2-40B4-BE49-F238E27FC236}">
                <a16:creationId xmlns:a16="http://schemas.microsoft.com/office/drawing/2014/main" id="{D28ED1D0-BC13-2E01-8B66-C7CA8491190F}"/>
              </a:ext>
            </a:extLst>
          </p:cNvPr>
          <p:cNvPicPr>
            <a:picLocks noChangeAspect="1"/>
          </p:cNvPicPr>
          <p:nvPr/>
        </p:nvPicPr>
        <p:blipFill>
          <a:blip r:embed="rId4"/>
          <a:stretch>
            <a:fillRect/>
          </a:stretch>
        </p:blipFill>
        <p:spPr>
          <a:xfrm>
            <a:off x="7758543" y="1612709"/>
            <a:ext cx="3341511" cy="2696253"/>
          </a:xfrm>
          <a:prstGeom prst="rect">
            <a:avLst/>
          </a:prstGeom>
        </p:spPr>
      </p:pic>
    </p:spTree>
    <p:extLst>
      <p:ext uri="{BB962C8B-B14F-4D97-AF65-F5344CB8AC3E}">
        <p14:creationId xmlns:p14="http://schemas.microsoft.com/office/powerpoint/2010/main" val="1732598810"/>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871" y="617705"/>
            <a:ext cx="8703822" cy="5802549"/>
          </a:xfrm>
          <a:prstGeom prst="rect">
            <a:avLst/>
          </a:prstGeom>
        </p:spPr>
      </p:pic>
      <p:sp>
        <p:nvSpPr>
          <p:cNvPr id="9" name="TextBox 8"/>
          <p:cNvSpPr txBox="1"/>
          <p:nvPr/>
        </p:nvSpPr>
        <p:spPr>
          <a:xfrm>
            <a:off x="5099280" y="3850762"/>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4059319001"/>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CAFA10-2C80-9AA3-F19B-BAADCBCF7FA6}"/>
              </a:ext>
            </a:extLst>
          </p:cNvPr>
          <p:cNvPicPr>
            <a:picLocks noChangeAspect="1"/>
          </p:cNvPicPr>
          <p:nvPr/>
        </p:nvPicPr>
        <p:blipFill>
          <a:blip r:embed="rId2"/>
          <a:stretch>
            <a:fillRect/>
          </a:stretch>
        </p:blipFill>
        <p:spPr>
          <a:xfrm>
            <a:off x="446886" y="161469"/>
            <a:ext cx="11298227" cy="6535062"/>
          </a:xfrm>
          <a:prstGeom prst="rect">
            <a:avLst/>
          </a:prstGeom>
        </p:spPr>
      </p:pic>
      <p:sp>
        <p:nvSpPr>
          <p:cNvPr id="16" name="Rectangle 15">
            <a:extLst>
              <a:ext uri="{FF2B5EF4-FFF2-40B4-BE49-F238E27FC236}">
                <a16:creationId xmlns:a16="http://schemas.microsoft.com/office/drawing/2014/main" id="{6E4F24B4-62F2-3E3B-F09E-369245381328}"/>
              </a:ext>
            </a:extLst>
          </p:cNvPr>
          <p:cNvSpPr/>
          <p:nvPr/>
        </p:nvSpPr>
        <p:spPr>
          <a:xfrm>
            <a:off x="3351785" y="3434094"/>
            <a:ext cx="2608984" cy="584775"/>
          </a:xfrm>
          <a:prstGeom prst="rect">
            <a:avLst/>
          </a:prstGeom>
          <a:noFill/>
        </p:spPr>
        <p:txBody>
          <a:bodyPr wrap="none" lIns="91440" tIns="45720" rIns="91440" bIns="45720">
            <a:spAutoFit/>
          </a:bodyPr>
          <a:lstStyle/>
          <a:p>
            <a:pPr algn="ctr"/>
            <a:r>
              <a:rPr lang="en-US" sz="3200" dirty="0">
                <a:ln w="0"/>
                <a:solidFill>
                  <a:srgbClr val="FF0000"/>
                </a:solidFill>
              </a:rPr>
              <a:t>is going to eat </a:t>
            </a:r>
            <a:endParaRPr lang="en-US" sz="3200" b="0" cap="none" spc="0" dirty="0">
              <a:ln w="0"/>
              <a:solidFill>
                <a:srgbClr val="FF0000"/>
              </a:solidFill>
            </a:endParaRPr>
          </a:p>
        </p:txBody>
      </p:sp>
      <p:sp>
        <p:nvSpPr>
          <p:cNvPr id="21" name="Rectangle 20">
            <a:extLst>
              <a:ext uri="{FF2B5EF4-FFF2-40B4-BE49-F238E27FC236}">
                <a16:creationId xmlns:a16="http://schemas.microsoft.com/office/drawing/2014/main" id="{5E5A4C0C-FCE4-29DB-37E5-B25F56A49CFF}"/>
              </a:ext>
            </a:extLst>
          </p:cNvPr>
          <p:cNvSpPr/>
          <p:nvPr/>
        </p:nvSpPr>
        <p:spPr>
          <a:xfrm>
            <a:off x="3268023" y="3977616"/>
            <a:ext cx="3442545" cy="584775"/>
          </a:xfrm>
          <a:prstGeom prst="rect">
            <a:avLst/>
          </a:prstGeom>
          <a:noFill/>
        </p:spPr>
        <p:txBody>
          <a:bodyPr wrap="none" lIns="91440" tIns="45720" rIns="91440" bIns="45720">
            <a:spAutoFit/>
          </a:bodyPr>
          <a:lstStyle/>
          <a:p>
            <a:pPr algn="ctr"/>
            <a:r>
              <a:rPr lang="en-US" sz="3200" dirty="0">
                <a:ln w="0"/>
                <a:solidFill>
                  <a:srgbClr val="FF0000"/>
                </a:solidFill>
              </a:rPr>
              <a:t>isn’t going to watch</a:t>
            </a:r>
            <a:endParaRPr lang="en-US" sz="3200" b="0" cap="none" spc="0" dirty="0">
              <a:ln w="0"/>
              <a:solidFill>
                <a:srgbClr val="FF0000"/>
              </a:solidFill>
            </a:endParaRPr>
          </a:p>
        </p:txBody>
      </p:sp>
      <p:sp>
        <p:nvSpPr>
          <p:cNvPr id="25" name="Rectangle 24">
            <a:extLst>
              <a:ext uri="{FF2B5EF4-FFF2-40B4-BE49-F238E27FC236}">
                <a16:creationId xmlns:a16="http://schemas.microsoft.com/office/drawing/2014/main" id="{E7B4955B-6A1D-7436-B8F6-F7817DDCFE91}"/>
              </a:ext>
            </a:extLst>
          </p:cNvPr>
          <p:cNvSpPr/>
          <p:nvPr/>
        </p:nvSpPr>
        <p:spPr>
          <a:xfrm>
            <a:off x="3216556" y="4507528"/>
            <a:ext cx="2879443" cy="584775"/>
          </a:xfrm>
          <a:prstGeom prst="rect">
            <a:avLst/>
          </a:prstGeom>
          <a:noFill/>
        </p:spPr>
        <p:txBody>
          <a:bodyPr wrap="none" lIns="91440" tIns="45720" rIns="91440" bIns="45720">
            <a:spAutoFit/>
          </a:bodyPr>
          <a:lstStyle/>
          <a:p>
            <a:pPr algn="ctr"/>
            <a:r>
              <a:rPr lang="en-US" sz="3200" dirty="0">
                <a:ln w="0"/>
                <a:solidFill>
                  <a:srgbClr val="FF0000"/>
                </a:solidFill>
              </a:rPr>
              <a:t>is going to listen</a:t>
            </a:r>
            <a:endParaRPr lang="en-US" sz="3200" b="0" cap="none" spc="0" dirty="0">
              <a:ln w="0"/>
              <a:solidFill>
                <a:srgbClr val="FF0000"/>
              </a:solidFill>
            </a:endParaRPr>
          </a:p>
        </p:txBody>
      </p:sp>
      <p:sp>
        <p:nvSpPr>
          <p:cNvPr id="26" name="Rectangle 25">
            <a:extLst>
              <a:ext uri="{FF2B5EF4-FFF2-40B4-BE49-F238E27FC236}">
                <a16:creationId xmlns:a16="http://schemas.microsoft.com/office/drawing/2014/main" id="{57985151-5845-63CC-030C-DAD8532EC50D}"/>
              </a:ext>
            </a:extLst>
          </p:cNvPr>
          <p:cNvSpPr/>
          <p:nvPr/>
        </p:nvSpPr>
        <p:spPr>
          <a:xfrm>
            <a:off x="4155959" y="5033134"/>
            <a:ext cx="2985113" cy="584775"/>
          </a:xfrm>
          <a:prstGeom prst="rect">
            <a:avLst/>
          </a:prstGeom>
          <a:noFill/>
        </p:spPr>
        <p:txBody>
          <a:bodyPr wrap="none" lIns="91440" tIns="45720" rIns="91440" bIns="45720">
            <a:spAutoFit/>
          </a:bodyPr>
          <a:lstStyle/>
          <a:p>
            <a:pPr algn="ctr"/>
            <a:r>
              <a:rPr lang="en-US" sz="3200" dirty="0">
                <a:ln w="0"/>
                <a:solidFill>
                  <a:srgbClr val="FF0000"/>
                </a:solidFill>
              </a:rPr>
              <a:t>are going to chat</a:t>
            </a:r>
            <a:endParaRPr lang="en-US" sz="3200" b="0" cap="none" spc="0" dirty="0">
              <a:ln w="0"/>
              <a:solidFill>
                <a:srgbClr val="FF0000"/>
              </a:solidFill>
            </a:endParaRPr>
          </a:p>
        </p:txBody>
      </p:sp>
      <p:sp>
        <p:nvSpPr>
          <p:cNvPr id="27" name="Rectangle 26">
            <a:extLst>
              <a:ext uri="{FF2B5EF4-FFF2-40B4-BE49-F238E27FC236}">
                <a16:creationId xmlns:a16="http://schemas.microsoft.com/office/drawing/2014/main" id="{B5607823-53AE-4EDC-506E-7C3FAFCB1F3A}"/>
              </a:ext>
            </a:extLst>
          </p:cNvPr>
          <p:cNvSpPr/>
          <p:nvPr/>
        </p:nvSpPr>
        <p:spPr>
          <a:xfrm>
            <a:off x="4989295" y="5572444"/>
            <a:ext cx="3487430" cy="584775"/>
          </a:xfrm>
          <a:prstGeom prst="rect">
            <a:avLst/>
          </a:prstGeom>
          <a:noFill/>
        </p:spPr>
        <p:txBody>
          <a:bodyPr wrap="none" lIns="91440" tIns="45720" rIns="91440" bIns="45720">
            <a:spAutoFit/>
          </a:bodyPr>
          <a:lstStyle/>
          <a:p>
            <a:pPr algn="ctr"/>
            <a:r>
              <a:rPr lang="en-US" sz="3200" dirty="0">
                <a:ln w="0"/>
                <a:solidFill>
                  <a:srgbClr val="FF0000"/>
                </a:solidFill>
              </a:rPr>
              <a:t>aren’t going to visit </a:t>
            </a:r>
            <a:endParaRPr lang="en-US" sz="3200" b="0" cap="none" spc="0" dirty="0">
              <a:ln w="0"/>
              <a:solidFill>
                <a:srgbClr val="FF0000"/>
              </a:solidFill>
            </a:endParaRPr>
          </a:p>
        </p:txBody>
      </p:sp>
      <p:sp>
        <p:nvSpPr>
          <p:cNvPr id="28" name="Rectangle 27">
            <a:extLst>
              <a:ext uri="{FF2B5EF4-FFF2-40B4-BE49-F238E27FC236}">
                <a16:creationId xmlns:a16="http://schemas.microsoft.com/office/drawing/2014/main" id="{B984612F-DBB4-7C7F-5FBA-6A57EA6F82D0}"/>
              </a:ext>
            </a:extLst>
          </p:cNvPr>
          <p:cNvSpPr/>
          <p:nvPr/>
        </p:nvSpPr>
        <p:spPr>
          <a:xfrm>
            <a:off x="3268023" y="6089024"/>
            <a:ext cx="2481705" cy="584775"/>
          </a:xfrm>
          <a:prstGeom prst="rect">
            <a:avLst/>
          </a:prstGeom>
          <a:noFill/>
        </p:spPr>
        <p:txBody>
          <a:bodyPr wrap="none" lIns="91440" tIns="45720" rIns="91440" bIns="45720">
            <a:spAutoFit/>
          </a:bodyPr>
          <a:lstStyle/>
          <a:p>
            <a:pPr algn="ctr"/>
            <a:r>
              <a:rPr lang="en-US" sz="3200" dirty="0">
                <a:ln w="0"/>
                <a:solidFill>
                  <a:srgbClr val="FF0000"/>
                </a:solidFill>
              </a:rPr>
              <a:t>is going to go </a:t>
            </a:r>
            <a:endParaRPr lang="en-US" sz="3200" b="0" cap="none" spc="0" dirty="0">
              <a:ln w="0"/>
              <a:solidFill>
                <a:srgbClr val="FF0000"/>
              </a:solidFill>
            </a:endParaRPr>
          </a:p>
        </p:txBody>
      </p:sp>
    </p:spTree>
    <p:extLst>
      <p:ext uri="{BB962C8B-B14F-4D97-AF65-F5344CB8AC3E}">
        <p14:creationId xmlns:p14="http://schemas.microsoft.com/office/powerpoint/2010/main" val="33229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36D6454-8B21-499C-D336-1788D4D3E566}"/>
              </a:ext>
            </a:extLst>
          </p:cNvPr>
          <p:cNvSpPr txBox="1"/>
          <p:nvPr/>
        </p:nvSpPr>
        <p:spPr>
          <a:xfrm>
            <a:off x="123372" y="614507"/>
            <a:ext cx="1539875" cy="677108"/>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WB page 42</a:t>
            </a:r>
            <a:endParaRPr lang="en-US" dirty="0">
              <a:solidFill>
                <a:schemeClr val="bg1"/>
              </a:solidFill>
              <a:latin typeface="Calibri" pitchFamily="34" charset="0"/>
            </a:endParaRPr>
          </a:p>
        </p:txBody>
      </p:sp>
      <p:pic>
        <p:nvPicPr>
          <p:cNvPr id="6" name="Picture 5">
            <a:extLst>
              <a:ext uri="{FF2B5EF4-FFF2-40B4-BE49-F238E27FC236}">
                <a16:creationId xmlns:a16="http://schemas.microsoft.com/office/drawing/2014/main" id="{B5842DE6-3457-5DB3-305C-9E4CE49461FD}"/>
              </a:ext>
            </a:extLst>
          </p:cNvPr>
          <p:cNvPicPr>
            <a:picLocks noChangeAspect="1"/>
          </p:cNvPicPr>
          <p:nvPr/>
        </p:nvPicPr>
        <p:blipFill>
          <a:blip r:embed="rId2"/>
          <a:stretch>
            <a:fillRect/>
          </a:stretch>
        </p:blipFill>
        <p:spPr>
          <a:xfrm>
            <a:off x="1663247" y="275785"/>
            <a:ext cx="10005744" cy="6306430"/>
          </a:xfrm>
          <a:prstGeom prst="rect">
            <a:avLst/>
          </a:prstGeom>
        </p:spPr>
      </p:pic>
      <p:sp>
        <p:nvSpPr>
          <p:cNvPr id="13" name="Rectangle 12">
            <a:extLst>
              <a:ext uri="{FF2B5EF4-FFF2-40B4-BE49-F238E27FC236}">
                <a16:creationId xmlns:a16="http://schemas.microsoft.com/office/drawing/2014/main" id="{2B970706-D92D-016B-6DF1-412E4071C134}"/>
              </a:ext>
            </a:extLst>
          </p:cNvPr>
          <p:cNvSpPr/>
          <p:nvPr/>
        </p:nvSpPr>
        <p:spPr>
          <a:xfrm>
            <a:off x="3780800" y="2444010"/>
            <a:ext cx="5786713" cy="523220"/>
          </a:xfrm>
          <a:prstGeom prst="rect">
            <a:avLst/>
          </a:prstGeom>
          <a:noFill/>
        </p:spPr>
        <p:txBody>
          <a:bodyPr wrap="none" lIns="91440" tIns="45720" rIns="91440" bIns="45720">
            <a:spAutoFit/>
          </a:bodyPr>
          <a:lstStyle/>
          <a:p>
            <a:pPr algn="ctr"/>
            <a:r>
              <a:rPr lang="en-US" sz="2800" dirty="0">
                <a:ln w="0"/>
                <a:solidFill>
                  <a:srgbClr val="FF0000"/>
                </a:solidFill>
              </a:rPr>
              <a:t>Sam’s going to play football tomorrow.</a:t>
            </a:r>
            <a:endParaRPr lang="en-US" sz="2800" b="0" cap="none" spc="0" dirty="0">
              <a:ln w="0"/>
              <a:solidFill>
                <a:srgbClr val="FF0000"/>
              </a:solidFill>
            </a:endParaRPr>
          </a:p>
        </p:txBody>
      </p:sp>
      <p:sp>
        <p:nvSpPr>
          <p:cNvPr id="21" name="Rectangle 20">
            <a:extLst>
              <a:ext uri="{FF2B5EF4-FFF2-40B4-BE49-F238E27FC236}">
                <a16:creationId xmlns:a16="http://schemas.microsoft.com/office/drawing/2014/main" id="{48FD5F29-7183-FB1E-DD2B-9BB2D7E0B32B}"/>
              </a:ext>
            </a:extLst>
          </p:cNvPr>
          <p:cNvSpPr/>
          <p:nvPr/>
        </p:nvSpPr>
        <p:spPr>
          <a:xfrm>
            <a:off x="1469574" y="3623883"/>
            <a:ext cx="10515599" cy="523220"/>
          </a:xfrm>
          <a:prstGeom prst="rect">
            <a:avLst/>
          </a:prstGeom>
          <a:noFill/>
        </p:spPr>
        <p:txBody>
          <a:bodyPr wrap="square" lIns="91440" tIns="45720" rIns="91440" bIns="45720">
            <a:spAutoFit/>
          </a:bodyPr>
          <a:lstStyle/>
          <a:p>
            <a:pPr algn="ctr"/>
            <a:r>
              <a:rPr lang="en-US" sz="2800" dirty="0">
                <a:ln w="0"/>
                <a:solidFill>
                  <a:srgbClr val="FF0000"/>
                </a:solidFill>
              </a:rPr>
              <a:t>They aren’t going to come with us to the cinema next Saturday. </a:t>
            </a:r>
            <a:endParaRPr lang="en-US" sz="2800" b="0" cap="none" spc="0" dirty="0">
              <a:ln w="0"/>
              <a:solidFill>
                <a:srgbClr val="FF0000"/>
              </a:solidFill>
            </a:endParaRPr>
          </a:p>
        </p:txBody>
      </p:sp>
      <p:sp>
        <p:nvSpPr>
          <p:cNvPr id="22" name="Rectangle 21">
            <a:extLst>
              <a:ext uri="{FF2B5EF4-FFF2-40B4-BE49-F238E27FC236}">
                <a16:creationId xmlns:a16="http://schemas.microsoft.com/office/drawing/2014/main" id="{57D34D61-D7C9-0329-442D-642BA0271519}"/>
              </a:ext>
            </a:extLst>
          </p:cNvPr>
          <p:cNvSpPr/>
          <p:nvPr/>
        </p:nvSpPr>
        <p:spPr>
          <a:xfrm>
            <a:off x="3948060" y="4465612"/>
            <a:ext cx="5718297" cy="523220"/>
          </a:xfrm>
          <a:prstGeom prst="rect">
            <a:avLst/>
          </a:prstGeom>
          <a:noFill/>
        </p:spPr>
        <p:txBody>
          <a:bodyPr wrap="none" lIns="91440" tIns="45720" rIns="91440" bIns="45720">
            <a:spAutoFit/>
          </a:bodyPr>
          <a:lstStyle/>
          <a:p>
            <a:pPr algn="ctr"/>
            <a:r>
              <a:rPr lang="en-US" sz="2800" dirty="0">
                <a:ln w="0"/>
                <a:solidFill>
                  <a:srgbClr val="FF0000"/>
                </a:solidFill>
              </a:rPr>
              <a:t>Rachel’s going to watch a film tonight.</a:t>
            </a:r>
            <a:endParaRPr lang="en-US" sz="2800" b="0" cap="none" spc="0" dirty="0">
              <a:ln w="0"/>
              <a:solidFill>
                <a:srgbClr val="FF0000"/>
              </a:solidFill>
            </a:endParaRPr>
          </a:p>
        </p:txBody>
      </p:sp>
      <p:sp>
        <p:nvSpPr>
          <p:cNvPr id="23" name="Rectangle 22">
            <a:extLst>
              <a:ext uri="{FF2B5EF4-FFF2-40B4-BE49-F238E27FC236}">
                <a16:creationId xmlns:a16="http://schemas.microsoft.com/office/drawing/2014/main" id="{59788BB9-1324-594C-5758-DFE1548F6909}"/>
              </a:ext>
            </a:extLst>
          </p:cNvPr>
          <p:cNvSpPr/>
          <p:nvPr/>
        </p:nvSpPr>
        <p:spPr>
          <a:xfrm>
            <a:off x="3496777" y="5277685"/>
            <a:ext cx="6461192" cy="523220"/>
          </a:xfrm>
          <a:prstGeom prst="rect">
            <a:avLst/>
          </a:prstGeom>
          <a:noFill/>
        </p:spPr>
        <p:txBody>
          <a:bodyPr wrap="none" lIns="91440" tIns="45720" rIns="91440" bIns="45720">
            <a:spAutoFit/>
          </a:bodyPr>
          <a:lstStyle/>
          <a:p>
            <a:pPr algn="ctr"/>
            <a:r>
              <a:rPr lang="en-US" sz="2800" dirty="0">
                <a:ln w="0"/>
                <a:solidFill>
                  <a:srgbClr val="FF0000"/>
                </a:solidFill>
              </a:rPr>
              <a:t>I’m not going to go to college next October.</a:t>
            </a:r>
            <a:endParaRPr lang="en-US" sz="2800" b="0" cap="none" spc="0" dirty="0">
              <a:ln w="0"/>
              <a:solidFill>
                <a:srgbClr val="FF0000"/>
              </a:solidFill>
            </a:endParaRPr>
          </a:p>
        </p:txBody>
      </p:sp>
      <p:sp>
        <p:nvSpPr>
          <p:cNvPr id="24" name="Rectangle 23">
            <a:extLst>
              <a:ext uri="{FF2B5EF4-FFF2-40B4-BE49-F238E27FC236}">
                <a16:creationId xmlns:a16="http://schemas.microsoft.com/office/drawing/2014/main" id="{7E6C8863-58B7-C199-6741-97E612D898CF}"/>
              </a:ext>
            </a:extLst>
          </p:cNvPr>
          <p:cNvSpPr/>
          <p:nvPr/>
        </p:nvSpPr>
        <p:spPr>
          <a:xfrm>
            <a:off x="3948060" y="6096181"/>
            <a:ext cx="4692439" cy="523220"/>
          </a:xfrm>
          <a:prstGeom prst="rect">
            <a:avLst/>
          </a:prstGeom>
          <a:noFill/>
        </p:spPr>
        <p:txBody>
          <a:bodyPr wrap="none" lIns="91440" tIns="45720" rIns="91440" bIns="45720">
            <a:spAutoFit/>
          </a:bodyPr>
          <a:lstStyle/>
          <a:p>
            <a:pPr algn="ctr"/>
            <a:r>
              <a:rPr lang="en-US" sz="2800" dirty="0">
                <a:ln w="0"/>
                <a:solidFill>
                  <a:srgbClr val="FF0000"/>
                </a:solidFill>
              </a:rPr>
              <a:t>George’s going to study </a:t>
            </a:r>
            <a:r>
              <a:rPr lang="en-US" sz="2800" dirty="0" err="1">
                <a:ln w="0"/>
                <a:solidFill>
                  <a:srgbClr val="FF0000"/>
                </a:solidFill>
              </a:rPr>
              <a:t>Maths</a:t>
            </a:r>
            <a:r>
              <a:rPr lang="en-US" sz="2800" dirty="0">
                <a:ln w="0"/>
                <a:solidFill>
                  <a:srgbClr val="FF0000"/>
                </a:solidFill>
              </a:rPr>
              <a:t>.</a:t>
            </a:r>
            <a:endParaRPr lang="en-US" sz="2800" b="0" cap="none" spc="0" dirty="0">
              <a:ln w="0"/>
              <a:solidFill>
                <a:srgbClr val="FF0000"/>
              </a:solidFill>
            </a:endParaRPr>
          </a:p>
        </p:txBody>
      </p:sp>
    </p:spTree>
    <p:extLst>
      <p:ext uri="{BB962C8B-B14F-4D97-AF65-F5344CB8AC3E}">
        <p14:creationId xmlns:p14="http://schemas.microsoft.com/office/powerpoint/2010/main" val="314052204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3478" y="613064"/>
            <a:ext cx="8391472" cy="5694218"/>
          </a:xfrm>
          <a:prstGeom prst="rect">
            <a:avLst/>
          </a:prstGeom>
        </p:spPr>
      </p:pic>
      <p:sp>
        <p:nvSpPr>
          <p:cNvPr id="3" name="TextBox 2"/>
          <p:cNvSpPr txBox="1"/>
          <p:nvPr/>
        </p:nvSpPr>
        <p:spPr>
          <a:xfrm>
            <a:off x="3474760" y="2803953"/>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3344771040"/>
      </p:ext>
    </p:extLst>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B786B-12BF-DC90-6A74-D285AB04175F}"/>
              </a:ext>
            </a:extLst>
          </p:cNvPr>
          <p:cNvSpPr>
            <a:spLocks noGrp="1"/>
          </p:cNvSpPr>
          <p:nvPr>
            <p:ph idx="4294967295"/>
          </p:nvPr>
        </p:nvSpPr>
        <p:spPr>
          <a:xfrm>
            <a:off x="0" y="3674197"/>
            <a:ext cx="11734800" cy="2008187"/>
          </a:xfrm>
        </p:spPr>
        <p:txBody>
          <a:bodyPr numCol="2">
            <a:noAutofit/>
          </a:bodyPr>
          <a:lstStyle/>
          <a:p>
            <a:pPr marL="0" indent="0">
              <a:buNone/>
            </a:pPr>
            <a:r>
              <a:rPr lang="en-US" dirty="0">
                <a:solidFill>
                  <a:srgbClr val="FF0000"/>
                </a:solidFill>
              </a:rPr>
              <a:t>2. A: Are your parents going to go to the cinema this Saturday evening?</a:t>
            </a:r>
          </a:p>
          <a:p>
            <a:pPr marL="0" indent="0">
              <a:buNone/>
            </a:pPr>
            <a:r>
              <a:rPr lang="en-US" dirty="0">
                <a:solidFill>
                  <a:srgbClr val="FF0000"/>
                </a:solidFill>
              </a:rPr>
              <a:t>   B: Yes, they are./No, they aren’t.</a:t>
            </a:r>
          </a:p>
          <a:p>
            <a:pPr marL="0" indent="0">
              <a:buNone/>
            </a:pPr>
            <a:r>
              <a:rPr lang="en-US" dirty="0">
                <a:solidFill>
                  <a:srgbClr val="FF0000"/>
                </a:solidFill>
              </a:rPr>
              <a:t>3. A: Is it going to rain tomorrow?</a:t>
            </a:r>
          </a:p>
          <a:p>
            <a:pPr marL="0" indent="0">
              <a:buNone/>
            </a:pPr>
            <a:r>
              <a:rPr lang="en-US" dirty="0">
                <a:solidFill>
                  <a:srgbClr val="FF0000"/>
                </a:solidFill>
              </a:rPr>
              <a:t>    B: Yes, it is./No, it isn’t.</a:t>
            </a:r>
          </a:p>
          <a:p>
            <a:pPr marL="0" indent="0">
              <a:buNone/>
            </a:pPr>
            <a:r>
              <a:rPr lang="en-US" dirty="0">
                <a:solidFill>
                  <a:srgbClr val="FF0000"/>
                </a:solidFill>
              </a:rPr>
              <a:t> 4. A: Are you going to play football tomorrow?</a:t>
            </a:r>
          </a:p>
          <a:p>
            <a:pPr marL="0" indent="0">
              <a:buNone/>
            </a:pPr>
            <a:r>
              <a:rPr lang="en-US" dirty="0">
                <a:solidFill>
                  <a:srgbClr val="FF0000"/>
                </a:solidFill>
              </a:rPr>
              <a:t>    B: Yes, I am./No, I’m not.</a:t>
            </a:r>
          </a:p>
          <a:p>
            <a:pPr marL="0" indent="0">
              <a:buNone/>
            </a:pPr>
            <a:r>
              <a:rPr lang="en-US" dirty="0">
                <a:solidFill>
                  <a:srgbClr val="FF0000"/>
                </a:solidFill>
              </a:rPr>
              <a:t> 5. A: Is your teacher going to have a picnic next weekend?</a:t>
            </a:r>
          </a:p>
          <a:p>
            <a:pPr marL="0" indent="0">
              <a:buNone/>
            </a:pPr>
            <a:r>
              <a:rPr lang="en-US" dirty="0">
                <a:solidFill>
                  <a:srgbClr val="FF0000"/>
                </a:solidFill>
              </a:rPr>
              <a:t>    B: Yes, he/she is./No, he/she isn’t.</a:t>
            </a:r>
          </a:p>
        </p:txBody>
      </p:sp>
      <p:pic>
        <p:nvPicPr>
          <p:cNvPr id="5" name="Picture 4">
            <a:extLst>
              <a:ext uri="{FF2B5EF4-FFF2-40B4-BE49-F238E27FC236}">
                <a16:creationId xmlns:a16="http://schemas.microsoft.com/office/drawing/2014/main" id="{FC645CD3-200C-40E8-18EC-5BB2CF981A06}"/>
              </a:ext>
            </a:extLst>
          </p:cNvPr>
          <p:cNvPicPr>
            <a:picLocks noChangeAspect="1"/>
          </p:cNvPicPr>
          <p:nvPr/>
        </p:nvPicPr>
        <p:blipFill>
          <a:blip r:embed="rId2"/>
          <a:stretch>
            <a:fillRect/>
          </a:stretch>
        </p:blipFill>
        <p:spPr>
          <a:xfrm>
            <a:off x="1153885" y="117871"/>
            <a:ext cx="8766193" cy="3477384"/>
          </a:xfrm>
          <a:prstGeom prst="rect">
            <a:avLst/>
          </a:prstGeom>
        </p:spPr>
      </p:pic>
    </p:spTree>
    <p:extLst>
      <p:ext uri="{BB962C8B-B14F-4D97-AF65-F5344CB8AC3E}">
        <p14:creationId xmlns:p14="http://schemas.microsoft.com/office/powerpoint/2010/main" val="239561011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0D8D01-81E9-0D81-2FFF-B1D12305BE75}"/>
              </a:ext>
            </a:extLst>
          </p:cNvPr>
          <p:cNvSpPr>
            <a:spLocks noGrp="1"/>
          </p:cNvSpPr>
          <p:nvPr>
            <p:ph type="title"/>
          </p:nvPr>
        </p:nvSpPr>
        <p:spPr/>
        <p:txBody>
          <a:bodyPr/>
          <a:lstStyle/>
          <a:p>
            <a:endParaRPr lang="en-US"/>
          </a:p>
        </p:txBody>
      </p:sp>
      <p:graphicFrame>
        <p:nvGraphicFramePr>
          <p:cNvPr id="10" name="Table 10">
            <a:extLst>
              <a:ext uri="{FF2B5EF4-FFF2-40B4-BE49-F238E27FC236}">
                <a16:creationId xmlns:a16="http://schemas.microsoft.com/office/drawing/2014/main" id="{A9E6D2AC-2B2A-1C5F-CF7C-2934E80513D1}"/>
              </a:ext>
            </a:extLst>
          </p:cNvPr>
          <p:cNvGraphicFramePr>
            <a:graphicFrameLocks noGrp="1"/>
          </p:cNvGraphicFramePr>
          <p:nvPr>
            <p:ph idx="1"/>
            <p:extLst>
              <p:ext uri="{D42A27DB-BD31-4B8C-83A1-F6EECF244321}">
                <p14:modId xmlns:p14="http://schemas.microsoft.com/office/powerpoint/2010/main" val="803943275"/>
              </p:ext>
            </p:extLst>
          </p:nvPr>
        </p:nvGraphicFramePr>
        <p:xfrm>
          <a:off x="337457" y="2032671"/>
          <a:ext cx="5932715" cy="4114800"/>
        </p:xfrm>
        <a:graphic>
          <a:graphicData uri="http://schemas.openxmlformats.org/drawingml/2006/table">
            <a:tbl>
              <a:tblPr firstRow="1" bandRow="1">
                <a:tableStyleId>{5C22544A-7EE6-4342-B048-85BDC9FD1C3A}</a:tableStyleId>
              </a:tblPr>
              <a:tblGrid>
                <a:gridCol w="3430025">
                  <a:extLst>
                    <a:ext uri="{9D8B030D-6E8A-4147-A177-3AD203B41FA5}">
                      <a16:colId xmlns:a16="http://schemas.microsoft.com/office/drawing/2014/main" val="440177395"/>
                    </a:ext>
                  </a:extLst>
                </a:gridCol>
                <a:gridCol w="759745">
                  <a:extLst>
                    <a:ext uri="{9D8B030D-6E8A-4147-A177-3AD203B41FA5}">
                      <a16:colId xmlns:a16="http://schemas.microsoft.com/office/drawing/2014/main" val="2035166561"/>
                    </a:ext>
                  </a:extLst>
                </a:gridCol>
                <a:gridCol w="1742945">
                  <a:extLst>
                    <a:ext uri="{9D8B030D-6E8A-4147-A177-3AD203B41FA5}">
                      <a16:colId xmlns:a16="http://schemas.microsoft.com/office/drawing/2014/main" val="3176491756"/>
                    </a:ext>
                  </a:extLst>
                </a:gridCol>
              </a:tblGrid>
              <a:tr h="370840">
                <a:tc>
                  <a:txBody>
                    <a:bodyPr/>
                    <a:lstStyle/>
                    <a:p>
                      <a:r>
                        <a:rPr lang="en-US" sz="2400" dirty="0"/>
                        <a:t>Activities</a:t>
                      </a:r>
                    </a:p>
                  </a:txBody>
                  <a:tcPr/>
                </a:tc>
                <a:tc>
                  <a:txBody>
                    <a:bodyPr/>
                    <a:lstStyle/>
                    <a:p>
                      <a:r>
                        <a:rPr lang="en-US" sz="2400" dirty="0"/>
                        <a:t>You</a:t>
                      </a:r>
                    </a:p>
                  </a:txBody>
                  <a:tcPr/>
                </a:tc>
                <a:tc>
                  <a:txBody>
                    <a:bodyPr/>
                    <a:lstStyle/>
                    <a:p>
                      <a:r>
                        <a:rPr lang="en-US" sz="2400" dirty="0"/>
                        <a:t>Your friend</a:t>
                      </a:r>
                    </a:p>
                  </a:txBody>
                  <a:tcPr/>
                </a:tc>
                <a:extLst>
                  <a:ext uri="{0D108BD9-81ED-4DB2-BD59-A6C34878D82A}">
                    <a16:rowId xmlns:a16="http://schemas.microsoft.com/office/drawing/2014/main" val="2506451711"/>
                  </a:ext>
                </a:extLst>
              </a:tr>
              <a:tr h="370840">
                <a:tc>
                  <a:txBody>
                    <a:bodyPr/>
                    <a:lstStyle/>
                    <a:p>
                      <a:r>
                        <a:rPr lang="en-US" sz="2400" dirty="0"/>
                        <a:t>play football this weekend</a:t>
                      </a:r>
                    </a:p>
                  </a:txBody>
                  <a:tcPr/>
                </a:tc>
                <a:tc>
                  <a:txBody>
                    <a:bodyPr/>
                    <a:lstStyle/>
                    <a:p>
                      <a:pPr algn="ctr"/>
                      <a:r>
                        <a:rPr lang="en-US" sz="2400" dirty="0"/>
                        <a:t>Yes</a:t>
                      </a:r>
                    </a:p>
                  </a:txBody>
                  <a:tcPr/>
                </a:tc>
                <a:tc>
                  <a:txBody>
                    <a:bodyPr/>
                    <a:lstStyle/>
                    <a:p>
                      <a:pPr algn="ctr"/>
                      <a:r>
                        <a:rPr lang="en-US" sz="2400" dirty="0"/>
                        <a:t>No</a:t>
                      </a:r>
                    </a:p>
                  </a:txBody>
                  <a:tcPr/>
                </a:tc>
                <a:extLst>
                  <a:ext uri="{0D108BD9-81ED-4DB2-BD59-A6C34878D82A}">
                    <a16:rowId xmlns:a16="http://schemas.microsoft.com/office/drawing/2014/main" val="4152698013"/>
                  </a:ext>
                </a:extLst>
              </a:tr>
              <a:tr h="370840">
                <a:tc>
                  <a:txBody>
                    <a:bodyPr/>
                    <a:lstStyle/>
                    <a:p>
                      <a:r>
                        <a:rPr lang="en-US" sz="2400" dirty="0"/>
                        <a:t>visit cousin this weekend</a:t>
                      </a:r>
                    </a:p>
                  </a:txBody>
                  <a:tcPr/>
                </a:tc>
                <a:tc>
                  <a:txBody>
                    <a:bodyPr/>
                    <a:lstStyle/>
                    <a:p>
                      <a:pPr algn="ctr"/>
                      <a:r>
                        <a:rPr lang="en-US" sz="2400" dirty="0"/>
                        <a:t>No</a:t>
                      </a:r>
                    </a:p>
                  </a:txBody>
                  <a:tcPr/>
                </a:tc>
                <a:tc>
                  <a:txBody>
                    <a:bodyPr/>
                    <a:lstStyle/>
                    <a:p>
                      <a:pPr algn="ctr"/>
                      <a:r>
                        <a:rPr lang="en-US" sz="2400" dirty="0"/>
                        <a:t>Yes</a:t>
                      </a:r>
                    </a:p>
                  </a:txBody>
                  <a:tcPr/>
                </a:tc>
                <a:extLst>
                  <a:ext uri="{0D108BD9-81ED-4DB2-BD59-A6C34878D82A}">
                    <a16:rowId xmlns:a16="http://schemas.microsoft.com/office/drawing/2014/main" val="3828583581"/>
                  </a:ext>
                </a:extLst>
              </a:tr>
              <a:tr h="370840">
                <a:tc>
                  <a:txBody>
                    <a:bodyPr/>
                    <a:lstStyle/>
                    <a:p>
                      <a:r>
                        <a:rPr lang="en-US" sz="2400" dirty="0"/>
                        <a:t>…….. this weekend</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329683420"/>
                  </a:ext>
                </a:extLst>
              </a:tr>
              <a:tr h="370840">
                <a:tc>
                  <a:txBody>
                    <a:bodyPr/>
                    <a:lstStyle/>
                    <a:p>
                      <a:r>
                        <a:rPr lang="en-US" sz="2400" dirty="0"/>
                        <a:t>…….. next Friday morning</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181483106"/>
                  </a:ext>
                </a:extLst>
              </a:tr>
              <a:tr h="370840">
                <a:tc>
                  <a:txBody>
                    <a:bodyPr/>
                    <a:lstStyle/>
                    <a:p>
                      <a:r>
                        <a:rPr lang="en-US" sz="2400" dirty="0"/>
                        <a:t>…….. next Friday morning</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4574550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next summer</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9208530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next summer</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6595722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593880045"/>
                  </a:ext>
                </a:extLst>
              </a:tr>
            </a:tbl>
          </a:graphicData>
        </a:graphic>
      </p:graphicFrame>
      <p:pic>
        <p:nvPicPr>
          <p:cNvPr id="9" name="Picture 8">
            <a:extLst>
              <a:ext uri="{FF2B5EF4-FFF2-40B4-BE49-F238E27FC236}">
                <a16:creationId xmlns:a16="http://schemas.microsoft.com/office/drawing/2014/main" id="{B4B1DF2B-C57B-ED78-E7B6-A31552E99F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500" y="707108"/>
            <a:ext cx="11811000" cy="1208775"/>
          </a:xfrm>
          <a:prstGeom prst="rect">
            <a:avLst/>
          </a:prstGeom>
        </p:spPr>
      </p:pic>
      <p:pic>
        <p:nvPicPr>
          <p:cNvPr id="11" name="Picture 10" descr="Free Speech bubble 1195466 PNG with Transparent Background">
            <a:extLst>
              <a:ext uri="{FF2B5EF4-FFF2-40B4-BE49-F238E27FC236}">
                <a16:creationId xmlns:a16="http://schemas.microsoft.com/office/drawing/2014/main" id="{9D4CD01D-5031-3C60-6415-FD681D618D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178" y="421343"/>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E552FA8-5858-8A5D-E0B0-97DD496ADD99}"/>
              </a:ext>
            </a:extLst>
          </p:cNvPr>
          <p:cNvSpPr/>
          <p:nvPr/>
        </p:nvSpPr>
        <p:spPr>
          <a:xfrm>
            <a:off x="1941105" y="359138"/>
            <a:ext cx="3141501" cy="707886"/>
          </a:xfrm>
          <a:prstGeom prst="rect">
            <a:avLst/>
          </a:prstGeom>
        </p:spPr>
        <p:txBody>
          <a:bodyPr wrap="none">
            <a:spAutoFit/>
          </a:bodyPr>
          <a:lstStyle/>
          <a:p>
            <a:pPr fontAlgn="auto">
              <a:spcBef>
                <a:spcPts val="0"/>
              </a:spcBef>
              <a:spcAft>
                <a:spcPts val="0"/>
              </a:spcAft>
            </a:pPr>
            <a:r>
              <a:rPr lang="en-US" sz="4000" b="1" dirty="0">
                <a:solidFill>
                  <a:srgbClr val="FF0000"/>
                </a:solidFill>
                <a:latin typeface="Calibri"/>
                <a:ea typeface="Times New Roman" panose="02020603050405020304" pitchFamily="18" charset="0"/>
                <a:cs typeface="+mn-cs"/>
              </a:rPr>
              <a:t>Work in pairs.</a:t>
            </a:r>
            <a:endParaRPr lang="en-US" sz="4000" b="1" dirty="0">
              <a:solidFill>
                <a:srgbClr val="FF0000"/>
              </a:solidFill>
              <a:latin typeface="Calibri"/>
              <a:cs typeface="+mn-cs"/>
            </a:endParaRPr>
          </a:p>
        </p:txBody>
      </p:sp>
      <p:sp>
        <p:nvSpPr>
          <p:cNvPr id="13" name="Rounded Rectangular Callout 4">
            <a:extLst>
              <a:ext uri="{FF2B5EF4-FFF2-40B4-BE49-F238E27FC236}">
                <a16:creationId xmlns:a16="http://schemas.microsoft.com/office/drawing/2014/main" id="{24518D1B-7192-3018-2233-1DF340708190}"/>
              </a:ext>
            </a:extLst>
          </p:cNvPr>
          <p:cNvSpPr/>
          <p:nvPr/>
        </p:nvSpPr>
        <p:spPr>
          <a:xfrm>
            <a:off x="6596502" y="1389283"/>
            <a:ext cx="3374812" cy="868581"/>
          </a:xfrm>
          <a:prstGeom prst="wedgeRoundRectCallout">
            <a:avLst>
              <a:gd name="adj1" fmla="val 48418"/>
              <a:gd name="adj2" fmla="val 78777"/>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0070C0"/>
                </a:solidFill>
              </a:rPr>
              <a:t>Are you going to play football this weekend?</a:t>
            </a:r>
          </a:p>
        </p:txBody>
      </p:sp>
      <p:sp>
        <p:nvSpPr>
          <p:cNvPr id="14" name="Rounded Rectangular Callout 5">
            <a:extLst>
              <a:ext uri="{FF2B5EF4-FFF2-40B4-BE49-F238E27FC236}">
                <a16:creationId xmlns:a16="http://schemas.microsoft.com/office/drawing/2014/main" id="{4AC21605-2D8D-5429-4F86-1B81DAE48EC1}"/>
              </a:ext>
            </a:extLst>
          </p:cNvPr>
          <p:cNvSpPr/>
          <p:nvPr/>
        </p:nvSpPr>
        <p:spPr>
          <a:xfrm>
            <a:off x="10137657" y="2294091"/>
            <a:ext cx="1716886" cy="451726"/>
          </a:xfrm>
          <a:prstGeom prst="wedgeRoundRectCallout">
            <a:avLst>
              <a:gd name="adj1" fmla="val -51423"/>
              <a:gd name="adj2" fmla="val 92479"/>
              <a:gd name="adj3" fmla="val 16667"/>
            </a:avLst>
          </a:prstGeom>
          <a:solidFill>
            <a:schemeClr val="bg1"/>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00B050"/>
                </a:solidFill>
              </a:rPr>
              <a:t>No, I’m not.</a:t>
            </a:r>
          </a:p>
        </p:txBody>
      </p:sp>
      <p:sp>
        <p:nvSpPr>
          <p:cNvPr id="15" name="Rounded Rectangular Callout 4">
            <a:extLst>
              <a:ext uri="{FF2B5EF4-FFF2-40B4-BE49-F238E27FC236}">
                <a16:creationId xmlns:a16="http://schemas.microsoft.com/office/drawing/2014/main" id="{E0A94301-E846-8D90-2717-66EDD495A43D}"/>
              </a:ext>
            </a:extLst>
          </p:cNvPr>
          <p:cNvSpPr/>
          <p:nvPr/>
        </p:nvSpPr>
        <p:spPr>
          <a:xfrm>
            <a:off x="6430159" y="2854506"/>
            <a:ext cx="3541155" cy="868581"/>
          </a:xfrm>
          <a:prstGeom prst="wedgeRoundRectCallout">
            <a:avLst>
              <a:gd name="adj1" fmla="val 48418"/>
              <a:gd name="adj2" fmla="val 78777"/>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0070C0"/>
                </a:solidFill>
              </a:rPr>
              <a:t>Are you going to visit your cousin this weekend?</a:t>
            </a:r>
          </a:p>
        </p:txBody>
      </p:sp>
      <p:sp>
        <p:nvSpPr>
          <p:cNvPr id="16" name="Rounded Rectangular Callout 5">
            <a:extLst>
              <a:ext uri="{FF2B5EF4-FFF2-40B4-BE49-F238E27FC236}">
                <a16:creationId xmlns:a16="http://schemas.microsoft.com/office/drawing/2014/main" id="{88A1B8AD-461C-BFCF-A5FA-56961420B98A}"/>
              </a:ext>
            </a:extLst>
          </p:cNvPr>
          <p:cNvSpPr/>
          <p:nvPr/>
        </p:nvSpPr>
        <p:spPr>
          <a:xfrm>
            <a:off x="10131301" y="3638345"/>
            <a:ext cx="1716886" cy="451726"/>
          </a:xfrm>
          <a:prstGeom prst="wedgeRoundRectCallout">
            <a:avLst>
              <a:gd name="adj1" fmla="val -51423"/>
              <a:gd name="adj2" fmla="val 92479"/>
              <a:gd name="adj3" fmla="val 16667"/>
            </a:avLst>
          </a:prstGeom>
          <a:solidFill>
            <a:schemeClr val="bg1"/>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00B050"/>
                </a:solidFill>
              </a:rPr>
              <a:t>Yes, I am.</a:t>
            </a:r>
          </a:p>
        </p:txBody>
      </p:sp>
      <p:sp>
        <p:nvSpPr>
          <p:cNvPr id="17" name="Rectangle: Rounded Corners 16">
            <a:extLst>
              <a:ext uri="{FF2B5EF4-FFF2-40B4-BE49-F238E27FC236}">
                <a16:creationId xmlns:a16="http://schemas.microsoft.com/office/drawing/2014/main" id="{185B7DD0-4619-0C41-C22B-807541CB46E6}"/>
              </a:ext>
            </a:extLst>
          </p:cNvPr>
          <p:cNvSpPr/>
          <p:nvPr/>
        </p:nvSpPr>
        <p:spPr>
          <a:xfrm>
            <a:off x="6430159" y="4468279"/>
            <a:ext cx="5571341" cy="18476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FF0000"/>
                </a:solidFill>
              </a:rPr>
              <a:t>I’m going to play football this weekend. I’m not going to visit my cousin. ….. My friend is Clara. She isn’t going to play football this weekend. She is going to visit her cousin this weekend……</a:t>
            </a:r>
          </a:p>
        </p:txBody>
      </p:sp>
    </p:spTree>
    <p:extLst>
      <p:ext uri="{BB962C8B-B14F-4D97-AF65-F5344CB8AC3E}">
        <p14:creationId xmlns:p14="http://schemas.microsoft.com/office/powerpoint/2010/main" val="741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9273" cy="6858000"/>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52496853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7DA81-D28A-A531-5ECC-5D210F7E475F}"/>
              </a:ext>
            </a:extLst>
          </p:cNvPr>
          <p:cNvSpPr txBox="1">
            <a:spLocks noChangeArrowheads="1"/>
          </p:cNvSpPr>
          <p:nvPr/>
        </p:nvSpPr>
        <p:spPr bwMode="auto">
          <a:xfrm>
            <a:off x="914400" y="629071"/>
            <a:ext cx="10810754" cy="5293757"/>
          </a:xfrm>
          <a:prstGeom prst="rect">
            <a:avLst/>
          </a:prstGeom>
          <a:noFill/>
          <a:ln w="9525">
            <a:noFill/>
            <a:miter lim="800000"/>
            <a:headEnd/>
            <a:tailEnd/>
          </a:ln>
        </p:spPr>
        <p:txBody>
          <a:bodyPr wrap="square">
            <a:spAutoFit/>
          </a:bodyPr>
          <a:lstStyle/>
          <a:p>
            <a:pPr>
              <a:spcBef>
                <a:spcPts val="600"/>
              </a:spcBef>
              <a:spcAft>
                <a:spcPts val="600"/>
              </a:spcAft>
            </a:pPr>
            <a:r>
              <a:rPr lang="en-US" sz="3600" b="1" dirty="0">
                <a:solidFill>
                  <a:srgbClr val="0070C0"/>
                </a:solidFill>
                <a:latin typeface="Calibri" pitchFamily="34" charset="0"/>
              </a:rPr>
              <a:t>Write a paragraph (50-70 words) about your plans for your birthday party. Remember to use structure </a:t>
            </a:r>
            <a:r>
              <a:rPr lang="en-US" sz="3600" b="1" i="1" dirty="0">
                <a:solidFill>
                  <a:srgbClr val="0070C0"/>
                </a:solidFill>
                <a:latin typeface="Calibri" pitchFamily="34" charset="0"/>
              </a:rPr>
              <a:t>be going to</a:t>
            </a:r>
            <a:r>
              <a:rPr lang="en-US" sz="3600" b="1" dirty="0">
                <a:solidFill>
                  <a:srgbClr val="0070C0"/>
                </a:solidFill>
                <a:latin typeface="Calibri" pitchFamily="34" charset="0"/>
              </a:rPr>
              <a:t>. You can use the following information:</a:t>
            </a:r>
          </a:p>
          <a:p>
            <a:pPr marL="571500" indent="-571500">
              <a:spcBef>
                <a:spcPts val="600"/>
              </a:spcBef>
              <a:spcAft>
                <a:spcPts val="600"/>
              </a:spcAft>
              <a:buFont typeface="Arial" panose="020B0604020202020204" pitchFamily="34" charset="0"/>
              <a:buChar char="•"/>
            </a:pPr>
            <a:r>
              <a:rPr lang="en-US" sz="3600" i="1" dirty="0">
                <a:solidFill>
                  <a:srgbClr val="0070C0"/>
                </a:solidFill>
                <a:latin typeface="Calibri" pitchFamily="34" charset="0"/>
              </a:rPr>
              <a:t>Where are you going to celebrate the party?</a:t>
            </a:r>
          </a:p>
          <a:p>
            <a:pPr marL="571500" indent="-571500">
              <a:spcBef>
                <a:spcPts val="600"/>
              </a:spcBef>
              <a:spcAft>
                <a:spcPts val="600"/>
              </a:spcAft>
              <a:buFont typeface="Arial" panose="020B0604020202020204" pitchFamily="34" charset="0"/>
              <a:buChar char="•"/>
            </a:pPr>
            <a:r>
              <a:rPr lang="en-US" sz="3600" i="1" dirty="0">
                <a:solidFill>
                  <a:srgbClr val="0070C0"/>
                </a:solidFill>
                <a:latin typeface="Calibri" pitchFamily="34" charset="0"/>
              </a:rPr>
              <a:t>When are you going to celebrate the party?</a:t>
            </a:r>
          </a:p>
          <a:p>
            <a:pPr marL="571500" indent="-571500">
              <a:spcBef>
                <a:spcPts val="600"/>
              </a:spcBef>
              <a:spcAft>
                <a:spcPts val="600"/>
              </a:spcAft>
              <a:buFont typeface="Arial" panose="020B0604020202020204" pitchFamily="34" charset="0"/>
              <a:buChar char="•"/>
            </a:pPr>
            <a:r>
              <a:rPr lang="en-US" sz="3600" i="1" dirty="0">
                <a:solidFill>
                  <a:srgbClr val="0070C0"/>
                </a:solidFill>
                <a:latin typeface="Calibri" pitchFamily="34" charset="0"/>
              </a:rPr>
              <a:t>Who are you going to invite to the party?</a:t>
            </a:r>
          </a:p>
          <a:p>
            <a:pPr marL="571500" indent="-571500">
              <a:spcBef>
                <a:spcPts val="600"/>
              </a:spcBef>
              <a:spcAft>
                <a:spcPts val="600"/>
              </a:spcAft>
              <a:buFont typeface="Arial" panose="020B0604020202020204" pitchFamily="34" charset="0"/>
              <a:buChar char="•"/>
            </a:pPr>
            <a:r>
              <a:rPr lang="en-US" sz="3600" i="1" dirty="0">
                <a:solidFill>
                  <a:srgbClr val="0070C0"/>
                </a:solidFill>
                <a:latin typeface="Calibri" pitchFamily="34" charset="0"/>
              </a:rPr>
              <a:t>What activities are you going to have at the party?</a:t>
            </a:r>
          </a:p>
          <a:p>
            <a:pPr marL="571500" indent="-571500">
              <a:spcBef>
                <a:spcPts val="600"/>
              </a:spcBef>
              <a:spcAft>
                <a:spcPts val="600"/>
              </a:spcAft>
              <a:buFont typeface="Arial" panose="020B0604020202020204" pitchFamily="34" charset="0"/>
              <a:buChar char="•"/>
            </a:pPr>
            <a:r>
              <a:rPr lang="en-US" sz="3600" i="1" dirty="0">
                <a:solidFill>
                  <a:srgbClr val="0070C0"/>
                </a:solidFill>
                <a:latin typeface="Calibri" pitchFamily="34" charset="0"/>
              </a:rPr>
              <a:t>What are you going to wear to the party?</a:t>
            </a:r>
          </a:p>
        </p:txBody>
      </p:sp>
    </p:spTree>
    <p:extLst>
      <p:ext uri="{BB962C8B-B14F-4D97-AF65-F5344CB8AC3E}">
        <p14:creationId xmlns:p14="http://schemas.microsoft.com/office/powerpoint/2010/main" val="263083479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43789" y="1986813"/>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9" name="Rounded Rectangle 8"/>
          <p:cNvSpPr/>
          <p:nvPr/>
        </p:nvSpPr>
        <p:spPr>
          <a:xfrm>
            <a:off x="1555928" y="2882254"/>
            <a:ext cx="3256378" cy="662474"/>
          </a:xfrm>
          <a:prstGeom prst="round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Grammar</a:t>
            </a:r>
            <a:endParaRPr lang="en-US" b="1" dirty="0"/>
          </a:p>
        </p:txBody>
      </p:sp>
      <p:sp>
        <p:nvSpPr>
          <p:cNvPr id="11" name="Rounded Rectangle 10"/>
          <p:cNvSpPr/>
          <p:nvPr/>
        </p:nvSpPr>
        <p:spPr>
          <a:xfrm>
            <a:off x="1555928" y="923056"/>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12" name="Rounded Rectangle 8">
            <a:extLst>
              <a:ext uri="{FF2B5EF4-FFF2-40B4-BE49-F238E27FC236}">
                <a16:creationId xmlns:a16="http://schemas.microsoft.com/office/drawing/2014/main" id="{730F68D6-B520-9445-2245-D92F70806AD0}"/>
              </a:ext>
            </a:extLst>
          </p:cNvPr>
          <p:cNvSpPr/>
          <p:nvPr/>
        </p:nvSpPr>
        <p:spPr>
          <a:xfrm>
            <a:off x="1555928" y="3762813"/>
            <a:ext cx="3256378" cy="662474"/>
          </a:xfrm>
          <a:prstGeom prst="round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5" name="Rounded Rectangle 8">
            <a:extLst>
              <a:ext uri="{FF2B5EF4-FFF2-40B4-BE49-F238E27FC236}">
                <a16:creationId xmlns:a16="http://schemas.microsoft.com/office/drawing/2014/main" id="{5EA1ECF6-71CA-C694-79E4-6B880DA01E29}"/>
              </a:ext>
            </a:extLst>
          </p:cNvPr>
          <p:cNvSpPr/>
          <p:nvPr/>
        </p:nvSpPr>
        <p:spPr>
          <a:xfrm>
            <a:off x="1555928" y="4643372"/>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pic>
        <p:nvPicPr>
          <p:cNvPr id="2" name="Picture 1"/>
          <p:cNvPicPr>
            <a:picLocks noChangeAspect="1"/>
          </p:cNvPicPr>
          <p:nvPr/>
        </p:nvPicPr>
        <p:blipFill>
          <a:blip r:embed="rId3"/>
          <a:stretch>
            <a:fillRect/>
          </a:stretch>
        </p:blipFill>
        <p:spPr>
          <a:xfrm>
            <a:off x="6487953" y="465864"/>
            <a:ext cx="417459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0514702"/>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7DA81-D28A-A531-5ECC-5D210F7E475F}"/>
              </a:ext>
            </a:extLst>
          </p:cNvPr>
          <p:cNvSpPr txBox="1">
            <a:spLocks noChangeArrowheads="1"/>
          </p:cNvSpPr>
          <p:nvPr/>
        </p:nvSpPr>
        <p:spPr bwMode="auto">
          <a:xfrm>
            <a:off x="355988" y="647158"/>
            <a:ext cx="11250593" cy="4832092"/>
          </a:xfrm>
          <a:prstGeom prst="rect">
            <a:avLst/>
          </a:prstGeom>
          <a:noFill/>
          <a:ln w="9525">
            <a:noFill/>
            <a:miter lim="800000"/>
            <a:headEnd/>
            <a:tailEnd/>
          </a:ln>
        </p:spPr>
        <p:txBody>
          <a:bodyPr wrap="square">
            <a:spAutoFit/>
          </a:bodyPr>
          <a:lstStyle/>
          <a:p>
            <a:pPr>
              <a:spcBef>
                <a:spcPts val="600"/>
              </a:spcBef>
              <a:spcAft>
                <a:spcPts val="600"/>
              </a:spcAft>
            </a:pPr>
            <a:r>
              <a:rPr lang="en-US" sz="3200" b="1" dirty="0">
                <a:solidFill>
                  <a:srgbClr val="0070C0"/>
                </a:solidFill>
                <a:latin typeface="Calibri" pitchFamily="34" charset="0"/>
              </a:rPr>
              <a:t>Write a paragraph (50-70 words) about your plans for your birthday party. Remember to use structure </a:t>
            </a:r>
            <a:r>
              <a:rPr lang="en-US" sz="3200" b="1" i="1" dirty="0">
                <a:solidFill>
                  <a:srgbClr val="0070C0"/>
                </a:solidFill>
                <a:latin typeface="Calibri" pitchFamily="34" charset="0"/>
              </a:rPr>
              <a:t>be going to</a:t>
            </a:r>
            <a:r>
              <a:rPr lang="en-US" sz="3200" b="1" dirty="0">
                <a:solidFill>
                  <a:srgbClr val="0070C0"/>
                </a:solidFill>
                <a:latin typeface="Calibri" pitchFamily="34" charset="0"/>
              </a:rPr>
              <a:t>. You can use the following information:</a:t>
            </a:r>
          </a:p>
          <a:p>
            <a:pPr>
              <a:spcBef>
                <a:spcPts val="600"/>
              </a:spcBef>
              <a:spcAft>
                <a:spcPts val="600"/>
              </a:spcAft>
            </a:pPr>
            <a:r>
              <a:rPr lang="en-US" sz="3200" i="1" dirty="0">
                <a:solidFill>
                  <a:srgbClr val="FF0000"/>
                </a:solidFill>
                <a:latin typeface="Calibri" pitchFamily="34" charset="0"/>
              </a:rPr>
              <a:t>e.g. </a:t>
            </a:r>
          </a:p>
          <a:p>
            <a:pPr>
              <a:spcBef>
                <a:spcPts val="600"/>
              </a:spcBef>
              <a:spcAft>
                <a:spcPts val="600"/>
              </a:spcAft>
            </a:pPr>
            <a:r>
              <a:rPr lang="en-US" sz="3200" i="1" dirty="0">
                <a:solidFill>
                  <a:srgbClr val="FF0000"/>
                </a:solidFill>
                <a:latin typeface="Calibri" pitchFamily="34" charset="0"/>
              </a:rPr>
              <a:t>I’m going to celebrate my birthday party at home next Saturday night. I’m going to invite my parents and my friends. I’m going to buy a big birthday cake. I’m going to eat a good meal with my parents and my friends. Then I’m going to receive presents from them. I’m going to wear a new dress at the party.</a:t>
            </a:r>
          </a:p>
        </p:txBody>
      </p:sp>
    </p:spTree>
    <p:extLst>
      <p:ext uri="{BB962C8B-B14F-4D97-AF65-F5344CB8AC3E}">
        <p14:creationId xmlns:p14="http://schemas.microsoft.com/office/powerpoint/2010/main" val="33209297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3537788195"/>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143" y="267922"/>
            <a:ext cx="4276107" cy="923330"/>
          </a:xfrm>
          <a:prstGeom prst="rect">
            <a:avLst/>
          </a:prstGeom>
        </p:spPr>
        <p:txBody>
          <a:bodyPr wrap="none">
            <a:spAutoFit/>
          </a:bodyPr>
          <a:lstStyle/>
          <a:p>
            <a:r>
              <a:rPr lang="en-US" sz="5400" b="1" dirty="0">
                <a:solidFill>
                  <a:srgbClr val="FF0000"/>
                </a:solidFill>
              </a:rPr>
              <a:t>Today’s lesson</a:t>
            </a:r>
          </a:p>
        </p:txBody>
      </p:sp>
      <p:sp>
        <p:nvSpPr>
          <p:cNvPr id="4" name="Rectangle 3"/>
          <p:cNvSpPr/>
          <p:nvPr/>
        </p:nvSpPr>
        <p:spPr>
          <a:xfrm>
            <a:off x="1560501" y="1850883"/>
            <a:ext cx="9373059"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ea typeface="Times New Roman" panose="02020603050405020304" pitchFamily="18" charset="0"/>
              </a:rPr>
              <a:t>Grammar</a:t>
            </a:r>
            <a:r>
              <a:rPr lang="en-US" sz="3600" dirty="0">
                <a:solidFill>
                  <a:srgbClr val="0070C0"/>
                </a:solidFill>
                <a:ea typeface="Times New Roman" panose="02020603050405020304" pitchFamily="18" charset="0"/>
              </a:rPr>
              <a:t> </a:t>
            </a:r>
          </a:p>
          <a:p>
            <a:r>
              <a:rPr lang="en-US" sz="3600" dirty="0">
                <a:solidFill>
                  <a:srgbClr val="0070C0"/>
                </a:solidFill>
                <a:ea typeface="Times New Roman" panose="02020603050405020304" pitchFamily="18" charset="0"/>
              </a:rPr>
              <a:t>use </a:t>
            </a:r>
            <a:r>
              <a:rPr lang="en-US" sz="3600" b="1" dirty="0">
                <a:solidFill>
                  <a:srgbClr val="0070C0"/>
                </a:solidFill>
                <a:ea typeface="Times New Roman" panose="02020603050405020304" pitchFamily="18" charset="0"/>
              </a:rPr>
              <a:t>be going to </a:t>
            </a:r>
            <a:r>
              <a:rPr lang="en-US" sz="3600" dirty="0">
                <a:solidFill>
                  <a:srgbClr val="0070C0"/>
                </a:solidFill>
                <a:ea typeface="Times New Roman" panose="02020603050405020304" pitchFamily="18" charset="0"/>
              </a:rPr>
              <a:t>for future plans and intentions; predictions based on what we can see or know.</a:t>
            </a:r>
          </a:p>
        </p:txBody>
      </p:sp>
    </p:spTree>
    <p:extLst>
      <p:ext uri="{BB962C8B-B14F-4D97-AF65-F5344CB8AC3E}">
        <p14:creationId xmlns:p14="http://schemas.microsoft.com/office/powerpoint/2010/main" val="1512116417"/>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469135"/>
            <a:ext cx="3362267" cy="923330"/>
          </a:xfrm>
          <a:prstGeom prst="rect">
            <a:avLst/>
          </a:prstGeom>
        </p:spPr>
        <p:txBody>
          <a:bodyPr wrap="none">
            <a:spAutoFit/>
          </a:bodyPr>
          <a:lstStyle/>
          <a:p>
            <a:r>
              <a:rPr lang="en-US" sz="5400" b="1" dirty="0">
                <a:solidFill>
                  <a:srgbClr val="FF0000"/>
                </a:solidFill>
              </a:rPr>
              <a:t>Homework</a:t>
            </a:r>
          </a:p>
        </p:txBody>
      </p:sp>
      <p:sp>
        <p:nvSpPr>
          <p:cNvPr id="3" name="Rectangle 2"/>
          <p:cNvSpPr/>
          <p:nvPr/>
        </p:nvSpPr>
        <p:spPr>
          <a:xfrm>
            <a:off x="159985" y="1734349"/>
            <a:ext cx="11872029"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err="1">
                <a:solidFill>
                  <a:srgbClr val="0070C0"/>
                </a:solidFill>
              </a:rPr>
              <a:t>Practise</a:t>
            </a:r>
            <a:r>
              <a:rPr lang="en-US" sz="3600" i="1" dirty="0">
                <a:solidFill>
                  <a:srgbClr val="0070C0"/>
                </a:solidFill>
              </a:rPr>
              <a:t> the vocabulary and make sentences using them. </a:t>
            </a:r>
          </a:p>
          <a:p>
            <a:pPr marL="571500" indent="-571500">
              <a:buFontTx/>
              <a:buChar char="-"/>
            </a:pPr>
            <a:r>
              <a:rPr lang="en-US" sz="3600" i="1" dirty="0">
                <a:solidFill>
                  <a:srgbClr val="0070C0"/>
                </a:solidFill>
              </a:rPr>
              <a:t>Do the exercises in </a:t>
            </a:r>
            <a:r>
              <a:rPr lang="en-US" sz="3600" b="1" i="1" dirty="0">
                <a:solidFill>
                  <a:srgbClr val="0070C0"/>
                </a:solidFill>
              </a:rPr>
              <a:t>TA 6 Right on WB </a:t>
            </a:r>
            <a:r>
              <a:rPr lang="en-US" sz="3600" i="1" dirty="0">
                <a:solidFill>
                  <a:srgbClr val="0070C0"/>
                </a:solidFill>
              </a:rPr>
              <a:t>(p. 42).</a:t>
            </a:r>
          </a:p>
          <a:p>
            <a:pPr marL="571500" indent="-571500">
              <a:buFontTx/>
              <a:buChar char="-"/>
            </a:pPr>
            <a:r>
              <a:rPr lang="en-US" sz="3600" i="1" dirty="0">
                <a:solidFill>
                  <a:srgbClr val="0070C0"/>
                </a:solidFill>
              </a:rPr>
              <a:t>Do the exercises in </a:t>
            </a:r>
            <a:r>
              <a:rPr lang="en-US" sz="3600" b="1" i="1" dirty="0">
                <a:solidFill>
                  <a:srgbClr val="0070C0"/>
                </a:solidFill>
              </a:rPr>
              <a:t>TA 6 Right on Notebook</a:t>
            </a:r>
            <a:r>
              <a:rPr lang="en-US" sz="3600" i="1" dirty="0">
                <a:solidFill>
                  <a:srgbClr val="0070C0"/>
                </a:solidFill>
              </a:rPr>
              <a:t> (p. 42).</a:t>
            </a:r>
            <a:endParaRPr lang="en-US" sz="3600" i="1" dirty="0">
              <a:solidFill>
                <a:srgbClr val="FF0000"/>
              </a:solidFill>
            </a:endParaRPr>
          </a:p>
          <a:p>
            <a:pPr marL="571500" indent="-571500">
              <a:buFontTx/>
              <a:buChar char="-"/>
            </a:pPr>
            <a:r>
              <a:rPr lang="en-US" sz="3600" i="1" dirty="0">
                <a:solidFill>
                  <a:srgbClr val="0070C0"/>
                </a:solidFill>
              </a:rPr>
              <a:t>Prepare for the next lesson (p. 79 SB).</a:t>
            </a:r>
            <a:endParaRPr lang="en-US" sz="3600" i="1" dirty="0">
              <a:solidFill>
                <a:srgbClr val="FF0000"/>
              </a:solidFill>
            </a:endParaRPr>
          </a:p>
        </p:txBody>
      </p:sp>
    </p:spTree>
    <p:extLst>
      <p:ext uri="{BB962C8B-B14F-4D97-AF65-F5344CB8AC3E}">
        <p14:creationId xmlns:p14="http://schemas.microsoft.com/office/powerpoint/2010/main" val="26558528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 b="15105"/>
          <a:stretch/>
        </p:blipFill>
        <p:spPr>
          <a:xfrm>
            <a:off x="-1" y="0"/>
            <a:ext cx="12192001" cy="6867331"/>
          </a:xfrm>
          <a:prstGeom prst="rect">
            <a:avLst/>
          </a:prstGeom>
        </p:spPr>
      </p:pic>
      <p:sp>
        <p:nvSpPr>
          <p:cNvPr id="3" name="TextBox 2"/>
          <p:cNvSpPr txBox="1"/>
          <p:nvPr/>
        </p:nvSpPr>
        <p:spPr>
          <a:xfrm>
            <a:off x="4557744" y="6051163"/>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4163393703"/>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3383" y="611513"/>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450922"/>
            <a:ext cx="10832836" cy="2554545"/>
          </a:xfrm>
          <a:prstGeom prst="rect">
            <a:avLst/>
          </a:prstGeom>
          <a:noFill/>
        </p:spPr>
        <p:txBody>
          <a:bodyPr wrap="square" rtlCol="0">
            <a:spAutoFit/>
          </a:bodyPr>
          <a:lstStyle/>
          <a:p>
            <a:r>
              <a:rPr lang="en-US" sz="4000" dirty="0">
                <a:solidFill>
                  <a:srgbClr val="FF0000"/>
                </a:solidFill>
                <a:ea typeface="Times New Roman" panose="02020603050405020304" pitchFamily="18" charset="0"/>
              </a:rPr>
              <a:t>By the end of this lesson, students will be able to…</a:t>
            </a:r>
          </a:p>
          <a:p>
            <a:endParaRPr lang="en-US" sz="4000" dirty="0">
              <a:solidFill>
                <a:srgbClr val="0070C0"/>
              </a:solidFill>
              <a:ea typeface="Times New Roman" panose="02020603050405020304" pitchFamily="18" charset="0"/>
            </a:endParaRPr>
          </a:p>
          <a:p>
            <a:r>
              <a:rPr lang="en-US" sz="4000" i="1" dirty="0">
                <a:solidFill>
                  <a:srgbClr val="0070C0"/>
                </a:solidFill>
                <a:ea typeface="Times New Roman" panose="02020603050405020304" pitchFamily="18" charset="0"/>
              </a:rPr>
              <a:t>use </a:t>
            </a:r>
            <a:r>
              <a:rPr lang="en-US" sz="4000" b="1" i="1" dirty="0">
                <a:solidFill>
                  <a:srgbClr val="0070C0"/>
                </a:solidFill>
                <a:ea typeface="Times New Roman" panose="02020603050405020304" pitchFamily="18" charset="0"/>
              </a:rPr>
              <a:t>be going to </a:t>
            </a:r>
            <a:r>
              <a:rPr lang="en-US" sz="4000" i="1" dirty="0">
                <a:solidFill>
                  <a:srgbClr val="0070C0"/>
                </a:solidFill>
                <a:ea typeface="Times New Roman" panose="02020603050405020304" pitchFamily="18" charset="0"/>
              </a:rPr>
              <a:t>for future plans and intentions; predictions based on what we can see or know.</a:t>
            </a:r>
          </a:p>
        </p:txBody>
      </p:sp>
    </p:spTree>
    <p:extLst>
      <p:ext uri="{BB962C8B-B14F-4D97-AF65-F5344CB8AC3E}">
        <p14:creationId xmlns:p14="http://schemas.microsoft.com/office/powerpoint/2010/main" val="383855474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3" name="Rectangle 2">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1734573"/>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C327DB63-E61B-854B-8A15-FCBC0FD5E43E}"/>
              </a:ext>
            </a:extLst>
          </p:cNvPr>
          <p:cNvSpPr txBox="1">
            <a:spLocks noChangeArrowheads="1"/>
          </p:cNvSpPr>
          <p:nvPr/>
        </p:nvSpPr>
        <p:spPr bwMode="auto">
          <a:xfrm>
            <a:off x="2014937" y="1069405"/>
            <a:ext cx="7809547" cy="2585845"/>
          </a:xfrm>
          <a:prstGeom prst="rect">
            <a:avLst/>
          </a:prstGeom>
        </p:spPr>
        <p:txBody>
          <a:bodyPr vert="horz" lIns="91440" tIns="45720" rIns="91440" bIns="45720" rtlCol="0" anchor="t">
            <a:normAutofit/>
          </a:bodyPr>
          <a:lstStyle/>
          <a:p>
            <a:pPr>
              <a:lnSpc>
                <a:spcPct val="90000"/>
              </a:lnSpc>
              <a:spcBef>
                <a:spcPct val="50000"/>
              </a:spcBef>
            </a:pPr>
            <a:r>
              <a:rPr lang="en-US" sz="3200" b="1" dirty="0"/>
              <a:t>Discuss the following questions:</a:t>
            </a:r>
          </a:p>
          <a:p>
            <a:pPr marL="342900" indent="-228600">
              <a:lnSpc>
                <a:spcPct val="90000"/>
              </a:lnSpc>
              <a:spcBef>
                <a:spcPct val="50000"/>
              </a:spcBef>
              <a:buFont typeface="Arial" panose="020B0604020202020204" pitchFamily="34" charset="0"/>
              <a:buChar char="•"/>
            </a:pPr>
            <a:r>
              <a:rPr lang="en-US" sz="3200" dirty="0"/>
              <a:t>What do you plan to do after class?</a:t>
            </a:r>
          </a:p>
          <a:p>
            <a:pPr marL="342900" indent="-228600">
              <a:lnSpc>
                <a:spcPct val="90000"/>
              </a:lnSpc>
              <a:spcBef>
                <a:spcPct val="50000"/>
              </a:spcBef>
              <a:buFont typeface="Arial" panose="020B0604020202020204" pitchFamily="34" charset="0"/>
              <a:buChar char="•"/>
            </a:pPr>
            <a:r>
              <a:rPr lang="en-US" sz="3200" dirty="0"/>
              <a:t>What are your plans for this weekend?</a:t>
            </a:r>
          </a:p>
          <a:p>
            <a:pPr marL="342900" indent="-228600">
              <a:lnSpc>
                <a:spcPct val="90000"/>
              </a:lnSpc>
              <a:spcBef>
                <a:spcPct val="50000"/>
              </a:spcBef>
              <a:buFont typeface="Arial" panose="020B0604020202020204" pitchFamily="34" charset="0"/>
              <a:buChar char="•"/>
            </a:pPr>
            <a:r>
              <a:rPr lang="en-US" sz="3200" dirty="0"/>
              <a:t>Where do you want to go on next holiday?</a:t>
            </a:r>
          </a:p>
          <a:p>
            <a:pPr marL="342900" indent="-228600">
              <a:lnSpc>
                <a:spcPct val="90000"/>
              </a:lnSpc>
              <a:spcBef>
                <a:spcPct val="50000"/>
              </a:spcBef>
              <a:buFont typeface="Arial" panose="020B0604020202020204" pitchFamily="34" charset="0"/>
              <a:buChar char="•"/>
            </a:pPr>
            <a:endParaRPr lang="en-US" dirty="0"/>
          </a:p>
        </p:txBody>
      </p:sp>
      <p:pic>
        <p:nvPicPr>
          <p:cNvPr id="4" name="Picture 3" descr="Free Speech bubble 1195466 PNG with Transparent Background">
            <a:extLst>
              <a:ext uri="{FF2B5EF4-FFF2-40B4-BE49-F238E27FC236}">
                <a16:creationId xmlns:a16="http://schemas.microsoft.com/office/drawing/2014/main" id="{79D68D46-9A20-0E3A-1954-4E64248509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475" y="783641"/>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5">
            <a:extLst>
              <a:ext uri="{FF2B5EF4-FFF2-40B4-BE49-F238E27FC236}">
                <a16:creationId xmlns:a16="http://schemas.microsoft.com/office/drawing/2014/main" id="{5DCAE41F-310A-7EB3-D748-FA0AC8894738}"/>
              </a:ext>
            </a:extLst>
          </p:cNvPr>
          <p:cNvSpPr/>
          <p:nvPr/>
        </p:nvSpPr>
        <p:spPr>
          <a:xfrm>
            <a:off x="613458" y="3655250"/>
            <a:ext cx="11378723" cy="2419109"/>
          </a:xfrm>
          <a:prstGeom prst="wedgeRoundRectCallout">
            <a:avLst>
              <a:gd name="adj1" fmla="val -6258"/>
              <a:gd name="adj2" fmla="val 62814"/>
              <a:gd name="adj3" fmla="val 16667"/>
            </a:avLst>
          </a:prstGeom>
          <a:solidFill>
            <a:schemeClr val="bg1"/>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3200" i="1" dirty="0">
                <a:solidFill>
                  <a:srgbClr val="FF0000"/>
                </a:solidFill>
              </a:rPr>
              <a:t>I plan to have lunch with my family, then I go to my dancing class this afternoon.</a:t>
            </a:r>
          </a:p>
          <a:p>
            <a:pPr marL="457200" indent="-457200">
              <a:buFont typeface="Arial" panose="020B0604020202020204" pitchFamily="34" charset="0"/>
              <a:buChar char="•"/>
            </a:pPr>
            <a:r>
              <a:rPr lang="en-US" sz="3200" i="1" dirty="0">
                <a:solidFill>
                  <a:srgbClr val="FF0000"/>
                </a:solidFill>
              </a:rPr>
              <a:t>I plan to go to the park with my family, then we go shopping together.</a:t>
            </a:r>
          </a:p>
          <a:p>
            <a:pPr marL="457200" indent="-457200">
              <a:buFont typeface="Arial" panose="020B0604020202020204" pitchFamily="34" charset="0"/>
              <a:buChar char="•"/>
            </a:pPr>
            <a:r>
              <a:rPr lang="en-US" sz="3200" i="1" dirty="0">
                <a:solidFill>
                  <a:srgbClr val="FF0000"/>
                </a:solidFill>
              </a:rPr>
              <a:t>I want to go to </a:t>
            </a:r>
            <a:r>
              <a:rPr lang="en-US" sz="3200" i="1" dirty="0" err="1">
                <a:solidFill>
                  <a:srgbClr val="FF0000"/>
                </a:solidFill>
              </a:rPr>
              <a:t>Vung</a:t>
            </a:r>
            <a:r>
              <a:rPr lang="en-US" sz="3200" i="1" dirty="0">
                <a:solidFill>
                  <a:srgbClr val="FF0000"/>
                </a:solidFill>
              </a:rPr>
              <a:t> Tau on my next holiday.</a:t>
            </a:r>
          </a:p>
        </p:txBody>
      </p:sp>
      <p:sp>
        <p:nvSpPr>
          <p:cNvPr id="6" name="Rectangle 5">
            <a:extLst>
              <a:ext uri="{FF2B5EF4-FFF2-40B4-BE49-F238E27FC236}">
                <a16:creationId xmlns:a16="http://schemas.microsoft.com/office/drawing/2014/main" id="{61DCC421-A218-A2D5-31F6-6C437175EFAE}"/>
              </a:ext>
            </a:extLst>
          </p:cNvPr>
          <p:cNvSpPr/>
          <p:nvPr/>
        </p:nvSpPr>
        <p:spPr>
          <a:xfrm>
            <a:off x="1427092" y="429698"/>
            <a:ext cx="3141501" cy="707886"/>
          </a:xfrm>
          <a:prstGeom prst="rect">
            <a:avLst/>
          </a:prstGeom>
        </p:spPr>
        <p:txBody>
          <a:bodyPr wrap="none">
            <a:spAutoFit/>
          </a:bodyPr>
          <a:lstStyle/>
          <a:p>
            <a:pPr fontAlgn="auto">
              <a:spcBef>
                <a:spcPts val="0"/>
              </a:spcBef>
              <a:spcAft>
                <a:spcPts val="0"/>
              </a:spcAft>
            </a:pPr>
            <a:r>
              <a:rPr lang="en-US" sz="4000" b="1" dirty="0">
                <a:solidFill>
                  <a:srgbClr val="FF0000"/>
                </a:solidFill>
                <a:latin typeface="Calibri"/>
                <a:ea typeface="Times New Roman" panose="02020603050405020304" pitchFamily="18" charset="0"/>
                <a:cs typeface="+mn-cs"/>
              </a:rPr>
              <a:t>Work in pairs.</a:t>
            </a:r>
            <a:endParaRPr lang="en-US" sz="4000" b="1" dirty="0">
              <a:solidFill>
                <a:srgbClr val="FF0000"/>
              </a:solidFill>
              <a:latin typeface="Calibri"/>
              <a:cs typeface="+mn-cs"/>
            </a:endParaRPr>
          </a:p>
        </p:txBody>
      </p:sp>
    </p:spTree>
    <p:extLst>
      <p:ext uri="{BB962C8B-B14F-4D97-AF65-F5344CB8AC3E}">
        <p14:creationId xmlns:p14="http://schemas.microsoft.com/office/powerpoint/2010/main" val="375201034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down)">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a:srcRect b="2901"/>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2537227547"/>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98" y="632297"/>
            <a:ext cx="8740303" cy="5826868"/>
          </a:xfrm>
          <a:prstGeom prst="rect">
            <a:avLst/>
          </a:prstGeom>
        </p:spPr>
      </p:pic>
      <p:sp>
        <p:nvSpPr>
          <p:cNvPr id="3" name="TextBox 2"/>
          <p:cNvSpPr txBox="1"/>
          <p:nvPr/>
        </p:nvSpPr>
        <p:spPr>
          <a:xfrm>
            <a:off x="4463739" y="4198196"/>
            <a:ext cx="3750905" cy="830997"/>
          </a:xfrm>
          <a:prstGeom prst="rect">
            <a:avLst/>
          </a:prstGeom>
          <a:noFill/>
        </p:spPr>
        <p:txBody>
          <a:bodyPr wrap="square" rtlCol="0">
            <a:spAutoFit/>
          </a:bodyPr>
          <a:lstStyle/>
          <a:p>
            <a:r>
              <a:rPr lang="en-US" sz="4800" dirty="0">
                <a:solidFill>
                  <a:schemeClr val="bg1"/>
                </a:solidFill>
              </a:rPr>
              <a:t>Presentation</a:t>
            </a:r>
            <a:endParaRPr lang="en-US" sz="2000" dirty="0">
              <a:solidFill>
                <a:schemeClr val="bg1"/>
              </a:solidFill>
            </a:endParaRPr>
          </a:p>
        </p:txBody>
      </p:sp>
      <p:sp>
        <p:nvSpPr>
          <p:cNvPr id="4" name="Oval 3">
            <a:extLst>
              <a:ext uri="{FF2B5EF4-FFF2-40B4-BE49-F238E27FC236}">
                <a16:creationId xmlns:a16="http://schemas.microsoft.com/office/drawing/2014/main" id="{686DCA52-CBE5-4805-B3A2-75149E2563FE}"/>
              </a:ext>
            </a:extLst>
          </p:cNvPr>
          <p:cNvSpPr/>
          <p:nvPr/>
        </p:nvSpPr>
        <p:spPr>
          <a:xfrm>
            <a:off x="7335869" y="820149"/>
            <a:ext cx="4413813" cy="1923046"/>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rgbClr val="0070C0"/>
                </a:solidFill>
              </a:rPr>
              <a:t>be going to</a:t>
            </a:r>
          </a:p>
        </p:txBody>
      </p:sp>
    </p:spTree>
    <p:extLst>
      <p:ext uri="{BB962C8B-B14F-4D97-AF65-F5344CB8AC3E}">
        <p14:creationId xmlns:p14="http://schemas.microsoft.com/office/powerpoint/2010/main" val="1090125431"/>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2039-8A74-AB79-5A66-36829D7012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7C802C-7434-A9D0-1196-2B16850934DF}"/>
              </a:ext>
            </a:extLst>
          </p:cNvPr>
          <p:cNvSpPr>
            <a:spLocks noGrp="1"/>
          </p:cNvSpPr>
          <p:nvPr>
            <p:ph idx="1"/>
          </p:nvPr>
        </p:nvSpPr>
        <p:spPr>
          <a:xfrm>
            <a:off x="4397828" y="1825625"/>
            <a:ext cx="6955971" cy="4351338"/>
          </a:xfrm>
        </p:spPr>
        <p:txBody>
          <a:bodyPr>
            <a:normAutofit lnSpcReduction="10000"/>
          </a:bodyPr>
          <a:lstStyle/>
          <a:p>
            <a:pPr marL="0" indent="0">
              <a:buNone/>
            </a:pPr>
            <a:r>
              <a:rPr lang="en-US" dirty="0">
                <a:solidFill>
                  <a:srgbClr val="0070C0"/>
                </a:solidFill>
              </a:rPr>
              <a:t>A: I am going to the library this afternoon. Are you going to go with me?</a:t>
            </a:r>
          </a:p>
          <a:p>
            <a:pPr marL="0" indent="0">
              <a:buNone/>
            </a:pPr>
            <a:r>
              <a:rPr lang="en-US" dirty="0"/>
              <a:t>B: No, I’m not. I’m going to the cinema. </a:t>
            </a:r>
          </a:p>
          <a:p>
            <a:pPr marL="0" indent="0">
              <a:buNone/>
            </a:pPr>
            <a:r>
              <a:rPr lang="en-US" dirty="0">
                <a:solidFill>
                  <a:srgbClr val="0070C0"/>
                </a:solidFill>
              </a:rPr>
              <a:t>A: Is Jack going with you?</a:t>
            </a:r>
          </a:p>
          <a:p>
            <a:pPr marL="0" indent="0">
              <a:buNone/>
            </a:pPr>
            <a:r>
              <a:rPr lang="en-US" dirty="0"/>
              <a:t>B: Yes, he is. Mary and Tom are going to the cinema with me, too.</a:t>
            </a:r>
          </a:p>
          <a:p>
            <a:pPr marL="0" indent="0">
              <a:buNone/>
            </a:pPr>
            <a:r>
              <a:rPr lang="en-US" dirty="0">
                <a:solidFill>
                  <a:srgbClr val="0070C0"/>
                </a:solidFill>
              </a:rPr>
              <a:t>A: Are you going to go there by bus?</a:t>
            </a:r>
          </a:p>
          <a:p>
            <a:pPr marL="0" indent="0">
              <a:buNone/>
            </a:pPr>
            <a:r>
              <a:rPr lang="en-US" dirty="0"/>
              <a:t>B: Yes, we are. They are going to walk to my house. Then we are going to catch a bus together.</a:t>
            </a:r>
          </a:p>
        </p:txBody>
      </p:sp>
      <p:pic>
        <p:nvPicPr>
          <p:cNvPr id="5" name="Picture 4">
            <a:extLst>
              <a:ext uri="{FF2B5EF4-FFF2-40B4-BE49-F238E27FC236}">
                <a16:creationId xmlns:a16="http://schemas.microsoft.com/office/drawing/2014/main" id="{6EED05B8-F8C7-7528-68C5-9157A4209638}"/>
              </a:ext>
            </a:extLst>
          </p:cNvPr>
          <p:cNvPicPr>
            <a:picLocks noChangeAspect="1"/>
          </p:cNvPicPr>
          <p:nvPr/>
        </p:nvPicPr>
        <p:blipFill>
          <a:blip r:embed="rId2"/>
          <a:stretch>
            <a:fillRect/>
          </a:stretch>
        </p:blipFill>
        <p:spPr>
          <a:xfrm>
            <a:off x="225774" y="1604655"/>
            <a:ext cx="3810733" cy="4693528"/>
          </a:xfrm>
          <a:prstGeom prst="rect">
            <a:avLst/>
          </a:prstGeom>
        </p:spPr>
      </p:pic>
      <p:sp>
        <p:nvSpPr>
          <p:cNvPr id="6" name="Rectangle 5">
            <a:extLst>
              <a:ext uri="{FF2B5EF4-FFF2-40B4-BE49-F238E27FC236}">
                <a16:creationId xmlns:a16="http://schemas.microsoft.com/office/drawing/2014/main" id="{06074385-7290-003E-5CCF-19DF9174E4CB}"/>
              </a:ext>
            </a:extLst>
          </p:cNvPr>
          <p:cNvSpPr/>
          <p:nvPr/>
        </p:nvSpPr>
        <p:spPr>
          <a:xfrm>
            <a:off x="586068" y="393835"/>
            <a:ext cx="10406411" cy="12108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i="1" dirty="0">
                <a:solidFill>
                  <a:schemeClr val="accent1"/>
                </a:solidFill>
              </a:rPr>
              <a:t>Read the following sentences. Then fill in the table about the structure </a:t>
            </a:r>
            <a:r>
              <a:rPr lang="en-US" sz="3600" b="1" i="1" dirty="0">
                <a:solidFill>
                  <a:schemeClr val="accent1"/>
                </a:solidFill>
              </a:rPr>
              <a:t>be going to</a:t>
            </a:r>
            <a:r>
              <a:rPr lang="en-US" sz="3600" i="1" dirty="0">
                <a:solidFill>
                  <a:schemeClr val="accent1"/>
                </a:solidFill>
              </a:rPr>
              <a:t>:</a:t>
            </a:r>
          </a:p>
        </p:txBody>
      </p:sp>
    </p:spTree>
    <p:extLst>
      <p:ext uri="{BB962C8B-B14F-4D97-AF65-F5344CB8AC3E}">
        <p14:creationId xmlns:p14="http://schemas.microsoft.com/office/powerpoint/2010/main" val="212597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EABBEE-BE99-7A7D-F362-933705E7312E}"/>
              </a:ext>
            </a:extLst>
          </p:cNvPr>
          <p:cNvSpPr/>
          <p:nvPr/>
        </p:nvSpPr>
        <p:spPr>
          <a:xfrm>
            <a:off x="544010" y="272615"/>
            <a:ext cx="10406411" cy="47705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i="1" dirty="0">
                <a:solidFill>
                  <a:schemeClr val="accent1"/>
                </a:solidFill>
              </a:rPr>
              <a:t>Fill in the table about the structure </a:t>
            </a:r>
            <a:r>
              <a:rPr lang="en-US" sz="3600" b="1" i="1" dirty="0">
                <a:solidFill>
                  <a:schemeClr val="accent1"/>
                </a:solidFill>
              </a:rPr>
              <a:t>be going to</a:t>
            </a:r>
            <a:r>
              <a:rPr lang="en-US" sz="3600" i="1" dirty="0">
                <a:solidFill>
                  <a:schemeClr val="accent1"/>
                </a:solidFill>
              </a:rPr>
              <a:t>:</a:t>
            </a:r>
          </a:p>
        </p:txBody>
      </p:sp>
      <p:graphicFrame>
        <p:nvGraphicFramePr>
          <p:cNvPr id="22" name="Table 22">
            <a:extLst>
              <a:ext uri="{FF2B5EF4-FFF2-40B4-BE49-F238E27FC236}">
                <a16:creationId xmlns:a16="http://schemas.microsoft.com/office/drawing/2014/main" id="{1B2E9F7D-6F9C-32A2-7D9C-78450DFDAF2B}"/>
              </a:ext>
            </a:extLst>
          </p:cNvPr>
          <p:cNvGraphicFramePr>
            <a:graphicFrameLocks noGrp="1"/>
          </p:cNvGraphicFramePr>
          <p:nvPr>
            <p:extLst>
              <p:ext uri="{D42A27DB-BD31-4B8C-83A1-F6EECF244321}">
                <p14:modId xmlns:p14="http://schemas.microsoft.com/office/powerpoint/2010/main" val="959907889"/>
              </p:ext>
            </p:extLst>
          </p:nvPr>
        </p:nvGraphicFramePr>
        <p:xfrm>
          <a:off x="141514" y="842186"/>
          <a:ext cx="11908972" cy="4632960"/>
        </p:xfrm>
        <a:graphic>
          <a:graphicData uri="http://schemas.openxmlformats.org/drawingml/2006/table">
            <a:tbl>
              <a:tblPr firstRow="1" bandRow="1">
                <a:tableStyleId>{21E4AEA4-8DFA-4A89-87EB-49C32662AFE0}</a:tableStyleId>
              </a:tblPr>
              <a:tblGrid>
                <a:gridCol w="5595257">
                  <a:extLst>
                    <a:ext uri="{9D8B030D-6E8A-4147-A177-3AD203B41FA5}">
                      <a16:colId xmlns:a16="http://schemas.microsoft.com/office/drawing/2014/main" val="2766461405"/>
                    </a:ext>
                  </a:extLst>
                </a:gridCol>
                <a:gridCol w="6313715">
                  <a:extLst>
                    <a:ext uri="{9D8B030D-6E8A-4147-A177-3AD203B41FA5}">
                      <a16:colId xmlns:a16="http://schemas.microsoft.com/office/drawing/2014/main" val="3867262191"/>
                    </a:ext>
                  </a:extLst>
                </a:gridCol>
              </a:tblGrid>
              <a:tr h="370840">
                <a:tc>
                  <a:txBody>
                    <a:bodyPr/>
                    <a:lstStyle/>
                    <a:p>
                      <a:pPr algn="ctr"/>
                      <a:r>
                        <a:rPr lang="en-US" sz="2800" b="1" i="0" dirty="0">
                          <a:solidFill>
                            <a:srgbClr val="009EB4"/>
                          </a:solidFill>
                          <a:effectLst/>
                          <a:latin typeface="FrutigerLTStd-Bold"/>
                        </a:rPr>
                        <a:t>Affirmative</a:t>
                      </a:r>
                      <a:endParaRPr lang="en-US"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i="0" dirty="0">
                          <a:solidFill>
                            <a:srgbClr val="009EB4"/>
                          </a:solidFill>
                          <a:effectLst/>
                          <a:latin typeface="FrutigerLTStd-Bold"/>
                        </a:rPr>
                        <a:t>Negative</a:t>
                      </a:r>
                      <a:endParaRPr lang="en-US"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711263"/>
                  </a:ext>
                </a:extLst>
              </a:tr>
              <a:tr h="370840">
                <a:tc>
                  <a:txBody>
                    <a:bodyPr/>
                    <a:lstStyle/>
                    <a:p>
                      <a:r>
                        <a:rPr lang="en-US" sz="2800" b="0" i="0" dirty="0">
                          <a:solidFill>
                            <a:srgbClr val="231F20"/>
                          </a:solidFill>
                          <a:effectLst/>
                          <a:latin typeface="FrutigerLTStd-Bold"/>
                        </a:rPr>
                        <a:t>I </a:t>
                      </a:r>
                      <a:r>
                        <a:rPr lang="en-US" sz="2800" b="1" i="0" dirty="0">
                          <a:solidFill>
                            <a:srgbClr val="FF0000"/>
                          </a:solidFill>
                          <a:effectLst/>
                          <a:latin typeface="FrutigerLTStd-Bold"/>
                        </a:rPr>
                        <a:t>am going to </a:t>
                      </a:r>
                      <a:r>
                        <a:rPr lang="en-US" sz="2800" b="0" i="0" dirty="0">
                          <a:solidFill>
                            <a:srgbClr val="231F20"/>
                          </a:solidFill>
                          <a:effectLst/>
                          <a:latin typeface="FrutigerLTStd-Roman"/>
                        </a:rPr>
                        <a:t>swim.</a:t>
                      </a:r>
                      <a:br>
                        <a:rPr lang="en-US" sz="2800" b="0" i="0" dirty="0">
                          <a:solidFill>
                            <a:srgbClr val="231F20"/>
                          </a:solidFill>
                          <a:effectLst/>
                          <a:latin typeface="FrutigerLTStd-Roman"/>
                        </a:rPr>
                      </a:br>
                      <a:r>
                        <a:rPr lang="en-US" sz="2800" b="0" i="0" dirty="0">
                          <a:solidFill>
                            <a:srgbClr val="231F20"/>
                          </a:solidFill>
                          <a:effectLst/>
                          <a:latin typeface="FrutigerLTStd-Roman"/>
                        </a:rPr>
                        <a:t>You </a:t>
                      </a:r>
                      <a:r>
                        <a:rPr lang="en-US" sz="2800" b="1" i="0" dirty="0">
                          <a:solidFill>
                            <a:srgbClr val="231F20"/>
                          </a:solidFill>
                          <a:effectLst/>
                          <a:latin typeface="FrutigerLTStd-Bold"/>
                        </a:rPr>
                        <a:t>……………………….. </a:t>
                      </a:r>
                      <a:r>
                        <a:rPr lang="en-US" sz="2800" b="0" i="0" dirty="0">
                          <a:solidFill>
                            <a:srgbClr val="231F20"/>
                          </a:solidFill>
                          <a:effectLst/>
                          <a:latin typeface="FrutigerLTStd-Roman"/>
                        </a:rPr>
                        <a:t>swim.</a:t>
                      </a:r>
                      <a:br>
                        <a:rPr lang="en-US" sz="2800" b="0" i="0" dirty="0">
                          <a:solidFill>
                            <a:srgbClr val="231F20"/>
                          </a:solidFill>
                          <a:effectLst/>
                          <a:latin typeface="FrutigerLTStd-Roman"/>
                        </a:rPr>
                      </a:br>
                      <a:r>
                        <a:rPr lang="en-US" sz="2800" b="0" i="0" dirty="0">
                          <a:solidFill>
                            <a:srgbClr val="231F20"/>
                          </a:solidFill>
                          <a:effectLst/>
                          <a:latin typeface="FrutigerLTStd-Roman"/>
                        </a:rPr>
                        <a:t>He/ She/ It </a:t>
                      </a:r>
                      <a:r>
                        <a:rPr lang="en-US" sz="2800" b="1" i="0" dirty="0">
                          <a:solidFill>
                            <a:srgbClr val="231F20"/>
                          </a:solidFill>
                          <a:effectLst/>
                          <a:latin typeface="FrutigerLTStd-Bold"/>
                        </a:rPr>
                        <a:t>……………………….. </a:t>
                      </a:r>
                      <a:r>
                        <a:rPr lang="en-US" sz="2800" b="0" i="0" dirty="0">
                          <a:solidFill>
                            <a:srgbClr val="231F20"/>
                          </a:solidFill>
                          <a:effectLst/>
                          <a:latin typeface="FrutigerLTStd-Roman"/>
                        </a:rPr>
                        <a:t>swim.</a:t>
                      </a:r>
                      <a:br>
                        <a:rPr lang="en-US" sz="2800" b="0" i="0" dirty="0">
                          <a:solidFill>
                            <a:srgbClr val="231F20"/>
                          </a:solidFill>
                          <a:effectLst/>
                          <a:latin typeface="FrutigerLTStd-Roman"/>
                        </a:rPr>
                      </a:br>
                      <a:r>
                        <a:rPr lang="en-US" sz="2800" b="0" i="0" dirty="0">
                          <a:solidFill>
                            <a:srgbClr val="231F20"/>
                          </a:solidFill>
                          <a:effectLst/>
                          <a:latin typeface="FrutigerLTStd-Roman"/>
                        </a:rPr>
                        <a:t>We/ You/ They </a:t>
                      </a:r>
                      <a:r>
                        <a:rPr lang="en-US" sz="2600" b="1" i="0" dirty="0">
                          <a:solidFill>
                            <a:srgbClr val="231F20"/>
                          </a:solidFill>
                          <a:effectLst/>
                          <a:latin typeface="FrutigerLTStd-Bold"/>
                        </a:rPr>
                        <a:t>……………………….. </a:t>
                      </a:r>
                      <a:r>
                        <a:rPr lang="en-US" sz="2600" b="0" i="0" dirty="0">
                          <a:solidFill>
                            <a:srgbClr val="231F20"/>
                          </a:solidFill>
                          <a:effectLst/>
                          <a:latin typeface="FrutigerLTStd-Roman"/>
                        </a:rPr>
                        <a:t>swim.</a:t>
                      </a:r>
                      <a:endParaRPr lang="en-US" sz="2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i="0" dirty="0">
                          <a:solidFill>
                            <a:srgbClr val="231F20"/>
                          </a:solidFill>
                          <a:effectLst/>
                          <a:latin typeface="FrutigerLTStd-Roman"/>
                        </a:rPr>
                        <a:t>I </a:t>
                      </a:r>
                      <a:r>
                        <a:rPr lang="en-US" sz="2800" b="1" i="0" dirty="0">
                          <a:solidFill>
                            <a:srgbClr val="FF0000"/>
                          </a:solidFill>
                          <a:effectLst/>
                          <a:latin typeface="FrutigerLTStd-Bold"/>
                        </a:rPr>
                        <a:t>am not going to </a:t>
                      </a:r>
                      <a:r>
                        <a:rPr lang="en-US" sz="2800" b="0" i="0" dirty="0">
                          <a:solidFill>
                            <a:srgbClr val="231F20"/>
                          </a:solidFill>
                          <a:effectLst/>
                          <a:latin typeface="FrutigerLTStd-Roman"/>
                        </a:rPr>
                        <a:t>swim.</a:t>
                      </a:r>
                      <a:br>
                        <a:rPr lang="en-US" sz="2800" b="0" i="0" dirty="0">
                          <a:solidFill>
                            <a:srgbClr val="231F20"/>
                          </a:solidFill>
                          <a:effectLst/>
                          <a:latin typeface="FrutigerLTStd-Roman"/>
                        </a:rPr>
                      </a:br>
                      <a:r>
                        <a:rPr lang="en-US" sz="2800" b="0" i="0" dirty="0">
                          <a:solidFill>
                            <a:srgbClr val="231F20"/>
                          </a:solidFill>
                          <a:effectLst/>
                          <a:latin typeface="FrutigerLTStd-Roman"/>
                        </a:rPr>
                        <a:t>You </a:t>
                      </a:r>
                      <a:r>
                        <a:rPr lang="en-US" sz="2800" b="1" i="0" dirty="0">
                          <a:solidFill>
                            <a:srgbClr val="231F20"/>
                          </a:solidFill>
                          <a:effectLst/>
                          <a:latin typeface="FrutigerLTStd-Bold"/>
                        </a:rPr>
                        <a:t>……………………….. </a:t>
                      </a:r>
                      <a:r>
                        <a:rPr lang="en-US" sz="2800" b="0" i="0" dirty="0">
                          <a:solidFill>
                            <a:srgbClr val="231F20"/>
                          </a:solidFill>
                          <a:effectLst/>
                          <a:latin typeface="FrutigerLTStd-Roman"/>
                        </a:rPr>
                        <a:t>swim.</a:t>
                      </a:r>
                      <a:br>
                        <a:rPr lang="en-US" sz="2800" b="0" i="0" dirty="0">
                          <a:solidFill>
                            <a:srgbClr val="231F20"/>
                          </a:solidFill>
                          <a:effectLst/>
                          <a:latin typeface="FrutigerLTStd-Roman"/>
                        </a:rPr>
                      </a:br>
                      <a:r>
                        <a:rPr lang="en-US" sz="2800" b="0" i="0" dirty="0">
                          <a:solidFill>
                            <a:srgbClr val="231F20"/>
                          </a:solidFill>
                          <a:effectLst/>
                          <a:latin typeface="FrutigerLTStd-Roman"/>
                        </a:rPr>
                        <a:t>He/ She/ It </a:t>
                      </a:r>
                      <a:r>
                        <a:rPr lang="en-US" sz="2800" b="1" i="0" dirty="0">
                          <a:solidFill>
                            <a:srgbClr val="231F20"/>
                          </a:solidFill>
                          <a:effectLst/>
                          <a:latin typeface="FrutigerLTStd-Bold"/>
                        </a:rPr>
                        <a:t>……………………….. </a:t>
                      </a:r>
                      <a:r>
                        <a:rPr lang="en-US" sz="2800" b="0" i="0" dirty="0">
                          <a:solidFill>
                            <a:srgbClr val="231F20"/>
                          </a:solidFill>
                          <a:effectLst/>
                          <a:latin typeface="FrutigerLTStd-Roman"/>
                        </a:rPr>
                        <a:t>swim.</a:t>
                      </a:r>
                      <a:br>
                        <a:rPr lang="en-US" sz="2800" b="0" i="0" dirty="0">
                          <a:solidFill>
                            <a:srgbClr val="231F20"/>
                          </a:solidFill>
                          <a:effectLst/>
                          <a:latin typeface="FrutigerLTStd-Roman"/>
                        </a:rPr>
                      </a:br>
                      <a:r>
                        <a:rPr lang="en-US" sz="2800" b="0" i="0" dirty="0">
                          <a:solidFill>
                            <a:srgbClr val="231F20"/>
                          </a:solidFill>
                          <a:effectLst/>
                          <a:latin typeface="FrutigerLTStd-Roman"/>
                        </a:rPr>
                        <a:t>We/ You/ They </a:t>
                      </a:r>
                      <a:r>
                        <a:rPr lang="en-US" sz="2800" b="1" i="0" dirty="0">
                          <a:solidFill>
                            <a:srgbClr val="231F20"/>
                          </a:solidFill>
                          <a:effectLst/>
                          <a:latin typeface="FrutigerLTStd-Bold"/>
                        </a:rPr>
                        <a:t>……………………….. </a:t>
                      </a:r>
                      <a:r>
                        <a:rPr lang="en-US" sz="2800" b="0" i="0" dirty="0">
                          <a:solidFill>
                            <a:srgbClr val="231F20"/>
                          </a:solidFill>
                          <a:effectLst/>
                          <a:latin typeface="FrutigerLTStd-Roman"/>
                        </a:rPr>
                        <a:t>swim.</a:t>
                      </a:r>
                      <a:endParaRPr lang="en-US"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3412886"/>
                  </a:ext>
                </a:extLst>
              </a:tr>
              <a:tr h="370840">
                <a:tc>
                  <a:txBody>
                    <a:bodyPr/>
                    <a:lstStyle/>
                    <a:p>
                      <a:pPr algn="ctr"/>
                      <a:r>
                        <a:rPr lang="en-US" sz="2800" b="1" i="0" dirty="0">
                          <a:solidFill>
                            <a:srgbClr val="009EB4"/>
                          </a:solidFill>
                          <a:effectLst/>
                          <a:latin typeface="FrutigerLTStd-Bold"/>
                        </a:rPr>
                        <a:t>interrogative</a:t>
                      </a:r>
                      <a:endParaRPr lang="en-US"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i="0" dirty="0">
                          <a:solidFill>
                            <a:srgbClr val="009EB4"/>
                          </a:solidFill>
                          <a:effectLst/>
                          <a:latin typeface="FrutigerLTStd-Bold"/>
                        </a:rPr>
                        <a:t>short answers</a:t>
                      </a:r>
                      <a:endParaRPr lang="en-US"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5047896"/>
                  </a:ext>
                </a:extLst>
              </a:tr>
              <a:tr h="370840">
                <a:tc>
                  <a:txBody>
                    <a:bodyPr/>
                    <a:lstStyle/>
                    <a:p>
                      <a:r>
                        <a:rPr lang="en-US" sz="2800" b="1" i="0" dirty="0">
                          <a:solidFill>
                            <a:srgbClr val="FF0000"/>
                          </a:solidFill>
                          <a:effectLst/>
                          <a:latin typeface="FrutigerLTStd-Bold"/>
                        </a:rPr>
                        <a:t>Am</a:t>
                      </a:r>
                      <a:r>
                        <a:rPr lang="en-US" sz="2800" b="1" i="0" dirty="0">
                          <a:solidFill>
                            <a:srgbClr val="231F20"/>
                          </a:solidFill>
                          <a:effectLst/>
                          <a:latin typeface="FrutigerLTStd-Bold"/>
                        </a:rPr>
                        <a:t> </a:t>
                      </a:r>
                      <a:r>
                        <a:rPr lang="en-US" sz="2800" b="0" i="0" dirty="0">
                          <a:solidFill>
                            <a:srgbClr val="231F20"/>
                          </a:solidFill>
                          <a:effectLst/>
                          <a:latin typeface="FrutigerLTStd-Roman"/>
                        </a:rPr>
                        <a:t>I </a:t>
                      </a:r>
                      <a:r>
                        <a:rPr lang="en-US" sz="2800" b="1" i="0" dirty="0">
                          <a:solidFill>
                            <a:srgbClr val="FF0000"/>
                          </a:solidFill>
                          <a:effectLst/>
                          <a:latin typeface="FrutigerLTStd-Bold"/>
                        </a:rPr>
                        <a:t>going to</a:t>
                      </a:r>
                      <a:r>
                        <a:rPr lang="en-US" sz="2800" b="1" i="0" dirty="0">
                          <a:solidFill>
                            <a:srgbClr val="231F20"/>
                          </a:solidFill>
                          <a:effectLst/>
                          <a:latin typeface="FrutigerLTStd-Bold"/>
                        </a:rPr>
                        <a:t> </a:t>
                      </a:r>
                      <a:r>
                        <a:rPr lang="en-US" sz="2800" b="0" i="0" dirty="0">
                          <a:solidFill>
                            <a:srgbClr val="231F20"/>
                          </a:solidFill>
                          <a:effectLst/>
                          <a:latin typeface="FrutigerLTStd-Roman"/>
                        </a:rPr>
                        <a:t>swim?</a:t>
                      </a:r>
                      <a:br>
                        <a:rPr lang="en-US" sz="2800" b="0" i="0" dirty="0">
                          <a:solidFill>
                            <a:srgbClr val="231F20"/>
                          </a:solidFill>
                          <a:effectLst/>
                          <a:latin typeface="FrutigerLTStd-Roman"/>
                        </a:rPr>
                      </a:br>
                      <a:r>
                        <a:rPr lang="en-US" sz="2800" b="1" i="0" dirty="0">
                          <a:solidFill>
                            <a:srgbClr val="231F20"/>
                          </a:solidFill>
                          <a:effectLst/>
                          <a:latin typeface="FrutigerLTStd-Bold"/>
                        </a:rPr>
                        <a:t>………. </a:t>
                      </a:r>
                      <a:r>
                        <a:rPr lang="en-US" sz="2800" b="0" i="0" dirty="0">
                          <a:solidFill>
                            <a:srgbClr val="231F20"/>
                          </a:solidFill>
                          <a:effectLst/>
                          <a:latin typeface="FrutigerLTStd-Roman"/>
                        </a:rPr>
                        <a:t>you </a:t>
                      </a:r>
                      <a:r>
                        <a:rPr lang="en-US" sz="2800" b="1" i="0" dirty="0">
                          <a:solidFill>
                            <a:srgbClr val="231F20"/>
                          </a:solidFill>
                          <a:effectLst/>
                          <a:latin typeface="FrutigerLTStd-Bold"/>
                        </a:rPr>
                        <a:t>going to </a:t>
                      </a:r>
                      <a:r>
                        <a:rPr lang="en-US" sz="2800" b="0" i="0" dirty="0">
                          <a:solidFill>
                            <a:srgbClr val="231F20"/>
                          </a:solidFill>
                          <a:effectLst/>
                          <a:latin typeface="FrutigerLTStd-Roman"/>
                        </a:rPr>
                        <a:t>swim?</a:t>
                      </a:r>
                      <a:br>
                        <a:rPr lang="en-US" sz="2800" b="0" i="0" dirty="0">
                          <a:solidFill>
                            <a:srgbClr val="231F20"/>
                          </a:solidFill>
                          <a:effectLst/>
                          <a:latin typeface="FrutigerLTStd-Roman"/>
                        </a:rPr>
                      </a:br>
                      <a:r>
                        <a:rPr lang="en-US" sz="2800" b="1" i="0" dirty="0">
                          <a:solidFill>
                            <a:srgbClr val="231F20"/>
                          </a:solidFill>
                          <a:effectLst/>
                          <a:latin typeface="FrutigerLTStd-Bold"/>
                        </a:rPr>
                        <a:t>……….</a:t>
                      </a:r>
                      <a:r>
                        <a:rPr lang="en-US" sz="2800" b="0" i="0" dirty="0">
                          <a:solidFill>
                            <a:srgbClr val="231F20"/>
                          </a:solidFill>
                          <a:effectLst/>
                          <a:latin typeface="FrutigerLTStd-Roman"/>
                        </a:rPr>
                        <a:t>he/ she/ it </a:t>
                      </a:r>
                      <a:r>
                        <a:rPr lang="en-US" sz="2800" b="1" i="0" dirty="0">
                          <a:solidFill>
                            <a:srgbClr val="231F20"/>
                          </a:solidFill>
                          <a:effectLst/>
                          <a:latin typeface="FrutigerLTStd-Bold"/>
                        </a:rPr>
                        <a:t>going to </a:t>
                      </a:r>
                      <a:r>
                        <a:rPr lang="en-US" sz="2800" b="0" i="0" dirty="0">
                          <a:solidFill>
                            <a:srgbClr val="231F20"/>
                          </a:solidFill>
                          <a:effectLst/>
                          <a:latin typeface="FrutigerLTStd-Roman"/>
                        </a:rPr>
                        <a:t>swim?</a:t>
                      </a:r>
                      <a:br>
                        <a:rPr lang="en-US" sz="2800" b="0" i="0" dirty="0">
                          <a:solidFill>
                            <a:srgbClr val="231F20"/>
                          </a:solidFill>
                          <a:effectLst/>
                          <a:latin typeface="FrutigerLTStd-Roman"/>
                        </a:rPr>
                      </a:br>
                      <a:r>
                        <a:rPr lang="en-US" sz="2800" b="1" i="0" dirty="0">
                          <a:solidFill>
                            <a:srgbClr val="231F20"/>
                          </a:solidFill>
                          <a:effectLst/>
                          <a:latin typeface="FrutigerLTStd-Bold"/>
                        </a:rPr>
                        <a:t>………. </a:t>
                      </a:r>
                      <a:r>
                        <a:rPr lang="en-US" sz="2800" b="0" i="0" dirty="0">
                          <a:solidFill>
                            <a:srgbClr val="231F20"/>
                          </a:solidFill>
                          <a:effectLst/>
                          <a:latin typeface="FrutigerLTStd-Roman"/>
                        </a:rPr>
                        <a:t>we/ you/ they </a:t>
                      </a:r>
                      <a:r>
                        <a:rPr lang="en-US" sz="2800" b="1" i="0" dirty="0">
                          <a:solidFill>
                            <a:srgbClr val="231F20"/>
                          </a:solidFill>
                          <a:effectLst/>
                          <a:latin typeface="FrutigerLTStd-Bold"/>
                        </a:rPr>
                        <a:t>going to </a:t>
                      </a:r>
                      <a:r>
                        <a:rPr lang="en-US" sz="2800" b="0" i="0" dirty="0">
                          <a:solidFill>
                            <a:srgbClr val="231F20"/>
                          </a:solidFill>
                          <a:effectLst/>
                          <a:latin typeface="FrutigerLTStd-Roman"/>
                        </a:rPr>
                        <a:t>swim?</a:t>
                      </a:r>
                      <a:endParaRPr lang="en-US"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i="0" dirty="0">
                          <a:solidFill>
                            <a:srgbClr val="231F20"/>
                          </a:solidFill>
                          <a:effectLst/>
                          <a:latin typeface="FrutigerLTStd-Bold"/>
                        </a:rPr>
                        <a:t>Yes, </a:t>
                      </a:r>
                      <a:r>
                        <a:rPr lang="en-US" sz="2800" b="0" i="0" dirty="0">
                          <a:solidFill>
                            <a:srgbClr val="231F20"/>
                          </a:solidFill>
                          <a:effectLst/>
                          <a:latin typeface="FrutigerLTStd-Roman"/>
                        </a:rPr>
                        <a:t>I </a:t>
                      </a:r>
                      <a:r>
                        <a:rPr lang="en-US" sz="2800" b="1" i="0" dirty="0">
                          <a:solidFill>
                            <a:srgbClr val="FF0000"/>
                          </a:solidFill>
                          <a:effectLst/>
                          <a:latin typeface="FrutigerLTStd-Bold"/>
                        </a:rPr>
                        <a:t>am</a:t>
                      </a:r>
                      <a:r>
                        <a:rPr lang="en-US" sz="2800" b="0" i="0" dirty="0">
                          <a:solidFill>
                            <a:srgbClr val="231F20"/>
                          </a:solidFill>
                          <a:effectLst/>
                          <a:latin typeface="FrutigerLTStd-Roman"/>
                        </a:rPr>
                        <a:t>./ </a:t>
                      </a:r>
                      <a:r>
                        <a:rPr lang="en-US" sz="2800" b="1" i="0" dirty="0">
                          <a:solidFill>
                            <a:srgbClr val="231F20"/>
                          </a:solidFill>
                          <a:effectLst/>
                          <a:latin typeface="FrutigerLTStd-Bold"/>
                        </a:rPr>
                        <a:t>No, </a:t>
                      </a:r>
                      <a:r>
                        <a:rPr lang="en-US" sz="2800" b="0" i="0" dirty="0">
                          <a:solidFill>
                            <a:srgbClr val="FF0000"/>
                          </a:solidFill>
                          <a:effectLst/>
                          <a:latin typeface="FrutigerLTStd-Roman"/>
                        </a:rPr>
                        <a:t>I</a:t>
                      </a:r>
                      <a:r>
                        <a:rPr lang="en-US" sz="2800" b="1" i="0" dirty="0">
                          <a:solidFill>
                            <a:srgbClr val="FF0000"/>
                          </a:solidFill>
                          <a:effectLst/>
                          <a:latin typeface="FrutigerLTStd-Bold"/>
                        </a:rPr>
                        <a:t>’m not</a:t>
                      </a:r>
                      <a:r>
                        <a:rPr lang="en-US" sz="2800" b="1" i="0" dirty="0">
                          <a:solidFill>
                            <a:srgbClr val="231F20"/>
                          </a:solidFill>
                          <a:effectLst/>
                          <a:latin typeface="FrutigerLTStd-Bold"/>
                        </a:rPr>
                        <a:t>.</a:t>
                      </a:r>
                      <a:br>
                        <a:rPr lang="en-US" sz="2800" b="1" i="0" dirty="0">
                          <a:solidFill>
                            <a:srgbClr val="231F20"/>
                          </a:solidFill>
                          <a:effectLst/>
                          <a:latin typeface="FrutigerLTStd-Bold"/>
                        </a:rPr>
                      </a:br>
                      <a:r>
                        <a:rPr lang="en-US" sz="2800" b="1" i="0" dirty="0">
                          <a:solidFill>
                            <a:srgbClr val="231F20"/>
                          </a:solidFill>
                          <a:effectLst/>
                          <a:latin typeface="FrutigerLTStd-Bold"/>
                        </a:rPr>
                        <a:t>Yes, </a:t>
                      </a:r>
                      <a:r>
                        <a:rPr lang="en-US" sz="2800" b="0" i="0" dirty="0">
                          <a:solidFill>
                            <a:srgbClr val="231F20"/>
                          </a:solidFill>
                          <a:effectLst/>
                          <a:latin typeface="FrutigerLTStd-Roman"/>
                        </a:rPr>
                        <a:t>you </a:t>
                      </a:r>
                      <a:r>
                        <a:rPr lang="en-US" sz="2800" b="1" i="0" dirty="0">
                          <a:solidFill>
                            <a:srgbClr val="231F20"/>
                          </a:solidFill>
                          <a:effectLst/>
                          <a:latin typeface="FrutigerLTStd-Bold"/>
                        </a:rPr>
                        <a:t>……….</a:t>
                      </a:r>
                      <a:r>
                        <a:rPr lang="en-US" sz="2800" b="0" i="0" dirty="0">
                          <a:solidFill>
                            <a:srgbClr val="231F20"/>
                          </a:solidFill>
                          <a:effectLst/>
                          <a:latin typeface="FrutigerLTStd-Roman"/>
                        </a:rPr>
                        <a:t>./ </a:t>
                      </a:r>
                      <a:r>
                        <a:rPr lang="en-US" sz="2800" b="1" i="0" dirty="0">
                          <a:solidFill>
                            <a:srgbClr val="231F20"/>
                          </a:solidFill>
                          <a:effectLst/>
                          <a:latin typeface="FrutigerLTStd-Bold"/>
                        </a:rPr>
                        <a:t>No, </a:t>
                      </a:r>
                      <a:r>
                        <a:rPr lang="en-US" sz="2800" b="0" i="0" dirty="0">
                          <a:solidFill>
                            <a:srgbClr val="231F20"/>
                          </a:solidFill>
                          <a:effectLst/>
                          <a:latin typeface="FrutigerLTStd-Roman"/>
                        </a:rPr>
                        <a:t>you </a:t>
                      </a:r>
                      <a:r>
                        <a:rPr lang="en-US" sz="2800" b="1" i="0" dirty="0">
                          <a:solidFill>
                            <a:srgbClr val="231F20"/>
                          </a:solidFill>
                          <a:effectLst/>
                          <a:latin typeface="FrutigerLTStd-Bold"/>
                        </a:rPr>
                        <a:t>………..</a:t>
                      </a:r>
                      <a:br>
                        <a:rPr lang="en-US" sz="2800" b="1" i="0" dirty="0">
                          <a:solidFill>
                            <a:srgbClr val="231F20"/>
                          </a:solidFill>
                          <a:effectLst/>
                          <a:latin typeface="FrutigerLTStd-Bold"/>
                        </a:rPr>
                      </a:br>
                      <a:r>
                        <a:rPr lang="en-US" sz="2800" b="1" i="0" dirty="0">
                          <a:solidFill>
                            <a:srgbClr val="231F20"/>
                          </a:solidFill>
                          <a:effectLst/>
                          <a:latin typeface="FrutigerLTStd-Bold"/>
                        </a:rPr>
                        <a:t>Yes, </a:t>
                      </a:r>
                      <a:r>
                        <a:rPr lang="en-US" sz="2800" b="0" i="0" dirty="0">
                          <a:solidFill>
                            <a:srgbClr val="231F20"/>
                          </a:solidFill>
                          <a:effectLst/>
                          <a:latin typeface="FrutigerLTStd-Roman"/>
                        </a:rPr>
                        <a:t>he/ she/ it </a:t>
                      </a:r>
                      <a:r>
                        <a:rPr lang="en-US" sz="2800" b="1" i="0" dirty="0">
                          <a:solidFill>
                            <a:srgbClr val="231F20"/>
                          </a:solidFill>
                          <a:effectLst/>
                          <a:latin typeface="FrutigerLTStd-Bold"/>
                        </a:rPr>
                        <a:t>……</a:t>
                      </a:r>
                      <a:r>
                        <a:rPr lang="en-US" sz="2800" b="0" i="0" dirty="0">
                          <a:solidFill>
                            <a:srgbClr val="231F20"/>
                          </a:solidFill>
                          <a:effectLst/>
                          <a:latin typeface="FrutigerLTStd-Roman"/>
                        </a:rPr>
                        <a:t>/ </a:t>
                      </a:r>
                      <a:r>
                        <a:rPr lang="en-US" sz="2800" b="1" i="0" dirty="0">
                          <a:solidFill>
                            <a:srgbClr val="231F20"/>
                          </a:solidFill>
                          <a:effectLst/>
                          <a:latin typeface="FrutigerLTStd-Bold"/>
                        </a:rPr>
                        <a:t>No, </a:t>
                      </a:r>
                      <a:r>
                        <a:rPr lang="en-US" sz="2800" b="0" i="0" dirty="0">
                          <a:solidFill>
                            <a:srgbClr val="231F20"/>
                          </a:solidFill>
                          <a:effectLst/>
                          <a:latin typeface="FrutigerLTStd-Roman"/>
                        </a:rPr>
                        <a:t>he/ she/ it </a:t>
                      </a:r>
                      <a:r>
                        <a:rPr lang="en-US" sz="2800" b="1" i="0" dirty="0">
                          <a:solidFill>
                            <a:srgbClr val="231F20"/>
                          </a:solidFill>
                          <a:effectLst/>
                          <a:latin typeface="FrutigerLTStd-Bold"/>
                        </a:rPr>
                        <a:t>……</a:t>
                      </a:r>
                      <a:br>
                        <a:rPr lang="en-US" sz="2800" b="1" i="0" dirty="0">
                          <a:solidFill>
                            <a:srgbClr val="231F20"/>
                          </a:solidFill>
                          <a:effectLst/>
                          <a:latin typeface="FrutigerLTStd-Bold"/>
                        </a:rPr>
                      </a:br>
                      <a:r>
                        <a:rPr lang="en-US" sz="2500" b="1" i="0" dirty="0">
                          <a:solidFill>
                            <a:srgbClr val="231F20"/>
                          </a:solidFill>
                          <a:effectLst/>
                          <a:latin typeface="FrutigerLTStd-Bold"/>
                        </a:rPr>
                        <a:t>Yes, </a:t>
                      </a:r>
                      <a:r>
                        <a:rPr lang="en-US" sz="2500" b="0" i="0" dirty="0">
                          <a:solidFill>
                            <a:srgbClr val="231F20"/>
                          </a:solidFill>
                          <a:effectLst/>
                          <a:latin typeface="FrutigerLTStd-Roman"/>
                        </a:rPr>
                        <a:t>we/ you/ they </a:t>
                      </a:r>
                      <a:r>
                        <a:rPr lang="en-US" sz="2500" b="1" i="0" dirty="0">
                          <a:solidFill>
                            <a:srgbClr val="231F20"/>
                          </a:solidFill>
                          <a:effectLst/>
                          <a:latin typeface="FrutigerLTStd-Roman"/>
                        </a:rPr>
                        <a:t>…...</a:t>
                      </a:r>
                      <a:r>
                        <a:rPr lang="en-US" sz="2500" b="0" i="0" dirty="0">
                          <a:solidFill>
                            <a:srgbClr val="231F20"/>
                          </a:solidFill>
                          <a:effectLst/>
                          <a:latin typeface="FrutigerLTStd-Roman"/>
                        </a:rPr>
                        <a:t>/ </a:t>
                      </a:r>
                      <a:r>
                        <a:rPr lang="en-US" sz="2500" b="1" i="0" dirty="0">
                          <a:solidFill>
                            <a:srgbClr val="231F20"/>
                          </a:solidFill>
                          <a:effectLst/>
                          <a:latin typeface="FrutigerLTStd-Bold"/>
                        </a:rPr>
                        <a:t>No, </a:t>
                      </a:r>
                      <a:r>
                        <a:rPr lang="en-US" sz="2500" b="0" i="0" dirty="0">
                          <a:solidFill>
                            <a:srgbClr val="231F20"/>
                          </a:solidFill>
                          <a:effectLst/>
                          <a:latin typeface="FrutigerLTStd-Roman"/>
                        </a:rPr>
                        <a:t>we/ you/ they </a:t>
                      </a:r>
                      <a:r>
                        <a:rPr lang="en-US" sz="2500" b="1" i="0" dirty="0">
                          <a:solidFill>
                            <a:srgbClr val="231F20"/>
                          </a:solidFill>
                          <a:effectLst/>
                          <a:latin typeface="FrutigerLTStd-Bold"/>
                        </a:rPr>
                        <a:t>…..</a:t>
                      </a:r>
                      <a:endParaRPr lang="en-US" sz="25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7142583"/>
                  </a:ext>
                </a:extLst>
              </a:tr>
            </a:tbl>
          </a:graphicData>
        </a:graphic>
      </p:graphicFrame>
      <p:sp>
        <p:nvSpPr>
          <p:cNvPr id="23" name="Rectangle 22">
            <a:extLst>
              <a:ext uri="{FF2B5EF4-FFF2-40B4-BE49-F238E27FC236}">
                <a16:creationId xmlns:a16="http://schemas.microsoft.com/office/drawing/2014/main" id="{C14A5646-F833-1A3A-31F0-87525E85E33C}"/>
              </a:ext>
            </a:extLst>
          </p:cNvPr>
          <p:cNvSpPr/>
          <p:nvPr/>
        </p:nvSpPr>
        <p:spPr>
          <a:xfrm>
            <a:off x="1027906" y="1733333"/>
            <a:ext cx="1999778" cy="523220"/>
          </a:xfrm>
          <a:prstGeom prst="rect">
            <a:avLst/>
          </a:prstGeom>
          <a:noFill/>
        </p:spPr>
        <p:txBody>
          <a:bodyPr wrap="none" lIns="91440" tIns="45720" rIns="91440" bIns="45720">
            <a:spAutoFit/>
          </a:bodyPr>
          <a:lstStyle/>
          <a:p>
            <a:pPr algn="ctr"/>
            <a:r>
              <a:rPr lang="en-US" sz="2800" dirty="0">
                <a:ln w="0"/>
                <a:solidFill>
                  <a:srgbClr val="FF0000"/>
                </a:solidFill>
              </a:rPr>
              <a:t>are going to </a:t>
            </a:r>
            <a:endParaRPr lang="en-US" sz="2800" b="0" cap="none" spc="0" dirty="0">
              <a:ln w="0"/>
              <a:solidFill>
                <a:srgbClr val="FF0000"/>
              </a:solidFill>
            </a:endParaRPr>
          </a:p>
        </p:txBody>
      </p:sp>
      <p:sp>
        <p:nvSpPr>
          <p:cNvPr id="25" name="Rectangle 24">
            <a:extLst>
              <a:ext uri="{FF2B5EF4-FFF2-40B4-BE49-F238E27FC236}">
                <a16:creationId xmlns:a16="http://schemas.microsoft.com/office/drawing/2014/main" id="{88C73979-7264-7EF8-12B2-80E1E39DB05C}"/>
              </a:ext>
            </a:extLst>
          </p:cNvPr>
          <p:cNvSpPr/>
          <p:nvPr/>
        </p:nvSpPr>
        <p:spPr>
          <a:xfrm>
            <a:off x="6331511" y="1723333"/>
            <a:ext cx="2616935" cy="523220"/>
          </a:xfrm>
          <a:prstGeom prst="rect">
            <a:avLst/>
          </a:prstGeom>
          <a:noFill/>
        </p:spPr>
        <p:txBody>
          <a:bodyPr wrap="none" lIns="91440" tIns="45720" rIns="91440" bIns="45720">
            <a:spAutoFit/>
          </a:bodyPr>
          <a:lstStyle/>
          <a:p>
            <a:pPr algn="ctr"/>
            <a:r>
              <a:rPr lang="en-US" sz="2800" dirty="0">
                <a:ln w="0"/>
                <a:solidFill>
                  <a:srgbClr val="FF0000"/>
                </a:solidFill>
              </a:rPr>
              <a:t>are not going to </a:t>
            </a:r>
            <a:endParaRPr lang="en-US" sz="2800" b="0" cap="none" spc="0" dirty="0">
              <a:ln w="0"/>
              <a:solidFill>
                <a:srgbClr val="FF0000"/>
              </a:solidFill>
            </a:endParaRPr>
          </a:p>
        </p:txBody>
      </p:sp>
      <p:sp>
        <p:nvSpPr>
          <p:cNvPr id="28" name="Rectangle 27">
            <a:extLst>
              <a:ext uri="{FF2B5EF4-FFF2-40B4-BE49-F238E27FC236}">
                <a16:creationId xmlns:a16="http://schemas.microsoft.com/office/drawing/2014/main" id="{EC20A94D-BCF7-598D-F517-BD0825344F2E}"/>
              </a:ext>
            </a:extLst>
          </p:cNvPr>
          <p:cNvSpPr/>
          <p:nvPr/>
        </p:nvSpPr>
        <p:spPr>
          <a:xfrm>
            <a:off x="2161224" y="2157277"/>
            <a:ext cx="1752852" cy="523220"/>
          </a:xfrm>
          <a:prstGeom prst="rect">
            <a:avLst/>
          </a:prstGeom>
          <a:noFill/>
        </p:spPr>
        <p:txBody>
          <a:bodyPr wrap="none" lIns="91440" tIns="45720" rIns="91440" bIns="45720">
            <a:spAutoFit/>
          </a:bodyPr>
          <a:lstStyle/>
          <a:p>
            <a:pPr algn="ctr"/>
            <a:r>
              <a:rPr lang="en-US" sz="2800" dirty="0">
                <a:ln w="0"/>
                <a:solidFill>
                  <a:srgbClr val="FF0000"/>
                </a:solidFill>
              </a:rPr>
              <a:t>is going to </a:t>
            </a:r>
            <a:endParaRPr lang="en-US" sz="2800" b="0" cap="none" spc="0" dirty="0">
              <a:ln w="0"/>
              <a:solidFill>
                <a:srgbClr val="FF0000"/>
              </a:solidFill>
            </a:endParaRPr>
          </a:p>
        </p:txBody>
      </p:sp>
      <p:sp>
        <p:nvSpPr>
          <p:cNvPr id="29" name="Rectangle 28">
            <a:extLst>
              <a:ext uri="{FF2B5EF4-FFF2-40B4-BE49-F238E27FC236}">
                <a16:creationId xmlns:a16="http://schemas.microsoft.com/office/drawing/2014/main" id="{D787F8DC-5F4B-EDAC-25A1-CCB8F3CF8C06}"/>
              </a:ext>
            </a:extLst>
          </p:cNvPr>
          <p:cNvSpPr/>
          <p:nvPr/>
        </p:nvSpPr>
        <p:spPr>
          <a:xfrm>
            <a:off x="7536041" y="2158749"/>
            <a:ext cx="2333139" cy="523220"/>
          </a:xfrm>
          <a:prstGeom prst="rect">
            <a:avLst/>
          </a:prstGeom>
          <a:noFill/>
        </p:spPr>
        <p:txBody>
          <a:bodyPr wrap="none" lIns="91440" tIns="45720" rIns="91440" bIns="45720">
            <a:spAutoFit/>
          </a:bodyPr>
          <a:lstStyle/>
          <a:p>
            <a:pPr algn="ctr"/>
            <a:r>
              <a:rPr lang="en-US" sz="2800" dirty="0">
                <a:ln w="0"/>
                <a:solidFill>
                  <a:srgbClr val="FF0000"/>
                </a:solidFill>
              </a:rPr>
              <a:t>is not going to </a:t>
            </a:r>
            <a:endParaRPr lang="en-US" sz="2800" b="0" cap="none" spc="0" dirty="0">
              <a:ln w="0"/>
              <a:solidFill>
                <a:srgbClr val="FF0000"/>
              </a:solidFill>
            </a:endParaRPr>
          </a:p>
        </p:txBody>
      </p:sp>
      <p:sp>
        <p:nvSpPr>
          <p:cNvPr id="30" name="Rectangle 29">
            <a:extLst>
              <a:ext uri="{FF2B5EF4-FFF2-40B4-BE49-F238E27FC236}">
                <a16:creationId xmlns:a16="http://schemas.microsoft.com/office/drawing/2014/main" id="{E66AEB18-2B07-11B9-532B-6B2AEE979A4B}"/>
              </a:ext>
            </a:extLst>
          </p:cNvPr>
          <p:cNvSpPr/>
          <p:nvPr/>
        </p:nvSpPr>
        <p:spPr>
          <a:xfrm>
            <a:off x="2581487" y="2597331"/>
            <a:ext cx="1999778" cy="523220"/>
          </a:xfrm>
          <a:prstGeom prst="rect">
            <a:avLst/>
          </a:prstGeom>
          <a:noFill/>
        </p:spPr>
        <p:txBody>
          <a:bodyPr wrap="none" lIns="91440" tIns="45720" rIns="91440" bIns="45720">
            <a:spAutoFit/>
          </a:bodyPr>
          <a:lstStyle/>
          <a:p>
            <a:pPr algn="ctr"/>
            <a:r>
              <a:rPr lang="en-US" sz="2800" dirty="0">
                <a:ln w="0"/>
                <a:solidFill>
                  <a:srgbClr val="FF0000"/>
                </a:solidFill>
              </a:rPr>
              <a:t>are going to </a:t>
            </a:r>
            <a:endParaRPr lang="en-US" sz="2800" b="0" cap="none" spc="0" dirty="0">
              <a:ln w="0"/>
              <a:solidFill>
                <a:srgbClr val="FF0000"/>
              </a:solidFill>
            </a:endParaRPr>
          </a:p>
        </p:txBody>
      </p:sp>
      <p:sp>
        <p:nvSpPr>
          <p:cNvPr id="31" name="Rectangle 30">
            <a:extLst>
              <a:ext uri="{FF2B5EF4-FFF2-40B4-BE49-F238E27FC236}">
                <a16:creationId xmlns:a16="http://schemas.microsoft.com/office/drawing/2014/main" id="{CAF6F27A-B36A-51DA-8C19-043E000E19ED}"/>
              </a:ext>
            </a:extLst>
          </p:cNvPr>
          <p:cNvSpPr/>
          <p:nvPr/>
        </p:nvSpPr>
        <p:spPr>
          <a:xfrm>
            <a:off x="7992891" y="2594010"/>
            <a:ext cx="2616935" cy="523220"/>
          </a:xfrm>
          <a:prstGeom prst="rect">
            <a:avLst/>
          </a:prstGeom>
          <a:noFill/>
        </p:spPr>
        <p:txBody>
          <a:bodyPr wrap="none" lIns="91440" tIns="45720" rIns="91440" bIns="45720">
            <a:spAutoFit/>
          </a:bodyPr>
          <a:lstStyle/>
          <a:p>
            <a:pPr algn="ctr"/>
            <a:r>
              <a:rPr lang="en-US" sz="2800" dirty="0">
                <a:ln w="0"/>
                <a:solidFill>
                  <a:srgbClr val="FF0000"/>
                </a:solidFill>
              </a:rPr>
              <a:t>are not going to </a:t>
            </a:r>
            <a:endParaRPr lang="en-US" sz="2800" b="0" cap="none" spc="0" dirty="0">
              <a:ln w="0"/>
              <a:solidFill>
                <a:srgbClr val="FF0000"/>
              </a:solidFill>
            </a:endParaRPr>
          </a:p>
        </p:txBody>
      </p:sp>
      <p:sp>
        <p:nvSpPr>
          <p:cNvPr id="32" name="Rectangle 31">
            <a:extLst>
              <a:ext uri="{FF2B5EF4-FFF2-40B4-BE49-F238E27FC236}">
                <a16:creationId xmlns:a16="http://schemas.microsoft.com/office/drawing/2014/main" id="{CF5522B6-926E-261A-C72F-C4F21C9DCB5F}"/>
              </a:ext>
            </a:extLst>
          </p:cNvPr>
          <p:cNvSpPr/>
          <p:nvPr/>
        </p:nvSpPr>
        <p:spPr>
          <a:xfrm>
            <a:off x="345320" y="4893827"/>
            <a:ext cx="691278" cy="523220"/>
          </a:xfrm>
          <a:prstGeom prst="rect">
            <a:avLst/>
          </a:prstGeom>
          <a:noFill/>
        </p:spPr>
        <p:txBody>
          <a:bodyPr wrap="square" lIns="91440" tIns="45720" rIns="91440" bIns="45720">
            <a:spAutoFit/>
          </a:bodyPr>
          <a:lstStyle/>
          <a:p>
            <a:pPr algn="ctr"/>
            <a:r>
              <a:rPr lang="en-US" sz="2800" dirty="0">
                <a:ln w="0"/>
                <a:solidFill>
                  <a:srgbClr val="FF0000"/>
                </a:solidFill>
              </a:rPr>
              <a:t>Are</a:t>
            </a:r>
            <a:endParaRPr lang="en-US" sz="2800" b="0" cap="none" spc="0" dirty="0">
              <a:ln w="0"/>
              <a:solidFill>
                <a:srgbClr val="FF0000"/>
              </a:solidFill>
            </a:endParaRPr>
          </a:p>
        </p:txBody>
      </p:sp>
      <p:sp>
        <p:nvSpPr>
          <p:cNvPr id="33" name="Rectangle 32">
            <a:extLst>
              <a:ext uri="{FF2B5EF4-FFF2-40B4-BE49-F238E27FC236}">
                <a16:creationId xmlns:a16="http://schemas.microsoft.com/office/drawing/2014/main" id="{3DD8215C-7DC6-50B8-C1BF-1AB896A1E556}"/>
              </a:ext>
            </a:extLst>
          </p:cNvPr>
          <p:cNvSpPr/>
          <p:nvPr/>
        </p:nvSpPr>
        <p:spPr>
          <a:xfrm>
            <a:off x="7208836" y="4060602"/>
            <a:ext cx="654410" cy="523220"/>
          </a:xfrm>
          <a:prstGeom prst="rect">
            <a:avLst/>
          </a:prstGeom>
          <a:noFill/>
        </p:spPr>
        <p:txBody>
          <a:bodyPr wrap="none" lIns="91440" tIns="45720" rIns="91440" bIns="45720">
            <a:spAutoFit/>
          </a:bodyPr>
          <a:lstStyle/>
          <a:p>
            <a:pPr algn="ctr"/>
            <a:r>
              <a:rPr lang="en-US" sz="2800" dirty="0">
                <a:ln w="0"/>
                <a:solidFill>
                  <a:srgbClr val="FF0000"/>
                </a:solidFill>
              </a:rPr>
              <a:t>are</a:t>
            </a:r>
            <a:endParaRPr lang="en-US" sz="2800" b="0" cap="none" spc="0" dirty="0">
              <a:ln w="0"/>
              <a:solidFill>
                <a:srgbClr val="FF0000"/>
              </a:solidFill>
            </a:endParaRPr>
          </a:p>
        </p:txBody>
      </p:sp>
      <p:sp>
        <p:nvSpPr>
          <p:cNvPr id="34" name="Rectangle 33">
            <a:extLst>
              <a:ext uri="{FF2B5EF4-FFF2-40B4-BE49-F238E27FC236}">
                <a16:creationId xmlns:a16="http://schemas.microsoft.com/office/drawing/2014/main" id="{FF27C9BE-8B99-A459-92C4-7006095A2183}"/>
              </a:ext>
            </a:extLst>
          </p:cNvPr>
          <p:cNvSpPr/>
          <p:nvPr/>
        </p:nvSpPr>
        <p:spPr>
          <a:xfrm>
            <a:off x="9370786" y="4065440"/>
            <a:ext cx="1053558" cy="523220"/>
          </a:xfrm>
          <a:prstGeom prst="rect">
            <a:avLst/>
          </a:prstGeom>
          <a:noFill/>
        </p:spPr>
        <p:txBody>
          <a:bodyPr wrap="none" lIns="91440" tIns="45720" rIns="91440" bIns="45720">
            <a:spAutoFit/>
          </a:bodyPr>
          <a:lstStyle/>
          <a:p>
            <a:pPr algn="ctr"/>
            <a:r>
              <a:rPr lang="en-US" sz="2800" dirty="0">
                <a:ln w="0"/>
                <a:solidFill>
                  <a:srgbClr val="FF0000"/>
                </a:solidFill>
              </a:rPr>
              <a:t>aren’t</a:t>
            </a:r>
            <a:endParaRPr lang="en-US" sz="2800" b="0" cap="none" spc="0" dirty="0">
              <a:ln w="0"/>
              <a:solidFill>
                <a:srgbClr val="FF0000"/>
              </a:solidFill>
            </a:endParaRPr>
          </a:p>
        </p:txBody>
      </p:sp>
      <p:sp>
        <p:nvSpPr>
          <p:cNvPr id="35" name="Rectangle 34">
            <a:extLst>
              <a:ext uri="{FF2B5EF4-FFF2-40B4-BE49-F238E27FC236}">
                <a16:creationId xmlns:a16="http://schemas.microsoft.com/office/drawing/2014/main" id="{61411C73-F84F-8C78-EC58-D2257FF4FA90}"/>
              </a:ext>
            </a:extLst>
          </p:cNvPr>
          <p:cNvSpPr/>
          <p:nvPr/>
        </p:nvSpPr>
        <p:spPr>
          <a:xfrm>
            <a:off x="505238" y="4453419"/>
            <a:ext cx="415499" cy="523220"/>
          </a:xfrm>
          <a:prstGeom prst="rect">
            <a:avLst/>
          </a:prstGeom>
          <a:noFill/>
        </p:spPr>
        <p:txBody>
          <a:bodyPr wrap="square" lIns="91440" tIns="45720" rIns="91440" bIns="45720">
            <a:spAutoFit/>
          </a:bodyPr>
          <a:lstStyle/>
          <a:p>
            <a:pPr algn="ctr"/>
            <a:r>
              <a:rPr lang="en-US" sz="2800" dirty="0">
                <a:ln w="0"/>
                <a:solidFill>
                  <a:srgbClr val="FF0000"/>
                </a:solidFill>
              </a:rPr>
              <a:t>Is</a:t>
            </a:r>
            <a:endParaRPr lang="en-US" sz="2800" b="0" cap="none" spc="0" dirty="0">
              <a:ln w="0"/>
              <a:solidFill>
                <a:srgbClr val="FF0000"/>
              </a:solidFill>
            </a:endParaRPr>
          </a:p>
        </p:txBody>
      </p:sp>
      <p:sp>
        <p:nvSpPr>
          <p:cNvPr id="36" name="Rectangle 35">
            <a:extLst>
              <a:ext uri="{FF2B5EF4-FFF2-40B4-BE49-F238E27FC236}">
                <a16:creationId xmlns:a16="http://schemas.microsoft.com/office/drawing/2014/main" id="{22D795E0-BFBF-B079-E017-2CEF23F1E3F4}"/>
              </a:ext>
            </a:extLst>
          </p:cNvPr>
          <p:cNvSpPr/>
          <p:nvPr/>
        </p:nvSpPr>
        <p:spPr>
          <a:xfrm>
            <a:off x="8085506" y="4482851"/>
            <a:ext cx="415498" cy="523220"/>
          </a:xfrm>
          <a:prstGeom prst="rect">
            <a:avLst/>
          </a:prstGeom>
          <a:noFill/>
        </p:spPr>
        <p:txBody>
          <a:bodyPr wrap="square" lIns="91440" tIns="45720" rIns="91440" bIns="45720">
            <a:spAutoFit/>
          </a:bodyPr>
          <a:lstStyle/>
          <a:p>
            <a:pPr algn="ctr"/>
            <a:r>
              <a:rPr lang="en-US" sz="2800" dirty="0">
                <a:ln w="0"/>
                <a:solidFill>
                  <a:srgbClr val="FF0000"/>
                </a:solidFill>
              </a:rPr>
              <a:t>is</a:t>
            </a:r>
            <a:endParaRPr lang="en-US" sz="2800" b="0" cap="none" spc="0" dirty="0">
              <a:ln w="0"/>
              <a:solidFill>
                <a:srgbClr val="FF0000"/>
              </a:solidFill>
            </a:endParaRPr>
          </a:p>
        </p:txBody>
      </p:sp>
      <p:sp>
        <p:nvSpPr>
          <p:cNvPr id="37" name="Rectangle 36">
            <a:extLst>
              <a:ext uri="{FF2B5EF4-FFF2-40B4-BE49-F238E27FC236}">
                <a16:creationId xmlns:a16="http://schemas.microsoft.com/office/drawing/2014/main" id="{65118336-BAB5-B387-9861-56C68B8787A7}"/>
              </a:ext>
            </a:extLst>
          </p:cNvPr>
          <p:cNvSpPr/>
          <p:nvPr/>
        </p:nvSpPr>
        <p:spPr>
          <a:xfrm>
            <a:off x="10504806" y="4482851"/>
            <a:ext cx="1465218" cy="523220"/>
          </a:xfrm>
          <a:prstGeom prst="rect">
            <a:avLst/>
          </a:prstGeom>
          <a:noFill/>
        </p:spPr>
        <p:txBody>
          <a:bodyPr wrap="square" lIns="91440" tIns="45720" rIns="91440" bIns="45720">
            <a:spAutoFit/>
          </a:bodyPr>
          <a:lstStyle/>
          <a:p>
            <a:pPr algn="ctr"/>
            <a:r>
              <a:rPr lang="en-US" sz="2800" dirty="0">
                <a:ln w="0"/>
                <a:solidFill>
                  <a:srgbClr val="FF0000"/>
                </a:solidFill>
              </a:rPr>
              <a:t>isn’t</a:t>
            </a:r>
            <a:endParaRPr lang="en-US" sz="2800" b="0" cap="none" spc="0" dirty="0">
              <a:ln w="0"/>
              <a:solidFill>
                <a:srgbClr val="FF0000"/>
              </a:solidFill>
            </a:endParaRPr>
          </a:p>
        </p:txBody>
      </p:sp>
      <p:sp>
        <p:nvSpPr>
          <p:cNvPr id="38" name="Rectangle 37">
            <a:extLst>
              <a:ext uri="{FF2B5EF4-FFF2-40B4-BE49-F238E27FC236}">
                <a16:creationId xmlns:a16="http://schemas.microsoft.com/office/drawing/2014/main" id="{1C4A321A-097F-EB4C-4A5B-8DBF6F6E6C11}"/>
              </a:ext>
            </a:extLst>
          </p:cNvPr>
          <p:cNvSpPr/>
          <p:nvPr/>
        </p:nvSpPr>
        <p:spPr>
          <a:xfrm>
            <a:off x="345319" y="4023379"/>
            <a:ext cx="691279" cy="523220"/>
          </a:xfrm>
          <a:prstGeom prst="rect">
            <a:avLst/>
          </a:prstGeom>
          <a:noFill/>
        </p:spPr>
        <p:txBody>
          <a:bodyPr wrap="square" lIns="91440" tIns="45720" rIns="91440" bIns="45720">
            <a:spAutoFit/>
          </a:bodyPr>
          <a:lstStyle/>
          <a:p>
            <a:pPr algn="ctr"/>
            <a:r>
              <a:rPr lang="en-US" sz="2800" b="0" cap="none" spc="0" dirty="0">
                <a:ln w="0"/>
                <a:solidFill>
                  <a:srgbClr val="FF0000"/>
                </a:solidFill>
              </a:rPr>
              <a:t>Are</a:t>
            </a:r>
          </a:p>
        </p:txBody>
      </p:sp>
      <p:sp>
        <p:nvSpPr>
          <p:cNvPr id="39" name="Rectangle 38">
            <a:extLst>
              <a:ext uri="{FF2B5EF4-FFF2-40B4-BE49-F238E27FC236}">
                <a16:creationId xmlns:a16="http://schemas.microsoft.com/office/drawing/2014/main" id="{2B1301DB-480C-BB45-95A3-500415FAE14B}"/>
              </a:ext>
            </a:extLst>
          </p:cNvPr>
          <p:cNvSpPr/>
          <p:nvPr/>
        </p:nvSpPr>
        <p:spPr>
          <a:xfrm>
            <a:off x="8198772" y="4889991"/>
            <a:ext cx="654410" cy="523220"/>
          </a:xfrm>
          <a:prstGeom prst="rect">
            <a:avLst/>
          </a:prstGeom>
          <a:noFill/>
        </p:spPr>
        <p:txBody>
          <a:bodyPr wrap="none" lIns="91440" tIns="45720" rIns="91440" bIns="45720">
            <a:spAutoFit/>
          </a:bodyPr>
          <a:lstStyle/>
          <a:p>
            <a:pPr algn="ctr"/>
            <a:r>
              <a:rPr lang="en-US" sz="2800" b="0" cap="none" spc="0" dirty="0">
                <a:ln w="0"/>
                <a:solidFill>
                  <a:srgbClr val="FF0000"/>
                </a:solidFill>
              </a:rPr>
              <a:t>are</a:t>
            </a:r>
          </a:p>
        </p:txBody>
      </p:sp>
      <p:sp>
        <p:nvSpPr>
          <p:cNvPr id="40" name="Rectangle 39">
            <a:extLst>
              <a:ext uri="{FF2B5EF4-FFF2-40B4-BE49-F238E27FC236}">
                <a16:creationId xmlns:a16="http://schemas.microsoft.com/office/drawing/2014/main" id="{16E73BAF-7FE8-5D80-5CC0-5CE7FC6CA1AC}"/>
              </a:ext>
            </a:extLst>
          </p:cNvPr>
          <p:cNvSpPr/>
          <p:nvPr/>
        </p:nvSpPr>
        <p:spPr>
          <a:xfrm>
            <a:off x="11211938" y="4936157"/>
            <a:ext cx="962700" cy="477054"/>
          </a:xfrm>
          <a:prstGeom prst="rect">
            <a:avLst/>
          </a:prstGeom>
          <a:noFill/>
        </p:spPr>
        <p:txBody>
          <a:bodyPr wrap="none" lIns="91440" tIns="45720" rIns="91440" bIns="45720">
            <a:spAutoFit/>
          </a:bodyPr>
          <a:lstStyle/>
          <a:p>
            <a:pPr algn="ctr"/>
            <a:r>
              <a:rPr lang="en-US" sz="2500" b="0" cap="none" spc="0" dirty="0">
                <a:ln w="0"/>
                <a:solidFill>
                  <a:srgbClr val="FF0000"/>
                </a:solidFill>
              </a:rPr>
              <a:t>aren’t</a:t>
            </a:r>
          </a:p>
        </p:txBody>
      </p:sp>
    </p:spTree>
    <p:extLst>
      <p:ext uri="{BB962C8B-B14F-4D97-AF65-F5344CB8AC3E}">
        <p14:creationId xmlns:p14="http://schemas.microsoft.com/office/powerpoint/2010/main" val="232091183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1791</TotalTime>
  <Words>1010</Words>
  <Application>Microsoft Office PowerPoint</Application>
  <PresentationFormat>Widescreen</PresentationFormat>
  <Paragraphs>122</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FrutigerLTStd-Bold</vt:lpstr>
      <vt:lpstr>FrutigerLTStd-Roman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Le</dc:creator>
  <cp:lastModifiedBy>Hien Kim</cp:lastModifiedBy>
  <cp:revision>108</cp:revision>
  <dcterms:created xsi:type="dcterms:W3CDTF">2021-09-24T06:18:33Z</dcterms:created>
  <dcterms:modified xsi:type="dcterms:W3CDTF">2023-08-02T18:23:35Z</dcterms:modified>
</cp:coreProperties>
</file>