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258" r:id="rId5"/>
    <p:sldId id="25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6" r:id="rId14"/>
    <p:sldId id="274" r:id="rId15"/>
    <p:sldId id="42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3300"/>
    <a:srgbClr val="00FF00"/>
    <a:srgbClr val="CC00FF"/>
    <a:srgbClr val="FF99FF"/>
    <a:srgbClr val="FF66CC"/>
    <a:srgbClr val="CC00CC"/>
    <a:srgbClr val="990099"/>
    <a:srgbClr val="33CC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33A02-62C6-49BF-B2CB-AF53C46B3B43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8DC93-D36D-492F-BB98-E3266B2994B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0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29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33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433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3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4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9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78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68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40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85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20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6614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0041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4867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0314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849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139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413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94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1623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9202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9720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195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83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9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39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9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1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F58D-C300-45BA-8930-7082DF733F5C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99D5F-E13F-4043-B0F8-1EABEAE0E2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133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5EA7-838F-4E83-8F68-6C44479ECC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4995-7A59-47BA-85DC-FB7B027026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66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36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8.png"/><Relationship Id="rId2" Type="http://schemas.openxmlformats.org/officeDocument/2006/relationships/audio" Target="../media/audio12.wav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24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11.png"/><Relationship Id="rId23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6.png"/><Relationship Id="rId22" Type="http://schemas.microsoft.com/office/2007/relationships/hdphoto" Target="../media/hdphoto2.wdp"/><Relationship Id="rId27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18" Type="http://schemas.microsoft.com/office/2007/relationships/hdphoto" Target="../media/hdphoto3.wdp"/><Relationship Id="rId3" Type="http://schemas.openxmlformats.org/officeDocument/2006/relationships/audio" Target="../media/audio14.wav"/><Relationship Id="rId21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audio" Target="../media/audio13.wav"/><Relationship Id="rId16" Type="http://schemas.microsoft.com/office/2007/relationships/hdphoto" Target="../media/hdphoto1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19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4.wav"/><Relationship Id="rId7" Type="http://schemas.openxmlformats.org/officeDocument/2006/relationships/image" Target="../media/image15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microsoft.com/office/2007/relationships/hdphoto" Target="../media/hdphoto5.wdp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8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24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15.png"/><Relationship Id="rId23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microsoft.com/office/2007/relationships/hdphoto" Target="../media/hdphoto2.wdp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8.png"/><Relationship Id="rId2" Type="http://schemas.openxmlformats.org/officeDocument/2006/relationships/audio" Target="../media/audio6.wav"/><Relationship Id="rId16" Type="http://schemas.openxmlformats.org/officeDocument/2006/relationships/image" Target="../media/image1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24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15.png"/><Relationship Id="rId23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microsoft.com/office/2007/relationships/hdphoto" Target="../media/hdphoto2.wdp"/><Relationship Id="rId27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8.png"/><Relationship Id="rId2" Type="http://schemas.openxmlformats.org/officeDocument/2006/relationships/audio" Target="../media/audio7.wav"/><Relationship Id="rId16" Type="http://schemas.openxmlformats.org/officeDocument/2006/relationships/image" Target="../media/image16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24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15.png"/><Relationship Id="rId23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microsoft.com/office/2007/relationships/hdphoto" Target="../media/hdphoto2.wdp"/><Relationship Id="rId27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8.png"/><Relationship Id="rId2" Type="http://schemas.openxmlformats.org/officeDocument/2006/relationships/audio" Target="../media/audio8.wav"/><Relationship Id="rId16" Type="http://schemas.openxmlformats.org/officeDocument/2006/relationships/image" Target="../media/image16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24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11.png"/><Relationship Id="rId23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microsoft.com/office/2007/relationships/hdphoto" Target="../media/hdphoto2.wdp"/><Relationship Id="rId27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8.png"/><Relationship Id="rId2" Type="http://schemas.openxmlformats.org/officeDocument/2006/relationships/audio" Target="../media/audio9.wav"/><Relationship Id="rId16" Type="http://schemas.openxmlformats.org/officeDocument/2006/relationships/image" Target="../media/image1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24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11.png"/><Relationship Id="rId23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microsoft.com/office/2007/relationships/hdphoto" Target="../media/hdphoto2.wdp"/><Relationship Id="rId27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8.png"/><Relationship Id="rId2" Type="http://schemas.openxmlformats.org/officeDocument/2006/relationships/audio" Target="../media/audio10.wav"/><Relationship Id="rId16" Type="http://schemas.openxmlformats.org/officeDocument/2006/relationships/image" Target="../media/image16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24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11.png"/><Relationship Id="rId23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microsoft.com/office/2007/relationships/hdphoto" Target="../media/hdphoto2.wdp"/><Relationship Id="rId27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8.png"/><Relationship Id="rId2" Type="http://schemas.openxmlformats.org/officeDocument/2006/relationships/audio" Target="../media/audio11.wav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24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11.png"/><Relationship Id="rId23" Type="http://schemas.openxmlformats.org/officeDocument/2006/relationships/image" Target="../media/image7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14.png"/><Relationship Id="rId22" Type="http://schemas.microsoft.com/office/2007/relationships/hdphoto" Target="../media/hdphoto2.wdp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72571"/>
            <a:ext cx="5256584" cy="13812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2551462" y="23537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COLOURS</a:t>
            </a: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996952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18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77" y="5785193"/>
            <a:ext cx="2334575" cy="1072807"/>
          </a:xfrm>
          <a:prstGeom prst="rect">
            <a:avLst/>
          </a:prstGeom>
        </p:spPr>
      </p:pic>
      <p:sp>
        <p:nvSpPr>
          <p:cNvPr id="24" name="Freeform 62"/>
          <p:cNvSpPr>
            <a:spLocks/>
          </p:cNvSpPr>
          <p:nvPr/>
        </p:nvSpPr>
        <p:spPr bwMode="auto">
          <a:xfrm>
            <a:off x="4787900" y="6145213"/>
            <a:ext cx="303213" cy="314325"/>
          </a:xfrm>
          <a:custGeom>
            <a:avLst/>
            <a:gdLst>
              <a:gd name="T0" fmla="*/ 2147483647 w 191"/>
              <a:gd name="T1" fmla="*/ 2147483647 h 198"/>
              <a:gd name="T2" fmla="*/ 2147483647 w 191"/>
              <a:gd name="T3" fmla="*/ 2147483647 h 198"/>
              <a:gd name="T4" fmla="*/ 2147483647 w 191"/>
              <a:gd name="T5" fmla="*/ 2147483647 h 198"/>
              <a:gd name="T6" fmla="*/ 2147483647 w 191"/>
              <a:gd name="T7" fmla="*/ 2147483647 h 198"/>
              <a:gd name="T8" fmla="*/ 2147483647 w 191"/>
              <a:gd name="T9" fmla="*/ 2147483647 h 198"/>
              <a:gd name="T10" fmla="*/ 2147483647 w 191"/>
              <a:gd name="T11" fmla="*/ 2147483647 h 198"/>
              <a:gd name="T12" fmla="*/ 2147483647 w 191"/>
              <a:gd name="T13" fmla="*/ 2147483647 h 198"/>
              <a:gd name="T14" fmla="*/ 2147483647 w 191"/>
              <a:gd name="T15" fmla="*/ 2147483647 h 198"/>
              <a:gd name="T16" fmla="*/ 2147483647 w 191"/>
              <a:gd name="T17" fmla="*/ 2147483647 h 198"/>
              <a:gd name="T18" fmla="*/ 2147483647 w 191"/>
              <a:gd name="T19" fmla="*/ 2147483647 h 198"/>
              <a:gd name="T20" fmla="*/ 2147483647 w 191"/>
              <a:gd name="T21" fmla="*/ 2147483647 h 198"/>
              <a:gd name="T22" fmla="*/ 2147483647 w 191"/>
              <a:gd name="T23" fmla="*/ 2147483647 h 198"/>
              <a:gd name="T24" fmla="*/ 2147483647 w 191"/>
              <a:gd name="T25" fmla="*/ 2147483647 h 198"/>
              <a:gd name="T26" fmla="*/ 2147483647 w 191"/>
              <a:gd name="T27" fmla="*/ 2147483647 h 198"/>
              <a:gd name="T28" fmla="*/ 2147483647 w 191"/>
              <a:gd name="T29" fmla="*/ 2147483647 h 198"/>
              <a:gd name="T30" fmla="*/ 2147483647 w 191"/>
              <a:gd name="T31" fmla="*/ 2147483647 h 198"/>
              <a:gd name="T32" fmla="*/ 2147483647 w 191"/>
              <a:gd name="T33" fmla="*/ 2147483647 h 198"/>
              <a:gd name="T34" fmla="*/ 2147483647 w 191"/>
              <a:gd name="T35" fmla="*/ 2147483647 h 198"/>
              <a:gd name="T36" fmla="*/ 2147483647 w 191"/>
              <a:gd name="T37" fmla="*/ 2147483647 h 198"/>
              <a:gd name="T38" fmla="*/ 2147483647 w 191"/>
              <a:gd name="T39" fmla="*/ 2147483647 h 198"/>
              <a:gd name="T40" fmla="*/ 2147483647 w 191"/>
              <a:gd name="T41" fmla="*/ 2147483647 h 198"/>
              <a:gd name="T42" fmla="*/ 2147483647 w 191"/>
              <a:gd name="T43" fmla="*/ 2147483647 h 198"/>
              <a:gd name="T44" fmla="*/ 2147483647 w 191"/>
              <a:gd name="T45" fmla="*/ 2147483647 h 198"/>
              <a:gd name="T46" fmla="*/ 2147483647 w 191"/>
              <a:gd name="T47" fmla="*/ 2147483647 h 198"/>
              <a:gd name="T48" fmla="*/ 0 w 191"/>
              <a:gd name="T49" fmla="*/ 2147483647 h 198"/>
              <a:gd name="T50" fmla="*/ 2147483647 w 191"/>
              <a:gd name="T51" fmla="*/ 2147483647 h 198"/>
              <a:gd name="T52" fmla="*/ 2147483647 w 191"/>
              <a:gd name="T53" fmla="*/ 2147483647 h 198"/>
              <a:gd name="T54" fmla="*/ 2147483647 w 191"/>
              <a:gd name="T55" fmla="*/ 2147483647 h 198"/>
              <a:gd name="T56" fmla="*/ 2147483647 w 191"/>
              <a:gd name="T57" fmla="*/ 2147483647 h 198"/>
              <a:gd name="T58" fmla="*/ 2147483647 w 191"/>
              <a:gd name="T59" fmla="*/ 2147483647 h 198"/>
              <a:gd name="T60" fmla="*/ 2147483647 w 191"/>
              <a:gd name="T61" fmla="*/ 2147483647 h 198"/>
              <a:gd name="T62" fmla="*/ 2147483647 w 191"/>
              <a:gd name="T63" fmla="*/ 2147483647 h 198"/>
              <a:gd name="T64" fmla="*/ 2147483647 w 191"/>
              <a:gd name="T65" fmla="*/ 2147483647 h 1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1"/>
              <a:gd name="T100" fmla="*/ 0 h 198"/>
              <a:gd name="T101" fmla="*/ 191 w 191"/>
              <a:gd name="T102" fmla="*/ 198 h 1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1" h="198">
                <a:moveTo>
                  <a:pt x="114" y="13"/>
                </a:moveTo>
                <a:lnTo>
                  <a:pt x="98" y="95"/>
                </a:lnTo>
                <a:lnTo>
                  <a:pt x="141" y="25"/>
                </a:lnTo>
                <a:lnTo>
                  <a:pt x="147" y="21"/>
                </a:lnTo>
                <a:lnTo>
                  <a:pt x="151" y="21"/>
                </a:lnTo>
                <a:lnTo>
                  <a:pt x="156" y="23"/>
                </a:lnTo>
                <a:lnTo>
                  <a:pt x="160" y="29"/>
                </a:lnTo>
                <a:lnTo>
                  <a:pt x="168" y="44"/>
                </a:lnTo>
                <a:lnTo>
                  <a:pt x="168" y="50"/>
                </a:lnTo>
                <a:lnTo>
                  <a:pt x="170" y="53"/>
                </a:lnTo>
                <a:lnTo>
                  <a:pt x="102" y="99"/>
                </a:lnTo>
                <a:lnTo>
                  <a:pt x="180" y="80"/>
                </a:lnTo>
                <a:lnTo>
                  <a:pt x="189" y="80"/>
                </a:lnTo>
                <a:lnTo>
                  <a:pt x="191" y="84"/>
                </a:lnTo>
                <a:lnTo>
                  <a:pt x="191" y="97"/>
                </a:lnTo>
                <a:lnTo>
                  <a:pt x="185" y="112"/>
                </a:lnTo>
                <a:lnTo>
                  <a:pt x="182" y="116"/>
                </a:lnTo>
                <a:lnTo>
                  <a:pt x="180" y="118"/>
                </a:lnTo>
                <a:lnTo>
                  <a:pt x="102" y="107"/>
                </a:lnTo>
                <a:lnTo>
                  <a:pt x="170" y="147"/>
                </a:lnTo>
                <a:lnTo>
                  <a:pt x="172" y="149"/>
                </a:lnTo>
                <a:lnTo>
                  <a:pt x="170" y="156"/>
                </a:lnTo>
                <a:lnTo>
                  <a:pt x="162" y="166"/>
                </a:lnTo>
                <a:lnTo>
                  <a:pt x="151" y="175"/>
                </a:lnTo>
                <a:lnTo>
                  <a:pt x="145" y="177"/>
                </a:lnTo>
                <a:lnTo>
                  <a:pt x="141" y="173"/>
                </a:lnTo>
                <a:lnTo>
                  <a:pt x="98" y="112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93" y="196"/>
                </a:lnTo>
                <a:lnTo>
                  <a:pt x="87" y="198"/>
                </a:lnTo>
                <a:lnTo>
                  <a:pt x="81" y="196"/>
                </a:lnTo>
                <a:lnTo>
                  <a:pt x="77" y="191"/>
                </a:lnTo>
                <a:lnTo>
                  <a:pt x="77" y="185"/>
                </a:lnTo>
                <a:lnTo>
                  <a:pt x="87" y="112"/>
                </a:lnTo>
                <a:lnTo>
                  <a:pt x="48" y="175"/>
                </a:lnTo>
                <a:lnTo>
                  <a:pt x="46" y="173"/>
                </a:lnTo>
                <a:lnTo>
                  <a:pt x="42" y="170"/>
                </a:lnTo>
                <a:lnTo>
                  <a:pt x="27" y="164"/>
                </a:lnTo>
                <a:lnTo>
                  <a:pt x="21" y="160"/>
                </a:lnTo>
                <a:lnTo>
                  <a:pt x="17" y="156"/>
                </a:lnTo>
                <a:lnTo>
                  <a:pt x="17" y="151"/>
                </a:lnTo>
                <a:lnTo>
                  <a:pt x="21" y="147"/>
                </a:lnTo>
                <a:lnTo>
                  <a:pt x="85" y="109"/>
                </a:lnTo>
                <a:lnTo>
                  <a:pt x="11" y="118"/>
                </a:lnTo>
                <a:lnTo>
                  <a:pt x="8" y="116"/>
                </a:lnTo>
                <a:lnTo>
                  <a:pt x="6" y="112"/>
                </a:lnTo>
                <a:lnTo>
                  <a:pt x="0" y="97"/>
                </a:lnTo>
                <a:lnTo>
                  <a:pt x="0" y="84"/>
                </a:lnTo>
                <a:lnTo>
                  <a:pt x="2" y="80"/>
                </a:lnTo>
                <a:lnTo>
                  <a:pt x="11" y="80"/>
                </a:lnTo>
                <a:lnTo>
                  <a:pt x="85" y="99"/>
                </a:lnTo>
                <a:lnTo>
                  <a:pt x="21" y="50"/>
                </a:lnTo>
                <a:lnTo>
                  <a:pt x="25" y="46"/>
                </a:lnTo>
                <a:lnTo>
                  <a:pt x="33" y="36"/>
                </a:lnTo>
                <a:lnTo>
                  <a:pt x="42" y="27"/>
                </a:lnTo>
                <a:lnTo>
                  <a:pt x="46" y="23"/>
                </a:lnTo>
                <a:lnTo>
                  <a:pt x="89" y="95"/>
                </a:lnTo>
                <a:lnTo>
                  <a:pt x="77" y="13"/>
                </a:lnTo>
                <a:lnTo>
                  <a:pt x="77" y="4"/>
                </a:lnTo>
                <a:lnTo>
                  <a:pt x="81" y="2"/>
                </a:lnTo>
                <a:lnTo>
                  <a:pt x="87" y="0"/>
                </a:lnTo>
                <a:lnTo>
                  <a:pt x="93" y="2"/>
                </a:lnTo>
                <a:lnTo>
                  <a:pt x="108" y="8"/>
                </a:lnTo>
                <a:lnTo>
                  <a:pt x="112" y="10"/>
                </a:lnTo>
                <a:lnTo>
                  <a:pt x="114" y="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6" name="Freeform 63"/>
          <p:cNvSpPr>
            <a:spLocks/>
          </p:cNvSpPr>
          <p:nvPr/>
        </p:nvSpPr>
        <p:spPr bwMode="auto">
          <a:xfrm>
            <a:off x="4067175" y="4921250"/>
            <a:ext cx="306388" cy="311150"/>
          </a:xfrm>
          <a:custGeom>
            <a:avLst/>
            <a:gdLst>
              <a:gd name="T0" fmla="*/ 2147483647 w 193"/>
              <a:gd name="T1" fmla="*/ 2147483647 h 196"/>
              <a:gd name="T2" fmla="*/ 2147483647 w 193"/>
              <a:gd name="T3" fmla="*/ 2147483647 h 196"/>
              <a:gd name="T4" fmla="*/ 2147483647 w 193"/>
              <a:gd name="T5" fmla="*/ 2147483647 h 196"/>
              <a:gd name="T6" fmla="*/ 2147483647 w 193"/>
              <a:gd name="T7" fmla="*/ 2147483647 h 196"/>
              <a:gd name="T8" fmla="*/ 2147483647 w 193"/>
              <a:gd name="T9" fmla="*/ 2147483647 h 196"/>
              <a:gd name="T10" fmla="*/ 2147483647 w 193"/>
              <a:gd name="T11" fmla="*/ 2147483647 h 196"/>
              <a:gd name="T12" fmla="*/ 2147483647 w 193"/>
              <a:gd name="T13" fmla="*/ 2147483647 h 196"/>
              <a:gd name="T14" fmla="*/ 2147483647 w 193"/>
              <a:gd name="T15" fmla="*/ 2147483647 h 196"/>
              <a:gd name="T16" fmla="*/ 2147483647 w 193"/>
              <a:gd name="T17" fmla="*/ 2147483647 h 196"/>
              <a:gd name="T18" fmla="*/ 2147483647 w 193"/>
              <a:gd name="T19" fmla="*/ 2147483647 h 196"/>
              <a:gd name="T20" fmla="*/ 2147483647 w 193"/>
              <a:gd name="T21" fmla="*/ 2147483647 h 196"/>
              <a:gd name="T22" fmla="*/ 2147483647 w 193"/>
              <a:gd name="T23" fmla="*/ 2147483647 h 196"/>
              <a:gd name="T24" fmla="*/ 2147483647 w 193"/>
              <a:gd name="T25" fmla="*/ 2147483647 h 196"/>
              <a:gd name="T26" fmla="*/ 2147483647 w 193"/>
              <a:gd name="T27" fmla="*/ 2147483647 h 196"/>
              <a:gd name="T28" fmla="*/ 2147483647 w 193"/>
              <a:gd name="T29" fmla="*/ 2147483647 h 196"/>
              <a:gd name="T30" fmla="*/ 2147483647 w 193"/>
              <a:gd name="T31" fmla="*/ 2147483647 h 196"/>
              <a:gd name="T32" fmla="*/ 2147483647 w 193"/>
              <a:gd name="T33" fmla="*/ 2147483647 h 196"/>
              <a:gd name="T34" fmla="*/ 2147483647 w 193"/>
              <a:gd name="T35" fmla="*/ 2147483647 h 196"/>
              <a:gd name="T36" fmla="*/ 2147483647 w 193"/>
              <a:gd name="T37" fmla="*/ 2147483647 h 196"/>
              <a:gd name="T38" fmla="*/ 2147483647 w 193"/>
              <a:gd name="T39" fmla="*/ 2147483647 h 196"/>
              <a:gd name="T40" fmla="*/ 2147483647 w 193"/>
              <a:gd name="T41" fmla="*/ 2147483647 h 196"/>
              <a:gd name="T42" fmla="*/ 2147483647 w 193"/>
              <a:gd name="T43" fmla="*/ 2147483647 h 196"/>
              <a:gd name="T44" fmla="*/ 2147483647 w 193"/>
              <a:gd name="T45" fmla="*/ 2147483647 h 196"/>
              <a:gd name="T46" fmla="*/ 2147483647 w 193"/>
              <a:gd name="T47" fmla="*/ 2147483647 h 196"/>
              <a:gd name="T48" fmla="*/ 0 w 193"/>
              <a:gd name="T49" fmla="*/ 2147483647 h 196"/>
              <a:gd name="T50" fmla="*/ 2147483647 w 193"/>
              <a:gd name="T51" fmla="*/ 2147483647 h 196"/>
              <a:gd name="T52" fmla="*/ 2147483647 w 193"/>
              <a:gd name="T53" fmla="*/ 2147483647 h 196"/>
              <a:gd name="T54" fmla="*/ 2147483647 w 193"/>
              <a:gd name="T55" fmla="*/ 2147483647 h 196"/>
              <a:gd name="T56" fmla="*/ 2147483647 w 193"/>
              <a:gd name="T57" fmla="*/ 2147483647 h 196"/>
              <a:gd name="T58" fmla="*/ 2147483647 w 193"/>
              <a:gd name="T59" fmla="*/ 2147483647 h 196"/>
              <a:gd name="T60" fmla="*/ 2147483647 w 193"/>
              <a:gd name="T61" fmla="*/ 0 h 196"/>
              <a:gd name="T62" fmla="*/ 2147483647 w 193"/>
              <a:gd name="T63" fmla="*/ 0 h 196"/>
              <a:gd name="T64" fmla="*/ 2147483647 w 193"/>
              <a:gd name="T65" fmla="*/ 2147483647 h 1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196"/>
              <a:gd name="T101" fmla="*/ 193 w 193"/>
              <a:gd name="T102" fmla="*/ 196 h 1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196">
                <a:moveTo>
                  <a:pt x="114" y="11"/>
                </a:moveTo>
                <a:lnTo>
                  <a:pt x="100" y="95"/>
                </a:lnTo>
                <a:lnTo>
                  <a:pt x="143" y="25"/>
                </a:lnTo>
                <a:lnTo>
                  <a:pt x="147" y="19"/>
                </a:lnTo>
                <a:lnTo>
                  <a:pt x="154" y="19"/>
                </a:lnTo>
                <a:lnTo>
                  <a:pt x="158" y="23"/>
                </a:lnTo>
                <a:lnTo>
                  <a:pt x="162" y="29"/>
                </a:lnTo>
                <a:lnTo>
                  <a:pt x="168" y="44"/>
                </a:lnTo>
                <a:lnTo>
                  <a:pt x="170" y="48"/>
                </a:lnTo>
                <a:lnTo>
                  <a:pt x="170" y="51"/>
                </a:lnTo>
                <a:lnTo>
                  <a:pt x="102" y="97"/>
                </a:lnTo>
                <a:lnTo>
                  <a:pt x="183" y="80"/>
                </a:lnTo>
                <a:lnTo>
                  <a:pt x="189" y="80"/>
                </a:lnTo>
                <a:lnTo>
                  <a:pt x="193" y="84"/>
                </a:lnTo>
                <a:lnTo>
                  <a:pt x="191" y="97"/>
                </a:lnTo>
                <a:lnTo>
                  <a:pt x="185" y="109"/>
                </a:lnTo>
                <a:lnTo>
                  <a:pt x="183" y="116"/>
                </a:lnTo>
                <a:lnTo>
                  <a:pt x="183" y="118"/>
                </a:lnTo>
                <a:lnTo>
                  <a:pt x="102" y="107"/>
                </a:lnTo>
                <a:lnTo>
                  <a:pt x="172" y="145"/>
                </a:lnTo>
                <a:lnTo>
                  <a:pt x="172" y="149"/>
                </a:lnTo>
                <a:lnTo>
                  <a:pt x="172" y="154"/>
                </a:lnTo>
                <a:lnTo>
                  <a:pt x="164" y="166"/>
                </a:lnTo>
                <a:lnTo>
                  <a:pt x="152" y="175"/>
                </a:lnTo>
                <a:lnTo>
                  <a:pt x="147" y="175"/>
                </a:lnTo>
                <a:lnTo>
                  <a:pt x="143" y="173"/>
                </a:lnTo>
                <a:lnTo>
                  <a:pt x="100" y="112"/>
                </a:lnTo>
                <a:lnTo>
                  <a:pt x="114" y="183"/>
                </a:lnTo>
                <a:lnTo>
                  <a:pt x="114" y="185"/>
                </a:lnTo>
                <a:lnTo>
                  <a:pt x="108" y="189"/>
                </a:lnTo>
                <a:lnTo>
                  <a:pt x="96" y="196"/>
                </a:lnTo>
                <a:lnTo>
                  <a:pt x="87" y="196"/>
                </a:lnTo>
                <a:lnTo>
                  <a:pt x="81" y="196"/>
                </a:lnTo>
                <a:lnTo>
                  <a:pt x="79" y="192"/>
                </a:lnTo>
                <a:lnTo>
                  <a:pt x="77" y="183"/>
                </a:lnTo>
                <a:lnTo>
                  <a:pt x="89" y="112"/>
                </a:lnTo>
                <a:lnTo>
                  <a:pt x="48" y="173"/>
                </a:lnTo>
                <a:lnTo>
                  <a:pt x="42" y="170"/>
                </a:lnTo>
                <a:lnTo>
                  <a:pt x="29" y="164"/>
                </a:lnTo>
                <a:lnTo>
                  <a:pt x="23" y="160"/>
                </a:lnTo>
                <a:lnTo>
                  <a:pt x="19" y="156"/>
                </a:lnTo>
                <a:lnTo>
                  <a:pt x="19" y="152"/>
                </a:lnTo>
                <a:lnTo>
                  <a:pt x="23" y="147"/>
                </a:lnTo>
                <a:lnTo>
                  <a:pt x="85" y="109"/>
                </a:lnTo>
                <a:lnTo>
                  <a:pt x="11" y="118"/>
                </a:lnTo>
                <a:lnTo>
                  <a:pt x="11" y="116"/>
                </a:lnTo>
                <a:lnTo>
                  <a:pt x="9" y="109"/>
                </a:lnTo>
                <a:lnTo>
                  <a:pt x="2" y="97"/>
                </a:lnTo>
                <a:lnTo>
                  <a:pt x="0" y="82"/>
                </a:lnTo>
                <a:lnTo>
                  <a:pt x="5" y="80"/>
                </a:lnTo>
                <a:lnTo>
                  <a:pt x="11" y="80"/>
                </a:lnTo>
                <a:lnTo>
                  <a:pt x="87" y="99"/>
                </a:lnTo>
                <a:lnTo>
                  <a:pt x="21" y="48"/>
                </a:lnTo>
                <a:lnTo>
                  <a:pt x="25" y="44"/>
                </a:lnTo>
                <a:lnTo>
                  <a:pt x="36" y="36"/>
                </a:lnTo>
                <a:lnTo>
                  <a:pt x="44" y="25"/>
                </a:lnTo>
                <a:lnTo>
                  <a:pt x="48" y="23"/>
                </a:lnTo>
                <a:lnTo>
                  <a:pt x="89" y="93"/>
                </a:lnTo>
                <a:lnTo>
                  <a:pt x="77" y="11"/>
                </a:lnTo>
                <a:lnTo>
                  <a:pt x="79" y="4"/>
                </a:lnTo>
                <a:lnTo>
                  <a:pt x="81" y="0"/>
                </a:lnTo>
                <a:lnTo>
                  <a:pt x="87" y="0"/>
                </a:lnTo>
                <a:lnTo>
                  <a:pt x="96" y="0"/>
                </a:lnTo>
                <a:lnTo>
                  <a:pt x="108" y="6"/>
                </a:lnTo>
                <a:lnTo>
                  <a:pt x="112" y="11"/>
                </a:lnTo>
                <a:lnTo>
                  <a:pt x="114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7" name="Freeform 64"/>
          <p:cNvSpPr>
            <a:spLocks/>
          </p:cNvSpPr>
          <p:nvPr/>
        </p:nvSpPr>
        <p:spPr bwMode="auto">
          <a:xfrm>
            <a:off x="2555875" y="5353050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8" name="Freeform 65"/>
          <p:cNvSpPr>
            <a:spLocks/>
          </p:cNvSpPr>
          <p:nvPr/>
        </p:nvSpPr>
        <p:spPr bwMode="auto">
          <a:xfrm>
            <a:off x="1692275" y="4921250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9" name="Freeform 66"/>
          <p:cNvSpPr>
            <a:spLocks/>
          </p:cNvSpPr>
          <p:nvPr/>
        </p:nvSpPr>
        <p:spPr bwMode="auto">
          <a:xfrm>
            <a:off x="827088" y="6000750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0" name="Freeform 67"/>
          <p:cNvSpPr>
            <a:spLocks/>
          </p:cNvSpPr>
          <p:nvPr/>
        </p:nvSpPr>
        <p:spPr bwMode="auto">
          <a:xfrm>
            <a:off x="3132138" y="5856288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1" name="Freeform 71"/>
          <p:cNvSpPr>
            <a:spLocks/>
          </p:cNvSpPr>
          <p:nvPr/>
        </p:nvSpPr>
        <p:spPr bwMode="auto">
          <a:xfrm>
            <a:off x="1979613" y="65055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2" name="Freeform 72"/>
          <p:cNvSpPr>
            <a:spLocks/>
          </p:cNvSpPr>
          <p:nvPr/>
        </p:nvSpPr>
        <p:spPr bwMode="auto">
          <a:xfrm>
            <a:off x="1908175" y="5497513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3" name="Freeform 73"/>
          <p:cNvSpPr>
            <a:spLocks/>
          </p:cNvSpPr>
          <p:nvPr/>
        </p:nvSpPr>
        <p:spPr bwMode="auto">
          <a:xfrm>
            <a:off x="468313" y="6505575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4" name="Freeform 74"/>
          <p:cNvSpPr>
            <a:spLocks/>
          </p:cNvSpPr>
          <p:nvPr/>
        </p:nvSpPr>
        <p:spPr bwMode="auto">
          <a:xfrm>
            <a:off x="3648075" y="6662738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5" name="Freeform 75"/>
          <p:cNvSpPr>
            <a:spLocks/>
          </p:cNvSpPr>
          <p:nvPr/>
        </p:nvSpPr>
        <p:spPr bwMode="auto">
          <a:xfrm>
            <a:off x="611188" y="484822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6" name="Freeform 77"/>
          <p:cNvSpPr>
            <a:spLocks/>
          </p:cNvSpPr>
          <p:nvPr/>
        </p:nvSpPr>
        <p:spPr bwMode="auto">
          <a:xfrm>
            <a:off x="6672263" y="5064125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7" name="Freeform 78"/>
          <p:cNvSpPr>
            <a:spLocks/>
          </p:cNvSpPr>
          <p:nvPr/>
        </p:nvSpPr>
        <p:spPr bwMode="auto">
          <a:xfrm>
            <a:off x="5807075" y="6143625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6022975" y="687705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5880100" y="5351463"/>
            <a:ext cx="301625" cy="309562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4295775" y="69373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3059113" y="6505575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2627313" y="7080250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4872038" y="7440613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4" name="Freeform 89"/>
          <p:cNvSpPr>
            <a:spLocks/>
          </p:cNvSpPr>
          <p:nvPr/>
        </p:nvSpPr>
        <p:spPr bwMode="auto">
          <a:xfrm>
            <a:off x="3648075" y="7081838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5" name="Freeform 91"/>
          <p:cNvSpPr>
            <a:spLocks/>
          </p:cNvSpPr>
          <p:nvPr/>
        </p:nvSpPr>
        <p:spPr bwMode="auto">
          <a:xfrm>
            <a:off x="5003800" y="82327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6" name="Freeform 93"/>
          <p:cNvSpPr>
            <a:spLocks/>
          </p:cNvSpPr>
          <p:nvPr/>
        </p:nvSpPr>
        <p:spPr bwMode="auto">
          <a:xfrm>
            <a:off x="1344613" y="6650038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7" name="Freeform 94"/>
          <p:cNvSpPr>
            <a:spLocks/>
          </p:cNvSpPr>
          <p:nvPr/>
        </p:nvSpPr>
        <p:spPr bwMode="auto">
          <a:xfrm>
            <a:off x="479425" y="7729538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8" name="Freeform 96"/>
          <p:cNvSpPr>
            <a:spLocks/>
          </p:cNvSpPr>
          <p:nvPr/>
        </p:nvSpPr>
        <p:spPr bwMode="auto">
          <a:xfrm>
            <a:off x="1547813" y="78009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49" name="Freeform 97"/>
          <p:cNvSpPr>
            <a:spLocks/>
          </p:cNvSpPr>
          <p:nvPr/>
        </p:nvSpPr>
        <p:spPr bwMode="auto">
          <a:xfrm>
            <a:off x="1560513" y="7226300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0" name="Freeform 98"/>
          <p:cNvSpPr>
            <a:spLocks/>
          </p:cNvSpPr>
          <p:nvPr/>
        </p:nvSpPr>
        <p:spPr bwMode="auto">
          <a:xfrm>
            <a:off x="695325" y="8016875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1" name="Freeform 99"/>
          <p:cNvSpPr>
            <a:spLocks/>
          </p:cNvSpPr>
          <p:nvPr/>
        </p:nvSpPr>
        <p:spPr bwMode="auto">
          <a:xfrm>
            <a:off x="552450" y="69373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2" name="Freeform 76"/>
          <p:cNvSpPr>
            <a:spLocks/>
          </p:cNvSpPr>
          <p:nvPr/>
        </p:nvSpPr>
        <p:spPr bwMode="auto">
          <a:xfrm>
            <a:off x="7535863" y="549592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3" name="Freeform 79"/>
          <p:cNvSpPr>
            <a:spLocks/>
          </p:cNvSpPr>
          <p:nvPr/>
        </p:nvSpPr>
        <p:spPr bwMode="auto">
          <a:xfrm>
            <a:off x="8112125" y="5999163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4" name="Freeform 80"/>
          <p:cNvSpPr>
            <a:spLocks/>
          </p:cNvSpPr>
          <p:nvPr/>
        </p:nvSpPr>
        <p:spPr bwMode="auto">
          <a:xfrm>
            <a:off x="6959600" y="6648450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5" name="Freeform 81"/>
          <p:cNvSpPr>
            <a:spLocks/>
          </p:cNvSpPr>
          <p:nvPr/>
        </p:nvSpPr>
        <p:spPr bwMode="auto">
          <a:xfrm>
            <a:off x="6888163" y="5640388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6" name="Freeform 88"/>
          <p:cNvSpPr>
            <a:spLocks/>
          </p:cNvSpPr>
          <p:nvPr/>
        </p:nvSpPr>
        <p:spPr bwMode="auto">
          <a:xfrm>
            <a:off x="7019925" y="84486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7" name="Freeform 92"/>
          <p:cNvSpPr>
            <a:spLocks/>
          </p:cNvSpPr>
          <p:nvPr/>
        </p:nvSpPr>
        <p:spPr bwMode="auto">
          <a:xfrm>
            <a:off x="7812088" y="8015288"/>
            <a:ext cx="301625" cy="309562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8" name="Freeform 163"/>
          <p:cNvSpPr>
            <a:spLocks/>
          </p:cNvSpPr>
          <p:nvPr/>
        </p:nvSpPr>
        <p:spPr bwMode="auto">
          <a:xfrm>
            <a:off x="7956550" y="67341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9" name="Freeform 164"/>
          <p:cNvSpPr>
            <a:spLocks/>
          </p:cNvSpPr>
          <p:nvPr/>
        </p:nvSpPr>
        <p:spPr bwMode="auto">
          <a:xfrm>
            <a:off x="8532813" y="7237413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0" name="Freeform 165"/>
          <p:cNvSpPr>
            <a:spLocks/>
          </p:cNvSpPr>
          <p:nvPr/>
        </p:nvSpPr>
        <p:spPr bwMode="auto">
          <a:xfrm>
            <a:off x="8388350" y="5135563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6" name="15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418529" y="5857061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6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-christmas-tree.wav"/>
          </p:stSnd>
        </p:sndAc>
      </p:transition>
    </mc:Choice>
    <mc:Fallback xmlns="">
      <p:transition spd="slow">
        <p:circle/>
        <p:sndAc>
          <p:stSnd>
            <p:snd r:embed="rId15" name="o-christmas-tre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4" y="1622705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07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4" y="560723"/>
            <a:ext cx="732433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1641544"/>
            <a:ext cx="731460" cy="864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2" y="1634895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2" y="561303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561303"/>
            <a:ext cx="731460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48" y="560723"/>
            <a:ext cx="720375" cy="86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Let’s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decorate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Christmas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110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Click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ORANGE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111 Flecha derecha">
            <a:hlinkClick r:id="" action="ppaction://hlinkshowjump?jump=nextslide"/>
          </p:cNvPr>
          <p:cNvSpPr/>
          <p:nvPr/>
        </p:nvSpPr>
        <p:spPr>
          <a:xfrm>
            <a:off x="7663474" y="5425929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988212" y="2500456"/>
            <a:ext cx="1749565" cy="835245"/>
          </a:xfrm>
          <a:prstGeom prst="wedgeEllipseCallout">
            <a:avLst>
              <a:gd name="adj1" fmla="val -45088"/>
              <a:gd name="adj2" fmla="val 50858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Thank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you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1" y="2851255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33" y="2860970"/>
            <a:ext cx="371261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5" y="3607498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89" y="3607498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9" y="4348365"/>
            <a:ext cx="376972" cy="445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29" y="5071719"/>
            <a:ext cx="376972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22" y="4305040"/>
            <a:ext cx="376973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398" y="684282"/>
            <a:ext cx="5365784" cy="5462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088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RAN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2948E-6 L 0.58055 0.61711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308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 Grupo"/>
          <p:cNvGrpSpPr>
            <a:grpSpLocks/>
          </p:cNvGrpSpPr>
          <p:nvPr/>
        </p:nvGrpSpPr>
        <p:grpSpPr bwMode="auto">
          <a:xfrm rot="949800">
            <a:off x="-2789907" y="503627"/>
            <a:ext cx="2927350" cy="809625"/>
            <a:chOff x="690563" y="4181475"/>
            <a:chExt cx="2927350" cy="809625"/>
          </a:xfrm>
        </p:grpSpPr>
        <p:sp>
          <p:nvSpPr>
            <p:cNvPr id="24" name="Freeform 172"/>
            <p:cNvSpPr>
              <a:spLocks/>
            </p:cNvSpPr>
            <p:nvPr/>
          </p:nvSpPr>
          <p:spPr bwMode="auto">
            <a:xfrm>
              <a:off x="2228850" y="4583113"/>
              <a:ext cx="3175" cy="317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173"/>
            <p:cNvSpPr>
              <a:spLocks/>
            </p:cNvSpPr>
            <p:nvPr/>
          </p:nvSpPr>
          <p:spPr bwMode="auto">
            <a:xfrm>
              <a:off x="2754313" y="4716463"/>
              <a:ext cx="71437" cy="109537"/>
            </a:xfrm>
            <a:custGeom>
              <a:avLst/>
              <a:gdLst>
                <a:gd name="T0" fmla="*/ 2147483647 w 45"/>
                <a:gd name="T1" fmla="*/ 2147483647 h 69"/>
                <a:gd name="T2" fmla="*/ 2147483647 w 45"/>
                <a:gd name="T3" fmla="*/ 2147483647 h 69"/>
                <a:gd name="T4" fmla="*/ 2147483647 w 45"/>
                <a:gd name="T5" fmla="*/ 2147483647 h 69"/>
                <a:gd name="T6" fmla="*/ 2147483647 w 45"/>
                <a:gd name="T7" fmla="*/ 2147483647 h 69"/>
                <a:gd name="T8" fmla="*/ 2147483647 w 45"/>
                <a:gd name="T9" fmla="*/ 2147483647 h 69"/>
                <a:gd name="T10" fmla="*/ 2147483647 w 45"/>
                <a:gd name="T11" fmla="*/ 2147483647 h 69"/>
                <a:gd name="T12" fmla="*/ 2147483647 w 45"/>
                <a:gd name="T13" fmla="*/ 2147483647 h 69"/>
                <a:gd name="T14" fmla="*/ 2147483647 w 45"/>
                <a:gd name="T15" fmla="*/ 0 h 69"/>
                <a:gd name="T16" fmla="*/ 2147483647 w 45"/>
                <a:gd name="T17" fmla="*/ 2147483647 h 69"/>
                <a:gd name="T18" fmla="*/ 2147483647 w 45"/>
                <a:gd name="T19" fmla="*/ 2147483647 h 69"/>
                <a:gd name="T20" fmla="*/ 0 w 45"/>
                <a:gd name="T21" fmla="*/ 2147483647 h 69"/>
                <a:gd name="T22" fmla="*/ 0 w 45"/>
                <a:gd name="T23" fmla="*/ 2147483647 h 69"/>
                <a:gd name="T24" fmla="*/ 2147483647 w 45"/>
                <a:gd name="T25" fmla="*/ 2147483647 h 69"/>
                <a:gd name="T26" fmla="*/ 0 w 45"/>
                <a:gd name="T27" fmla="*/ 2147483647 h 69"/>
                <a:gd name="T28" fmla="*/ 2147483647 w 45"/>
                <a:gd name="T29" fmla="*/ 2147483647 h 69"/>
                <a:gd name="T30" fmla="*/ 2147483647 w 45"/>
                <a:gd name="T31" fmla="*/ 2147483647 h 69"/>
                <a:gd name="T32" fmla="*/ 2147483647 w 45"/>
                <a:gd name="T33" fmla="*/ 2147483647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9"/>
                <a:gd name="T53" fmla="*/ 45 w 4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9">
                  <a:moveTo>
                    <a:pt x="20" y="66"/>
                  </a:moveTo>
                  <a:lnTo>
                    <a:pt x="27" y="52"/>
                  </a:lnTo>
                  <a:lnTo>
                    <a:pt x="43" y="30"/>
                  </a:lnTo>
                  <a:lnTo>
                    <a:pt x="45" y="25"/>
                  </a:lnTo>
                  <a:lnTo>
                    <a:pt x="45" y="19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36" y="0"/>
                  </a:lnTo>
                  <a:lnTo>
                    <a:pt x="7" y="37"/>
                  </a:lnTo>
                  <a:lnTo>
                    <a:pt x="4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4" y="69"/>
                  </a:lnTo>
                  <a:lnTo>
                    <a:pt x="23" y="69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174"/>
            <p:cNvSpPr>
              <a:spLocks/>
            </p:cNvSpPr>
            <p:nvPr/>
          </p:nvSpPr>
          <p:spPr bwMode="auto">
            <a:xfrm>
              <a:off x="2760663" y="4824413"/>
              <a:ext cx="857250" cy="146050"/>
            </a:xfrm>
            <a:custGeom>
              <a:avLst/>
              <a:gdLst>
                <a:gd name="T0" fmla="*/ 2147483647 w 540"/>
                <a:gd name="T1" fmla="*/ 2147483647 h 92"/>
                <a:gd name="T2" fmla="*/ 2147483647 w 540"/>
                <a:gd name="T3" fmla="*/ 2147483647 h 92"/>
                <a:gd name="T4" fmla="*/ 2147483647 w 540"/>
                <a:gd name="T5" fmla="*/ 2147483647 h 92"/>
                <a:gd name="T6" fmla="*/ 2147483647 w 540"/>
                <a:gd name="T7" fmla="*/ 2147483647 h 92"/>
                <a:gd name="T8" fmla="*/ 2147483647 w 540"/>
                <a:gd name="T9" fmla="*/ 2147483647 h 92"/>
                <a:gd name="T10" fmla="*/ 2147483647 w 540"/>
                <a:gd name="T11" fmla="*/ 2147483647 h 92"/>
                <a:gd name="T12" fmla="*/ 2147483647 w 540"/>
                <a:gd name="T13" fmla="*/ 2147483647 h 92"/>
                <a:gd name="T14" fmla="*/ 2147483647 w 540"/>
                <a:gd name="T15" fmla="*/ 2147483647 h 92"/>
                <a:gd name="T16" fmla="*/ 2147483647 w 540"/>
                <a:gd name="T17" fmla="*/ 2147483647 h 92"/>
                <a:gd name="T18" fmla="*/ 2147483647 w 540"/>
                <a:gd name="T19" fmla="*/ 2147483647 h 92"/>
                <a:gd name="T20" fmla="*/ 2147483647 w 540"/>
                <a:gd name="T21" fmla="*/ 2147483647 h 92"/>
                <a:gd name="T22" fmla="*/ 2147483647 w 540"/>
                <a:gd name="T23" fmla="*/ 2147483647 h 92"/>
                <a:gd name="T24" fmla="*/ 2147483647 w 540"/>
                <a:gd name="T25" fmla="*/ 2147483647 h 92"/>
                <a:gd name="T26" fmla="*/ 2147483647 w 540"/>
                <a:gd name="T27" fmla="*/ 2147483647 h 92"/>
                <a:gd name="T28" fmla="*/ 2147483647 w 540"/>
                <a:gd name="T29" fmla="*/ 2147483647 h 92"/>
                <a:gd name="T30" fmla="*/ 2147483647 w 540"/>
                <a:gd name="T31" fmla="*/ 2147483647 h 92"/>
                <a:gd name="T32" fmla="*/ 2147483647 w 540"/>
                <a:gd name="T33" fmla="*/ 2147483647 h 92"/>
                <a:gd name="T34" fmla="*/ 2147483647 w 540"/>
                <a:gd name="T35" fmla="*/ 2147483647 h 92"/>
                <a:gd name="T36" fmla="*/ 2147483647 w 540"/>
                <a:gd name="T37" fmla="*/ 2147483647 h 92"/>
                <a:gd name="T38" fmla="*/ 2147483647 w 540"/>
                <a:gd name="T39" fmla="*/ 2147483647 h 92"/>
                <a:gd name="T40" fmla="*/ 0 w 540"/>
                <a:gd name="T41" fmla="*/ 2147483647 h 92"/>
                <a:gd name="T42" fmla="*/ 2147483647 w 540"/>
                <a:gd name="T43" fmla="*/ 2147483647 h 92"/>
                <a:gd name="T44" fmla="*/ 2147483647 w 540"/>
                <a:gd name="T45" fmla="*/ 2147483647 h 92"/>
                <a:gd name="T46" fmla="*/ 2147483647 w 540"/>
                <a:gd name="T47" fmla="*/ 2147483647 h 92"/>
                <a:gd name="T48" fmla="*/ 2147483647 w 540"/>
                <a:gd name="T49" fmla="*/ 2147483647 h 92"/>
                <a:gd name="T50" fmla="*/ 2147483647 w 540"/>
                <a:gd name="T51" fmla="*/ 2147483647 h 92"/>
                <a:gd name="T52" fmla="*/ 2147483647 w 540"/>
                <a:gd name="T53" fmla="*/ 2147483647 h 92"/>
                <a:gd name="T54" fmla="*/ 2147483647 w 540"/>
                <a:gd name="T55" fmla="*/ 2147483647 h 92"/>
                <a:gd name="T56" fmla="*/ 2147483647 w 540"/>
                <a:gd name="T57" fmla="*/ 2147483647 h 92"/>
                <a:gd name="T58" fmla="*/ 2147483647 w 540"/>
                <a:gd name="T59" fmla="*/ 2147483647 h 92"/>
                <a:gd name="T60" fmla="*/ 2147483647 w 540"/>
                <a:gd name="T61" fmla="*/ 2147483647 h 92"/>
                <a:gd name="T62" fmla="*/ 2147483647 w 540"/>
                <a:gd name="T63" fmla="*/ 2147483647 h 92"/>
                <a:gd name="T64" fmla="*/ 2147483647 w 540"/>
                <a:gd name="T65" fmla="*/ 2147483647 h 92"/>
                <a:gd name="T66" fmla="*/ 2147483647 w 540"/>
                <a:gd name="T67" fmla="*/ 2147483647 h 92"/>
                <a:gd name="T68" fmla="*/ 2147483647 w 540"/>
                <a:gd name="T69" fmla="*/ 2147483647 h 92"/>
                <a:gd name="T70" fmla="*/ 2147483647 w 540"/>
                <a:gd name="T71" fmla="*/ 2147483647 h 92"/>
                <a:gd name="T72" fmla="*/ 2147483647 w 540"/>
                <a:gd name="T73" fmla="*/ 2147483647 h 92"/>
                <a:gd name="T74" fmla="*/ 2147483647 w 540"/>
                <a:gd name="T75" fmla="*/ 2147483647 h 92"/>
                <a:gd name="T76" fmla="*/ 2147483647 w 540"/>
                <a:gd name="T77" fmla="*/ 2147483647 h 92"/>
                <a:gd name="T78" fmla="*/ 2147483647 w 540"/>
                <a:gd name="T79" fmla="*/ 2147483647 h 92"/>
                <a:gd name="T80" fmla="*/ 2147483647 w 540"/>
                <a:gd name="T81" fmla="*/ 2147483647 h 92"/>
                <a:gd name="T82" fmla="*/ 2147483647 w 540"/>
                <a:gd name="T83" fmla="*/ 2147483647 h 92"/>
                <a:gd name="T84" fmla="*/ 2147483647 w 540"/>
                <a:gd name="T85" fmla="*/ 2147483647 h 92"/>
                <a:gd name="T86" fmla="*/ 2147483647 w 540"/>
                <a:gd name="T87" fmla="*/ 2147483647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92"/>
                <a:gd name="T134" fmla="*/ 540 w 540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92">
                  <a:moveTo>
                    <a:pt x="525" y="71"/>
                  </a:moveTo>
                  <a:lnTo>
                    <a:pt x="518" y="62"/>
                  </a:lnTo>
                  <a:lnTo>
                    <a:pt x="515" y="51"/>
                  </a:lnTo>
                  <a:lnTo>
                    <a:pt x="508" y="53"/>
                  </a:lnTo>
                  <a:lnTo>
                    <a:pt x="506" y="50"/>
                  </a:lnTo>
                  <a:lnTo>
                    <a:pt x="502" y="50"/>
                  </a:lnTo>
                  <a:lnTo>
                    <a:pt x="495" y="51"/>
                  </a:lnTo>
                  <a:lnTo>
                    <a:pt x="446" y="46"/>
                  </a:lnTo>
                  <a:lnTo>
                    <a:pt x="444" y="46"/>
                  </a:lnTo>
                  <a:lnTo>
                    <a:pt x="435" y="44"/>
                  </a:lnTo>
                  <a:lnTo>
                    <a:pt x="410" y="5"/>
                  </a:lnTo>
                  <a:lnTo>
                    <a:pt x="407" y="0"/>
                  </a:lnTo>
                  <a:lnTo>
                    <a:pt x="377" y="1"/>
                  </a:lnTo>
                  <a:lnTo>
                    <a:pt x="391" y="19"/>
                  </a:lnTo>
                  <a:lnTo>
                    <a:pt x="407" y="46"/>
                  </a:lnTo>
                  <a:lnTo>
                    <a:pt x="402" y="46"/>
                  </a:lnTo>
                  <a:lnTo>
                    <a:pt x="400" y="46"/>
                  </a:lnTo>
                  <a:lnTo>
                    <a:pt x="396" y="46"/>
                  </a:lnTo>
                  <a:lnTo>
                    <a:pt x="377" y="46"/>
                  </a:lnTo>
                  <a:lnTo>
                    <a:pt x="347" y="50"/>
                  </a:lnTo>
                  <a:lnTo>
                    <a:pt x="317" y="50"/>
                  </a:lnTo>
                  <a:lnTo>
                    <a:pt x="310" y="16"/>
                  </a:lnTo>
                  <a:lnTo>
                    <a:pt x="308" y="1"/>
                  </a:lnTo>
                  <a:lnTo>
                    <a:pt x="262" y="3"/>
                  </a:lnTo>
                  <a:lnTo>
                    <a:pt x="262" y="5"/>
                  </a:lnTo>
                  <a:lnTo>
                    <a:pt x="264" y="21"/>
                  </a:lnTo>
                  <a:lnTo>
                    <a:pt x="265" y="34"/>
                  </a:lnTo>
                  <a:lnTo>
                    <a:pt x="269" y="39"/>
                  </a:lnTo>
                  <a:lnTo>
                    <a:pt x="269" y="46"/>
                  </a:lnTo>
                  <a:lnTo>
                    <a:pt x="251" y="46"/>
                  </a:lnTo>
                  <a:lnTo>
                    <a:pt x="242" y="46"/>
                  </a:lnTo>
                  <a:lnTo>
                    <a:pt x="203" y="46"/>
                  </a:lnTo>
                  <a:lnTo>
                    <a:pt x="195" y="48"/>
                  </a:lnTo>
                  <a:lnTo>
                    <a:pt x="187" y="48"/>
                  </a:lnTo>
                  <a:lnTo>
                    <a:pt x="173" y="46"/>
                  </a:lnTo>
                  <a:lnTo>
                    <a:pt x="164" y="46"/>
                  </a:lnTo>
                  <a:lnTo>
                    <a:pt x="164" y="44"/>
                  </a:lnTo>
                  <a:lnTo>
                    <a:pt x="168" y="46"/>
                  </a:lnTo>
                  <a:lnTo>
                    <a:pt x="172" y="42"/>
                  </a:lnTo>
                  <a:lnTo>
                    <a:pt x="170" y="39"/>
                  </a:lnTo>
                  <a:lnTo>
                    <a:pt x="170" y="34"/>
                  </a:lnTo>
                  <a:lnTo>
                    <a:pt x="175" y="12"/>
                  </a:lnTo>
                  <a:lnTo>
                    <a:pt x="175" y="3"/>
                  </a:lnTo>
                  <a:lnTo>
                    <a:pt x="133" y="3"/>
                  </a:lnTo>
                  <a:lnTo>
                    <a:pt x="131" y="12"/>
                  </a:lnTo>
                  <a:lnTo>
                    <a:pt x="129" y="21"/>
                  </a:lnTo>
                  <a:lnTo>
                    <a:pt x="129" y="28"/>
                  </a:lnTo>
                  <a:lnTo>
                    <a:pt x="129" y="34"/>
                  </a:lnTo>
                  <a:lnTo>
                    <a:pt x="133" y="48"/>
                  </a:lnTo>
                  <a:lnTo>
                    <a:pt x="125" y="50"/>
                  </a:lnTo>
                  <a:lnTo>
                    <a:pt x="118" y="50"/>
                  </a:lnTo>
                  <a:lnTo>
                    <a:pt x="104" y="48"/>
                  </a:lnTo>
                  <a:lnTo>
                    <a:pt x="102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lnTo>
                    <a:pt x="46" y="44"/>
                  </a:lnTo>
                  <a:lnTo>
                    <a:pt x="32" y="25"/>
                  </a:lnTo>
                  <a:lnTo>
                    <a:pt x="19" y="1"/>
                  </a:lnTo>
                  <a:lnTo>
                    <a:pt x="0" y="1"/>
                  </a:lnTo>
                  <a:lnTo>
                    <a:pt x="5" y="16"/>
                  </a:lnTo>
                  <a:lnTo>
                    <a:pt x="21" y="44"/>
                  </a:lnTo>
                  <a:lnTo>
                    <a:pt x="32" y="59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4" y="67"/>
                  </a:lnTo>
                  <a:lnTo>
                    <a:pt x="42" y="64"/>
                  </a:lnTo>
                  <a:lnTo>
                    <a:pt x="44" y="60"/>
                  </a:lnTo>
                  <a:lnTo>
                    <a:pt x="46" y="62"/>
                  </a:lnTo>
                  <a:lnTo>
                    <a:pt x="62" y="66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9" y="69"/>
                  </a:lnTo>
                  <a:lnTo>
                    <a:pt x="87" y="71"/>
                  </a:lnTo>
                  <a:lnTo>
                    <a:pt x="94" y="71"/>
                  </a:lnTo>
                  <a:lnTo>
                    <a:pt x="101" y="75"/>
                  </a:lnTo>
                  <a:lnTo>
                    <a:pt x="110" y="75"/>
                  </a:lnTo>
                  <a:lnTo>
                    <a:pt x="125" y="76"/>
                  </a:lnTo>
                  <a:lnTo>
                    <a:pt x="134" y="76"/>
                  </a:lnTo>
                  <a:lnTo>
                    <a:pt x="143" y="76"/>
                  </a:lnTo>
                  <a:lnTo>
                    <a:pt x="161" y="78"/>
                  </a:lnTo>
                  <a:lnTo>
                    <a:pt x="170" y="78"/>
                  </a:lnTo>
                  <a:lnTo>
                    <a:pt x="173" y="78"/>
                  </a:lnTo>
                  <a:lnTo>
                    <a:pt x="175" y="78"/>
                  </a:lnTo>
                  <a:lnTo>
                    <a:pt x="186" y="78"/>
                  </a:lnTo>
                  <a:lnTo>
                    <a:pt x="214" y="80"/>
                  </a:lnTo>
                  <a:lnTo>
                    <a:pt x="239" y="85"/>
                  </a:lnTo>
                  <a:lnTo>
                    <a:pt x="249" y="84"/>
                  </a:lnTo>
                  <a:lnTo>
                    <a:pt x="260" y="84"/>
                  </a:lnTo>
                  <a:lnTo>
                    <a:pt x="276" y="84"/>
                  </a:lnTo>
                  <a:lnTo>
                    <a:pt x="278" y="84"/>
                  </a:lnTo>
                  <a:lnTo>
                    <a:pt x="281" y="84"/>
                  </a:lnTo>
                  <a:lnTo>
                    <a:pt x="285" y="82"/>
                  </a:lnTo>
                  <a:lnTo>
                    <a:pt x="301" y="84"/>
                  </a:lnTo>
                  <a:lnTo>
                    <a:pt x="317" y="84"/>
                  </a:lnTo>
                  <a:lnTo>
                    <a:pt x="333" y="84"/>
                  </a:lnTo>
                  <a:lnTo>
                    <a:pt x="348" y="82"/>
                  </a:lnTo>
                  <a:lnTo>
                    <a:pt x="354" y="82"/>
                  </a:lnTo>
                  <a:lnTo>
                    <a:pt x="356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9" y="82"/>
                  </a:lnTo>
                  <a:lnTo>
                    <a:pt x="364" y="84"/>
                  </a:lnTo>
                  <a:lnTo>
                    <a:pt x="370" y="84"/>
                  </a:lnTo>
                  <a:lnTo>
                    <a:pt x="380" y="82"/>
                  </a:lnTo>
                  <a:lnTo>
                    <a:pt x="384" y="84"/>
                  </a:lnTo>
                  <a:lnTo>
                    <a:pt x="389" y="82"/>
                  </a:lnTo>
                  <a:lnTo>
                    <a:pt x="393" y="82"/>
                  </a:lnTo>
                  <a:lnTo>
                    <a:pt x="398" y="82"/>
                  </a:lnTo>
                  <a:lnTo>
                    <a:pt x="402" y="82"/>
                  </a:lnTo>
                  <a:lnTo>
                    <a:pt x="414" y="84"/>
                  </a:lnTo>
                  <a:lnTo>
                    <a:pt x="435" y="87"/>
                  </a:lnTo>
                  <a:lnTo>
                    <a:pt x="444" y="87"/>
                  </a:lnTo>
                  <a:lnTo>
                    <a:pt x="448" y="87"/>
                  </a:lnTo>
                  <a:lnTo>
                    <a:pt x="451" y="89"/>
                  </a:lnTo>
                  <a:lnTo>
                    <a:pt x="453" y="91"/>
                  </a:lnTo>
                  <a:lnTo>
                    <a:pt x="458" y="91"/>
                  </a:lnTo>
                  <a:lnTo>
                    <a:pt x="464" y="87"/>
                  </a:lnTo>
                  <a:lnTo>
                    <a:pt x="467" y="87"/>
                  </a:lnTo>
                  <a:lnTo>
                    <a:pt x="478" y="89"/>
                  </a:lnTo>
                  <a:lnTo>
                    <a:pt x="492" y="91"/>
                  </a:lnTo>
                  <a:lnTo>
                    <a:pt x="506" y="92"/>
                  </a:lnTo>
                  <a:lnTo>
                    <a:pt x="522" y="92"/>
                  </a:lnTo>
                  <a:lnTo>
                    <a:pt x="533" y="92"/>
                  </a:lnTo>
                  <a:lnTo>
                    <a:pt x="536" y="91"/>
                  </a:lnTo>
                  <a:lnTo>
                    <a:pt x="540" y="92"/>
                  </a:lnTo>
                  <a:lnTo>
                    <a:pt x="533" y="84"/>
                  </a:lnTo>
                  <a:lnTo>
                    <a:pt x="527" y="78"/>
                  </a:lnTo>
                  <a:lnTo>
                    <a:pt x="52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175"/>
            <p:cNvSpPr>
              <a:spLocks/>
            </p:cNvSpPr>
            <p:nvPr/>
          </p:nvSpPr>
          <p:spPr bwMode="auto">
            <a:xfrm>
              <a:off x="1654175" y="4716463"/>
              <a:ext cx="74613" cy="11112"/>
            </a:xfrm>
            <a:custGeom>
              <a:avLst/>
              <a:gdLst>
                <a:gd name="T0" fmla="*/ 2147483647 w 47"/>
                <a:gd name="T1" fmla="*/ 2147483647 h 7"/>
                <a:gd name="T2" fmla="*/ 2147483647 w 47"/>
                <a:gd name="T3" fmla="*/ 2147483647 h 7"/>
                <a:gd name="T4" fmla="*/ 2147483647 w 47"/>
                <a:gd name="T5" fmla="*/ 2147483647 h 7"/>
                <a:gd name="T6" fmla="*/ 2147483647 w 47"/>
                <a:gd name="T7" fmla="*/ 2147483647 h 7"/>
                <a:gd name="T8" fmla="*/ 2147483647 w 47"/>
                <a:gd name="T9" fmla="*/ 0 h 7"/>
                <a:gd name="T10" fmla="*/ 2147483647 w 47"/>
                <a:gd name="T11" fmla="*/ 0 h 7"/>
                <a:gd name="T12" fmla="*/ 2147483647 w 47"/>
                <a:gd name="T13" fmla="*/ 0 h 7"/>
                <a:gd name="T14" fmla="*/ 0 w 47"/>
                <a:gd name="T15" fmla="*/ 2147483647 h 7"/>
                <a:gd name="T16" fmla="*/ 2147483647 w 47"/>
                <a:gd name="T17" fmla="*/ 2147483647 h 7"/>
                <a:gd name="T18" fmla="*/ 2147483647 w 4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"/>
                <a:gd name="T32" fmla="*/ 47 w 4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">
                  <a:moveTo>
                    <a:pt x="15" y="2"/>
                  </a:moveTo>
                  <a:lnTo>
                    <a:pt x="17" y="7"/>
                  </a:lnTo>
                  <a:lnTo>
                    <a:pt x="17" y="2"/>
                  </a:lnTo>
                  <a:lnTo>
                    <a:pt x="31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0" y="2"/>
                  </a:lnTo>
                  <a:lnTo>
                    <a:pt x="7" y="3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176"/>
            <p:cNvSpPr>
              <a:spLocks/>
            </p:cNvSpPr>
            <p:nvPr/>
          </p:nvSpPr>
          <p:spPr bwMode="auto">
            <a:xfrm>
              <a:off x="844550" y="4262438"/>
              <a:ext cx="1858963" cy="563562"/>
            </a:xfrm>
            <a:custGeom>
              <a:avLst/>
              <a:gdLst>
                <a:gd name="T0" fmla="*/ 2147483647 w 1171"/>
                <a:gd name="T1" fmla="*/ 2147483647 h 355"/>
                <a:gd name="T2" fmla="*/ 2147483647 w 1171"/>
                <a:gd name="T3" fmla="*/ 2147483647 h 355"/>
                <a:gd name="T4" fmla="*/ 2147483647 w 1171"/>
                <a:gd name="T5" fmla="*/ 2147483647 h 355"/>
                <a:gd name="T6" fmla="*/ 2147483647 w 1171"/>
                <a:gd name="T7" fmla="*/ 2147483647 h 355"/>
                <a:gd name="T8" fmla="*/ 2147483647 w 1171"/>
                <a:gd name="T9" fmla="*/ 2147483647 h 355"/>
                <a:gd name="T10" fmla="*/ 2147483647 w 1171"/>
                <a:gd name="T11" fmla="*/ 2147483647 h 355"/>
                <a:gd name="T12" fmla="*/ 2147483647 w 1171"/>
                <a:gd name="T13" fmla="*/ 2147483647 h 355"/>
                <a:gd name="T14" fmla="*/ 2147483647 w 1171"/>
                <a:gd name="T15" fmla="*/ 2147483647 h 355"/>
                <a:gd name="T16" fmla="*/ 2147483647 w 1171"/>
                <a:gd name="T17" fmla="*/ 2147483647 h 355"/>
                <a:gd name="T18" fmla="*/ 2147483647 w 1171"/>
                <a:gd name="T19" fmla="*/ 2147483647 h 355"/>
                <a:gd name="T20" fmla="*/ 2147483647 w 1171"/>
                <a:gd name="T21" fmla="*/ 2147483647 h 355"/>
                <a:gd name="T22" fmla="*/ 2147483647 w 1171"/>
                <a:gd name="T23" fmla="*/ 2147483647 h 355"/>
                <a:gd name="T24" fmla="*/ 2147483647 w 1171"/>
                <a:gd name="T25" fmla="*/ 2147483647 h 355"/>
                <a:gd name="T26" fmla="*/ 2147483647 w 1171"/>
                <a:gd name="T27" fmla="*/ 2147483647 h 355"/>
                <a:gd name="T28" fmla="*/ 2147483647 w 1171"/>
                <a:gd name="T29" fmla="*/ 2147483647 h 355"/>
                <a:gd name="T30" fmla="*/ 2147483647 w 1171"/>
                <a:gd name="T31" fmla="*/ 2147483647 h 355"/>
                <a:gd name="T32" fmla="*/ 2147483647 w 1171"/>
                <a:gd name="T33" fmla="*/ 2147483647 h 355"/>
                <a:gd name="T34" fmla="*/ 2147483647 w 1171"/>
                <a:gd name="T35" fmla="*/ 2147483647 h 355"/>
                <a:gd name="T36" fmla="*/ 2147483647 w 1171"/>
                <a:gd name="T37" fmla="*/ 2147483647 h 355"/>
                <a:gd name="T38" fmla="*/ 2147483647 w 1171"/>
                <a:gd name="T39" fmla="*/ 2147483647 h 355"/>
                <a:gd name="T40" fmla="*/ 2147483647 w 1171"/>
                <a:gd name="T41" fmla="*/ 2147483647 h 355"/>
                <a:gd name="T42" fmla="*/ 2147483647 w 1171"/>
                <a:gd name="T43" fmla="*/ 2147483647 h 355"/>
                <a:gd name="T44" fmla="*/ 2147483647 w 1171"/>
                <a:gd name="T45" fmla="*/ 2147483647 h 355"/>
                <a:gd name="T46" fmla="*/ 2147483647 w 1171"/>
                <a:gd name="T47" fmla="*/ 2147483647 h 355"/>
                <a:gd name="T48" fmla="*/ 2147483647 w 1171"/>
                <a:gd name="T49" fmla="*/ 2147483647 h 355"/>
                <a:gd name="T50" fmla="*/ 2147483647 w 1171"/>
                <a:gd name="T51" fmla="*/ 2147483647 h 355"/>
                <a:gd name="T52" fmla="*/ 2147483647 w 1171"/>
                <a:gd name="T53" fmla="*/ 2147483647 h 355"/>
                <a:gd name="T54" fmla="*/ 2147483647 w 1171"/>
                <a:gd name="T55" fmla="*/ 2147483647 h 355"/>
                <a:gd name="T56" fmla="*/ 2147483647 w 1171"/>
                <a:gd name="T57" fmla="*/ 2147483647 h 355"/>
                <a:gd name="T58" fmla="*/ 2147483647 w 1171"/>
                <a:gd name="T59" fmla="*/ 2147483647 h 355"/>
                <a:gd name="T60" fmla="*/ 2147483647 w 1171"/>
                <a:gd name="T61" fmla="*/ 2147483647 h 355"/>
                <a:gd name="T62" fmla="*/ 2147483647 w 1171"/>
                <a:gd name="T63" fmla="*/ 2147483647 h 355"/>
                <a:gd name="T64" fmla="*/ 2147483647 w 1171"/>
                <a:gd name="T65" fmla="*/ 2147483647 h 355"/>
                <a:gd name="T66" fmla="*/ 2147483647 w 1171"/>
                <a:gd name="T67" fmla="*/ 2147483647 h 355"/>
                <a:gd name="T68" fmla="*/ 2147483647 w 1171"/>
                <a:gd name="T69" fmla="*/ 2147483647 h 355"/>
                <a:gd name="T70" fmla="*/ 2147483647 w 1171"/>
                <a:gd name="T71" fmla="*/ 2147483647 h 355"/>
                <a:gd name="T72" fmla="*/ 2147483647 w 1171"/>
                <a:gd name="T73" fmla="*/ 2147483647 h 355"/>
                <a:gd name="T74" fmla="*/ 2147483647 w 1171"/>
                <a:gd name="T75" fmla="*/ 2147483647 h 355"/>
                <a:gd name="T76" fmla="*/ 2147483647 w 1171"/>
                <a:gd name="T77" fmla="*/ 2147483647 h 355"/>
                <a:gd name="T78" fmla="*/ 2147483647 w 1171"/>
                <a:gd name="T79" fmla="*/ 2147483647 h 355"/>
                <a:gd name="T80" fmla="*/ 2147483647 w 1171"/>
                <a:gd name="T81" fmla="*/ 2147483647 h 355"/>
                <a:gd name="T82" fmla="*/ 2147483647 w 1171"/>
                <a:gd name="T83" fmla="*/ 2147483647 h 355"/>
                <a:gd name="T84" fmla="*/ 2147483647 w 1171"/>
                <a:gd name="T85" fmla="*/ 2147483647 h 355"/>
                <a:gd name="T86" fmla="*/ 2147483647 w 1171"/>
                <a:gd name="T87" fmla="*/ 2147483647 h 355"/>
                <a:gd name="T88" fmla="*/ 2147483647 w 1171"/>
                <a:gd name="T89" fmla="*/ 2147483647 h 355"/>
                <a:gd name="T90" fmla="*/ 2147483647 w 1171"/>
                <a:gd name="T91" fmla="*/ 2147483647 h 355"/>
                <a:gd name="T92" fmla="*/ 2147483647 w 1171"/>
                <a:gd name="T93" fmla="*/ 2147483647 h 355"/>
                <a:gd name="T94" fmla="*/ 2147483647 w 1171"/>
                <a:gd name="T95" fmla="*/ 2147483647 h 355"/>
                <a:gd name="T96" fmla="*/ 2147483647 w 1171"/>
                <a:gd name="T97" fmla="*/ 2147483647 h 355"/>
                <a:gd name="T98" fmla="*/ 2147483647 w 1171"/>
                <a:gd name="T99" fmla="*/ 2147483647 h 355"/>
                <a:gd name="T100" fmla="*/ 0 w 1171"/>
                <a:gd name="T101" fmla="*/ 2147483647 h 355"/>
                <a:gd name="T102" fmla="*/ 2147483647 w 1171"/>
                <a:gd name="T103" fmla="*/ 2147483647 h 355"/>
                <a:gd name="T104" fmla="*/ 2147483647 w 1171"/>
                <a:gd name="T105" fmla="*/ 2147483647 h 355"/>
                <a:gd name="T106" fmla="*/ 2147483647 w 1171"/>
                <a:gd name="T107" fmla="*/ 2147483647 h 355"/>
                <a:gd name="T108" fmla="*/ 2147483647 w 1171"/>
                <a:gd name="T109" fmla="*/ 2147483647 h 355"/>
                <a:gd name="T110" fmla="*/ 2147483647 w 1171"/>
                <a:gd name="T111" fmla="*/ 2147483647 h 355"/>
                <a:gd name="T112" fmla="*/ 2147483647 w 1171"/>
                <a:gd name="T113" fmla="*/ 2147483647 h 355"/>
                <a:gd name="T114" fmla="*/ 2147483647 w 1171"/>
                <a:gd name="T115" fmla="*/ 2147483647 h 355"/>
                <a:gd name="T116" fmla="*/ 2147483647 w 1171"/>
                <a:gd name="T117" fmla="*/ 2147483647 h 355"/>
                <a:gd name="T118" fmla="*/ 2147483647 w 1171"/>
                <a:gd name="T119" fmla="*/ 2147483647 h 355"/>
                <a:gd name="T120" fmla="*/ 2147483647 w 1171"/>
                <a:gd name="T121" fmla="*/ 2147483647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1"/>
                <a:gd name="T184" fmla="*/ 0 h 355"/>
                <a:gd name="T185" fmla="*/ 1171 w 1171"/>
                <a:gd name="T186" fmla="*/ 355 h 3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1" h="355">
                  <a:moveTo>
                    <a:pt x="1118" y="227"/>
                  </a:moveTo>
                  <a:lnTo>
                    <a:pt x="1118" y="223"/>
                  </a:lnTo>
                  <a:lnTo>
                    <a:pt x="1118" y="220"/>
                  </a:lnTo>
                  <a:lnTo>
                    <a:pt x="1120" y="213"/>
                  </a:lnTo>
                  <a:lnTo>
                    <a:pt x="1106" y="225"/>
                  </a:lnTo>
                  <a:lnTo>
                    <a:pt x="1104" y="223"/>
                  </a:lnTo>
                  <a:lnTo>
                    <a:pt x="1113" y="198"/>
                  </a:lnTo>
                  <a:lnTo>
                    <a:pt x="1110" y="190"/>
                  </a:lnTo>
                  <a:lnTo>
                    <a:pt x="1058" y="223"/>
                  </a:lnTo>
                  <a:lnTo>
                    <a:pt x="1056" y="218"/>
                  </a:lnTo>
                  <a:lnTo>
                    <a:pt x="1058" y="213"/>
                  </a:lnTo>
                  <a:lnTo>
                    <a:pt x="1062" y="202"/>
                  </a:lnTo>
                  <a:lnTo>
                    <a:pt x="1067" y="182"/>
                  </a:lnTo>
                  <a:lnTo>
                    <a:pt x="1060" y="184"/>
                  </a:lnTo>
                  <a:lnTo>
                    <a:pt x="1048" y="188"/>
                  </a:lnTo>
                  <a:lnTo>
                    <a:pt x="1035" y="193"/>
                  </a:lnTo>
                  <a:lnTo>
                    <a:pt x="1023" y="198"/>
                  </a:lnTo>
                  <a:lnTo>
                    <a:pt x="1010" y="202"/>
                  </a:lnTo>
                  <a:lnTo>
                    <a:pt x="1002" y="204"/>
                  </a:lnTo>
                  <a:lnTo>
                    <a:pt x="994" y="206"/>
                  </a:lnTo>
                  <a:lnTo>
                    <a:pt x="954" y="209"/>
                  </a:lnTo>
                  <a:lnTo>
                    <a:pt x="940" y="209"/>
                  </a:lnTo>
                  <a:lnTo>
                    <a:pt x="925" y="211"/>
                  </a:lnTo>
                  <a:lnTo>
                    <a:pt x="899" y="218"/>
                  </a:lnTo>
                  <a:lnTo>
                    <a:pt x="871" y="218"/>
                  </a:lnTo>
                  <a:lnTo>
                    <a:pt x="864" y="220"/>
                  </a:lnTo>
                  <a:lnTo>
                    <a:pt x="849" y="222"/>
                  </a:lnTo>
                  <a:lnTo>
                    <a:pt x="848" y="220"/>
                  </a:lnTo>
                  <a:lnTo>
                    <a:pt x="899" y="211"/>
                  </a:lnTo>
                  <a:lnTo>
                    <a:pt x="890" y="211"/>
                  </a:lnTo>
                  <a:lnTo>
                    <a:pt x="881" y="207"/>
                  </a:lnTo>
                  <a:lnTo>
                    <a:pt x="872" y="204"/>
                  </a:lnTo>
                  <a:lnTo>
                    <a:pt x="842" y="206"/>
                  </a:lnTo>
                  <a:lnTo>
                    <a:pt x="841" y="206"/>
                  </a:lnTo>
                  <a:lnTo>
                    <a:pt x="835" y="204"/>
                  </a:lnTo>
                  <a:lnTo>
                    <a:pt x="837" y="198"/>
                  </a:lnTo>
                  <a:lnTo>
                    <a:pt x="839" y="190"/>
                  </a:lnTo>
                  <a:lnTo>
                    <a:pt x="839" y="182"/>
                  </a:lnTo>
                  <a:lnTo>
                    <a:pt x="844" y="168"/>
                  </a:lnTo>
                  <a:lnTo>
                    <a:pt x="860" y="159"/>
                  </a:lnTo>
                  <a:lnTo>
                    <a:pt x="878" y="154"/>
                  </a:lnTo>
                  <a:lnTo>
                    <a:pt x="869" y="147"/>
                  </a:lnTo>
                  <a:lnTo>
                    <a:pt x="860" y="141"/>
                  </a:lnTo>
                  <a:lnTo>
                    <a:pt x="842" y="132"/>
                  </a:lnTo>
                  <a:lnTo>
                    <a:pt x="837" y="129"/>
                  </a:lnTo>
                  <a:lnTo>
                    <a:pt x="832" y="125"/>
                  </a:lnTo>
                  <a:lnTo>
                    <a:pt x="830" y="111"/>
                  </a:lnTo>
                  <a:lnTo>
                    <a:pt x="832" y="106"/>
                  </a:lnTo>
                  <a:lnTo>
                    <a:pt x="837" y="102"/>
                  </a:lnTo>
                  <a:lnTo>
                    <a:pt x="848" y="97"/>
                  </a:lnTo>
                  <a:lnTo>
                    <a:pt x="855" y="93"/>
                  </a:lnTo>
                  <a:lnTo>
                    <a:pt x="858" y="90"/>
                  </a:lnTo>
                  <a:lnTo>
                    <a:pt x="864" y="77"/>
                  </a:lnTo>
                  <a:lnTo>
                    <a:pt x="860" y="68"/>
                  </a:lnTo>
                  <a:lnTo>
                    <a:pt x="849" y="75"/>
                  </a:lnTo>
                  <a:lnTo>
                    <a:pt x="839" y="84"/>
                  </a:lnTo>
                  <a:lnTo>
                    <a:pt x="835" y="84"/>
                  </a:lnTo>
                  <a:lnTo>
                    <a:pt x="832" y="88"/>
                  </a:lnTo>
                  <a:lnTo>
                    <a:pt x="832" y="82"/>
                  </a:lnTo>
                  <a:lnTo>
                    <a:pt x="833" y="77"/>
                  </a:lnTo>
                  <a:lnTo>
                    <a:pt x="830" y="81"/>
                  </a:lnTo>
                  <a:lnTo>
                    <a:pt x="826" y="81"/>
                  </a:lnTo>
                  <a:lnTo>
                    <a:pt x="826" y="79"/>
                  </a:lnTo>
                  <a:lnTo>
                    <a:pt x="826" y="74"/>
                  </a:lnTo>
                  <a:lnTo>
                    <a:pt x="828" y="68"/>
                  </a:lnTo>
                  <a:lnTo>
                    <a:pt x="835" y="59"/>
                  </a:lnTo>
                  <a:lnTo>
                    <a:pt x="844" y="43"/>
                  </a:lnTo>
                  <a:lnTo>
                    <a:pt x="848" y="47"/>
                  </a:lnTo>
                  <a:lnTo>
                    <a:pt x="849" y="29"/>
                  </a:lnTo>
                  <a:lnTo>
                    <a:pt x="832" y="36"/>
                  </a:lnTo>
                  <a:lnTo>
                    <a:pt x="812" y="59"/>
                  </a:lnTo>
                  <a:lnTo>
                    <a:pt x="805" y="72"/>
                  </a:lnTo>
                  <a:lnTo>
                    <a:pt x="802" y="88"/>
                  </a:lnTo>
                  <a:lnTo>
                    <a:pt x="809" y="122"/>
                  </a:lnTo>
                  <a:lnTo>
                    <a:pt x="798" y="123"/>
                  </a:lnTo>
                  <a:lnTo>
                    <a:pt x="798" y="122"/>
                  </a:lnTo>
                  <a:lnTo>
                    <a:pt x="796" y="123"/>
                  </a:lnTo>
                  <a:lnTo>
                    <a:pt x="763" y="120"/>
                  </a:lnTo>
                  <a:lnTo>
                    <a:pt x="740" y="120"/>
                  </a:lnTo>
                  <a:lnTo>
                    <a:pt x="738" y="111"/>
                  </a:lnTo>
                  <a:lnTo>
                    <a:pt x="733" y="106"/>
                  </a:lnTo>
                  <a:lnTo>
                    <a:pt x="731" y="93"/>
                  </a:lnTo>
                  <a:lnTo>
                    <a:pt x="734" y="82"/>
                  </a:lnTo>
                  <a:lnTo>
                    <a:pt x="741" y="77"/>
                  </a:lnTo>
                  <a:lnTo>
                    <a:pt x="743" y="68"/>
                  </a:lnTo>
                  <a:lnTo>
                    <a:pt x="752" y="57"/>
                  </a:lnTo>
                  <a:lnTo>
                    <a:pt x="754" y="50"/>
                  </a:lnTo>
                  <a:lnTo>
                    <a:pt x="754" y="43"/>
                  </a:lnTo>
                  <a:lnTo>
                    <a:pt x="747" y="43"/>
                  </a:lnTo>
                  <a:lnTo>
                    <a:pt x="743" y="47"/>
                  </a:lnTo>
                  <a:lnTo>
                    <a:pt x="741" y="49"/>
                  </a:lnTo>
                  <a:lnTo>
                    <a:pt x="740" y="47"/>
                  </a:lnTo>
                  <a:lnTo>
                    <a:pt x="722" y="66"/>
                  </a:lnTo>
                  <a:lnTo>
                    <a:pt x="718" y="66"/>
                  </a:lnTo>
                  <a:lnTo>
                    <a:pt x="717" y="57"/>
                  </a:lnTo>
                  <a:lnTo>
                    <a:pt x="718" y="50"/>
                  </a:lnTo>
                  <a:lnTo>
                    <a:pt x="729" y="34"/>
                  </a:lnTo>
                  <a:lnTo>
                    <a:pt x="738" y="31"/>
                  </a:lnTo>
                  <a:lnTo>
                    <a:pt x="743" y="24"/>
                  </a:lnTo>
                  <a:lnTo>
                    <a:pt x="748" y="6"/>
                  </a:lnTo>
                  <a:lnTo>
                    <a:pt x="747" y="4"/>
                  </a:lnTo>
                  <a:lnTo>
                    <a:pt x="745" y="6"/>
                  </a:lnTo>
                  <a:lnTo>
                    <a:pt x="734" y="0"/>
                  </a:lnTo>
                  <a:lnTo>
                    <a:pt x="734" y="6"/>
                  </a:lnTo>
                  <a:lnTo>
                    <a:pt x="731" y="9"/>
                  </a:lnTo>
                  <a:lnTo>
                    <a:pt x="729" y="11"/>
                  </a:lnTo>
                  <a:lnTo>
                    <a:pt x="727" y="11"/>
                  </a:lnTo>
                  <a:lnTo>
                    <a:pt x="708" y="31"/>
                  </a:lnTo>
                  <a:lnTo>
                    <a:pt x="701" y="41"/>
                  </a:lnTo>
                  <a:lnTo>
                    <a:pt x="694" y="54"/>
                  </a:lnTo>
                  <a:lnTo>
                    <a:pt x="699" y="79"/>
                  </a:lnTo>
                  <a:lnTo>
                    <a:pt x="708" y="100"/>
                  </a:lnTo>
                  <a:lnTo>
                    <a:pt x="710" y="107"/>
                  </a:lnTo>
                  <a:lnTo>
                    <a:pt x="710" y="111"/>
                  </a:lnTo>
                  <a:lnTo>
                    <a:pt x="708" y="115"/>
                  </a:lnTo>
                  <a:lnTo>
                    <a:pt x="692" y="115"/>
                  </a:lnTo>
                  <a:lnTo>
                    <a:pt x="678" y="118"/>
                  </a:lnTo>
                  <a:lnTo>
                    <a:pt x="660" y="132"/>
                  </a:lnTo>
                  <a:lnTo>
                    <a:pt x="632" y="145"/>
                  </a:lnTo>
                  <a:lnTo>
                    <a:pt x="626" y="150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09" y="168"/>
                  </a:lnTo>
                  <a:lnTo>
                    <a:pt x="607" y="179"/>
                  </a:lnTo>
                  <a:lnTo>
                    <a:pt x="610" y="188"/>
                  </a:lnTo>
                  <a:lnTo>
                    <a:pt x="618" y="195"/>
                  </a:lnTo>
                  <a:lnTo>
                    <a:pt x="621" y="197"/>
                  </a:lnTo>
                  <a:lnTo>
                    <a:pt x="626" y="195"/>
                  </a:lnTo>
                  <a:lnTo>
                    <a:pt x="628" y="202"/>
                  </a:lnTo>
                  <a:lnTo>
                    <a:pt x="632" y="204"/>
                  </a:lnTo>
                  <a:lnTo>
                    <a:pt x="635" y="202"/>
                  </a:lnTo>
                  <a:lnTo>
                    <a:pt x="642" y="202"/>
                  </a:lnTo>
                  <a:lnTo>
                    <a:pt x="648" y="202"/>
                  </a:lnTo>
                  <a:lnTo>
                    <a:pt x="651" y="202"/>
                  </a:lnTo>
                  <a:lnTo>
                    <a:pt x="655" y="198"/>
                  </a:lnTo>
                  <a:lnTo>
                    <a:pt x="660" y="200"/>
                  </a:lnTo>
                  <a:lnTo>
                    <a:pt x="651" y="213"/>
                  </a:lnTo>
                  <a:lnTo>
                    <a:pt x="648" y="229"/>
                  </a:lnTo>
                  <a:lnTo>
                    <a:pt x="642" y="263"/>
                  </a:lnTo>
                  <a:lnTo>
                    <a:pt x="580" y="268"/>
                  </a:lnTo>
                  <a:lnTo>
                    <a:pt x="575" y="270"/>
                  </a:lnTo>
                  <a:lnTo>
                    <a:pt x="570" y="270"/>
                  </a:lnTo>
                  <a:lnTo>
                    <a:pt x="538" y="275"/>
                  </a:lnTo>
                  <a:lnTo>
                    <a:pt x="527" y="277"/>
                  </a:lnTo>
                  <a:lnTo>
                    <a:pt x="522" y="277"/>
                  </a:lnTo>
                  <a:lnTo>
                    <a:pt x="517" y="273"/>
                  </a:lnTo>
                  <a:lnTo>
                    <a:pt x="518" y="270"/>
                  </a:lnTo>
                  <a:lnTo>
                    <a:pt x="511" y="275"/>
                  </a:lnTo>
                  <a:lnTo>
                    <a:pt x="488" y="273"/>
                  </a:lnTo>
                  <a:lnTo>
                    <a:pt x="487" y="270"/>
                  </a:lnTo>
                  <a:lnTo>
                    <a:pt x="485" y="270"/>
                  </a:lnTo>
                  <a:lnTo>
                    <a:pt x="481" y="273"/>
                  </a:lnTo>
                  <a:lnTo>
                    <a:pt x="483" y="264"/>
                  </a:lnTo>
                  <a:lnTo>
                    <a:pt x="488" y="259"/>
                  </a:lnTo>
                  <a:lnTo>
                    <a:pt x="488" y="250"/>
                  </a:lnTo>
                  <a:lnTo>
                    <a:pt x="497" y="229"/>
                  </a:lnTo>
                  <a:lnTo>
                    <a:pt x="490" y="202"/>
                  </a:lnTo>
                  <a:lnTo>
                    <a:pt x="488" y="204"/>
                  </a:lnTo>
                  <a:lnTo>
                    <a:pt x="487" y="202"/>
                  </a:lnTo>
                  <a:lnTo>
                    <a:pt x="483" y="207"/>
                  </a:lnTo>
                  <a:lnTo>
                    <a:pt x="453" y="222"/>
                  </a:lnTo>
                  <a:lnTo>
                    <a:pt x="449" y="207"/>
                  </a:lnTo>
                  <a:lnTo>
                    <a:pt x="446" y="197"/>
                  </a:lnTo>
                  <a:lnTo>
                    <a:pt x="442" y="197"/>
                  </a:lnTo>
                  <a:lnTo>
                    <a:pt x="441" y="197"/>
                  </a:lnTo>
                  <a:lnTo>
                    <a:pt x="423" y="207"/>
                  </a:lnTo>
                  <a:lnTo>
                    <a:pt x="398" y="211"/>
                  </a:lnTo>
                  <a:lnTo>
                    <a:pt x="382" y="214"/>
                  </a:lnTo>
                  <a:lnTo>
                    <a:pt x="377" y="214"/>
                  </a:lnTo>
                  <a:lnTo>
                    <a:pt x="380" y="216"/>
                  </a:lnTo>
                  <a:lnTo>
                    <a:pt x="386" y="216"/>
                  </a:lnTo>
                  <a:lnTo>
                    <a:pt x="389" y="214"/>
                  </a:lnTo>
                  <a:lnTo>
                    <a:pt x="396" y="214"/>
                  </a:lnTo>
                  <a:lnTo>
                    <a:pt x="403" y="216"/>
                  </a:lnTo>
                  <a:lnTo>
                    <a:pt x="377" y="231"/>
                  </a:lnTo>
                  <a:lnTo>
                    <a:pt x="349" y="232"/>
                  </a:lnTo>
                  <a:lnTo>
                    <a:pt x="347" y="232"/>
                  </a:lnTo>
                  <a:lnTo>
                    <a:pt x="336" y="232"/>
                  </a:lnTo>
                  <a:lnTo>
                    <a:pt x="326" y="236"/>
                  </a:lnTo>
                  <a:lnTo>
                    <a:pt x="318" y="234"/>
                  </a:lnTo>
                  <a:lnTo>
                    <a:pt x="303" y="236"/>
                  </a:lnTo>
                  <a:lnTo>
                    <a:pt x="288" y="239"/>
                  </a:lnTo>
                  <a:lnTo>
                    <a:pt x="276" y="241"/>
                  </a:lnTo>
                  <a:lnTo>
                    <a:pt x="276" y="243"/>
                  </a:lnTo>
                  <a:lnTo>
                    <a:pt x="264" y="243"/>
                  </a:lnTo>
                  <a:lnTo>
                    <a:pt x="260" y="245"/>
                  </a:lnTo>
                  <a:lnTo>
                    <a:pt x="255" y="247"/>
                  </a:lnTo>
                  <a:lnTo>
                    <a:pt x="251" y="250"/>
                  </a:lnTo>
                  <a:lnTo>
                    <a:pt x="244" y="248"/>
                  </a:lnTo>
                  <a:lnTo>
                    <a:pt x="242" y="245"/>
                  </a:lnTo>
                  <a:lnTo>
                    <a:pt x="241" y="247"/>
                  </a:lnTo>
                  <a:lnTo>
                    <a:pt x="237" y="243"/>
                  </a:lnTo>
                  <a:lnTo>
                    <a:pt x="237" y="238"/>
                  </a:lnTo>
                  <a:lnTo>
                    <a:pt x="248" y="239"/>
                  </a:lnTo>
                  <a:lnTo>
                    <a:pt x="288" y="231"/>
                  </a:lnTo>
                  <a:lnTo>
                    <a:pt x="299" y="229"/>
                  </a:lnTo>
                  <a:lnTo>
                    <a:pt x="308" y="229"/>
                  </a:lnTo>
                  <a:lnTo>
                    <a:pt x="311" y="227"/>
                  </a:lnTo>
                  <a:lnTo>
                    <a:pt x="313" y="225"/>
                  </a:lnTo>
                  <a:lnTo>
                    <a:pt x="294" y="227"/>
                  </a:lnTo>
                  <a:lnTo>
                    <a:pt x="283" y="229"/>
                  </a:lnTo>
                  <a:lnTo>
                    <a:pt x="272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4" y="227"/>
                  </a:lnTo>
                  <a:lnTo>
                    <a:pt x="251" y="229"/>
                  </a:lnTo>
                  <a:lnTo>
                    <a:pt x="241" y="227"/>
                  </a:lnTo>
                  <a:lnTo>
                    <a:pt x="242" y="211"/>
                  </a:lnTo>
                  <a:lnTo>
                    <a:pt x="241" y="213"/>
                  </a:lnTo>
                  <a:lnTo>
                    <a:pt x="239" y="211"/>
                  </a:lnTo>
                  <a:lnTo>
                    <a:pt x="241" y="200"/>
                  </a:lnTo>
                  <a:lnTo>
                    <a:pt x="249" y="195"/>
                  </a:lnTo>
                  <a:lnTo>
                    <a:pt x="256" y="186"/>
                  </a:lnTo>
                  <a:lnTo>
                    <a:pt x="267" y="182"/>
                  </a:lnTo>
                  <a:lnTo>
                    <a:pt x="276" y="177"/>
                  </a:lnTo>
                  <a:lnTo>
                    <a:pt x="281" y="168"/>
                  </a:lnTo>
                  <a:lnTo>
                    <a:pt x="278" y="165"/>
                  </a:lnTo>
                  <a:lnTo>
                    <a:pt x="274" y="163"/>
                  </a:lnTo>
                  <a:lnTo>
                    <a:pt x="267" y="163"/>
                  </a:lnTo>
                  <a:lnTo>
                    <a:pt x="228" y="152"/>
                  </a:lnTo>
                  <a:lnTo>
                    <a:pt x="232" y="150"/>
                  </a:lnTo>
                  <a:lnTo>
                    <a:pt x="235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37" y="145"/>
                  </a:lnTo>
                  <a:lnTo>
                    <a:pt x="233" y="145"/>
                  </a:lnTo>
                  <a:lnTo>
                    <a:pt x="223" y="147"/>
                  </a:lnTo>
                  <a:lnTo>
                    <a:pt x="218" y="143"/>
                  </a:lnTo>
                  <a:lnTo>
                    <a:pt x="216" y="138"/>
                  </a:lnTo>
                  <a:lnTo>
                    <a:pt x="212" y="127"/>
                  </a:lnTo>
                  <a:lnTo>
                    <a:pt x="212" y="122"/>
                  </a:lnTo>
                  <a:lnTo>
                    <a:pt x="214" y="118"/>
                  </a:lnTo>
                  <a:lnTo>
                    <a:pt x="221" y="115"/>
                  </a:lnTo>
                  <a:lnTo>
                    <a:pt x="225" y="107"/>
                  </a:lnTo>
                  <a:lnTo>
                    <a:pt x="228" y="91"/>
                  </a:lnTo>
                  <a:lnTo>
                    <a:pt x="232" y="86"/>
                  </a:lnTo>
                  <a:lnTo>
                    <a:pt x="232" y="81"/>
                  </a:lnTo>
                  <a:lnTo>
                    <a:pt x="232" y="79"/>
                  </a:lnTo>
                  <a:lnTo>
                    <a:pt x="228" y="82"/>
                  </a:lnTo>
                  <a:lnTo>
                    <a:pt x="214" y="90"/>
                  </a:lnTo>
                  <a:lnTo>
                    <a:pt x="202" y="99"/>
                  </a:lnTo>
                  <a:lnTo>
                    <a:pt x="210" y="84"/>
                  </a:lnTo>
                  <a:lnTo>
                    <a:pt x="223" y="70"/>
                  </a:lnTo>
                  <a:lnTo>
                    <a:pt x="235" y="63"/>
                  </a:lnTo>
                  <a:lnTo>
                    <a:pt x="244" y="52"/>
                  </a:lnTo>
                  <a:lnTo>
                    <a:pt x="249" y="38"/>
                  </a:lnTo>
                  <a:lnTo>
                    <a:pt x="251" y="24"/>
                  </a:lnTo>
                  <a:lnTo>
                    <a:pt x="249" y="20"/>
                  </a:lnTo>
                  <a:lnTo>
                    <a:pt x="242" y="24"/>
                  </a:lnTo>
                  <a:lnTo>
                    <a:pt x="237" y="31"/>
                  </a:lnTo>
                  <a:lnTo>
                    <a:pt x="216" y="52"/>
                  </a:lnTo>
                  <a:lnTo>
                    <a:pt x="195" y="75"/>
                  </a:lnTo>
                  <a:lnTo>
                    <a:pt x="189" y="86"/>
                  </a:lnTo>
                  <a:lnTo>
                    <a:pt x="186" y="99"/>
                  </a:lnTo>
                  <a:lnTo>
                    <a:pt x="184" y="113"/>
                  </a:lnTo>
                  <a:lnTo>
                    <a:pt x="187" y="125"/>
                  </a:lnTo>
                  <a:lnTo>
                    <a:pt x="189" y="140"/>
                  </a:lnTo>
                  <a:lnTo>
                    <a:pt x="189" y="143"/>
                  </a:lnTo>
                  <a:lnTo>
                    <a:pt x="161" y="140"/>
                  </a:lnTo>
                  <a:lnTo>
                    <a:pt x="134" y="138"/>
                  </a:lnTo>
                  <a:lnTo>
                    <a:pt x="131" y="131"/>
                  </a:lnTo>
                  <a:lnTo>
                    <a:pt x="131" y="122"/>
                  </a:lnTo>
                  <a:lnTo>
                    <a:pt x="129" y="104"/>
                  </a:lnTo>
                  <a:lnTo>
                    <a:pt x="131" y="102"/>
                  </a:lnTo>
                  <a:lnTo>
                    <a:pt x="133" y="95"/>
                  </a:lnTo>
                  <a:lnTo>
                    <a:pt x="138" y="91"/>
                  </a:lnTo>
                  <a:lnTo>
                    <a:pt x="143" y="88"/>
                  </a:lnTo>
                  <a:lnTo>
                    <a:pt x="150" y="79"/>
                  </a:lnTo>
                  <a:lnTo>
                    <a:pt x="152" y="65"/>
                  </a:lnTo>
                  <a:lnTo>
                    <a:pt x="152" y="57"/>
                  </a:lnTo>
                  <a:lnTo>
                    <a:pt x="149" y="52"/>
                  </a:lnTo>
                  <a:lnTo>
                    <a:pt x="147" y="56"/>
                  </a:lnTo>
                  <a:lnTo>
                    <a:pt x="134" y="63"/>
                  </a:lnTo>
                  <a:lnTo>
                    <a:pt x="124" y="70"/>
                  </a:lnTo>
                  <a:lnTo>
                    <a:pt x="122" y="65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4" y="41"/>
                  </a:lnTo>
                  <a:lnTo>
                    <a:pt x="143" y="31"/>
                  </a:lnTo>
                  <a:lnTo>
                    <a:pt x="149" y="22"/>
                  </a:lnTo>
                  <a:lnTo>
                    <a:pt x="152" y="9"/>
                  </a:lnTo>
                  <a:lnTo>
                    <a:pt x="149" y="6"/>
                  </a:lnTo>
                  <a:lnTo>
                    <a:pt x="136" y="9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18" y="25"/>
                  </a:lnTo>
                  <a:lnTo>
                    <a:pt x="104" y="54"/>
                  </a:lnTo>
                  <a:lnTo>
                    <a:pt x="99" y="68"/>
                  </a:lnTo>
                  <a:lnTo>
                    <a:pt x="97" y="84"/>
                  </a:lnTo>
                  <a:lnTo>
                    <a:pt x="95" y="90"/>
                  </a:lnTo>
                  <a:lnTo>
                    <a:pt x="97" y="102"/>
                  </a:lnTo>
                  <a:lnTo>
                    <a:pt x="99" y="113"/>
                  </a:lnTo>
                  <a:lnTo>
                    <a:pt x="103" y="125"/>
                  </a:lnTo>
                  <a:lnTo>
                    <a:pt x="103" y="138"/>
                  </a:lnTo>
                  <a:lnTo>
                    <a:pt x="85" y="140"/>
                  </a:lnTo>
                  <a:lnTo>
                    <a:pt x="42" y="163"/>
                  </a:lnTo>
                  <a:lnTo>
                    <a:pt x="2" y="188"/>
                  </a:lnTo>
                  <a:lnTo>
                    <a:pt x="2" y="191"/>
                  </a:lnTo>
                  <a:lnTo>
                    <a:pt x="2" y="195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7" y="204"/>
                  </a:lnTo>
                  <a:lnTo>
                    <a:pt x="10" y="207"/>
                  </a:lnTo>
                  <a:lnTo>
                    <a:pt x="12" y="218"/>
                  </a:lnTo>
                  <a:lnTo>
                    <a:pt x="12" y="222"/>
                  </a:lnTo>
                  <a:lnTo>
                    <a:pt x="16" y="225"/>
                  </a:lnTo>
                  <a:lnTo>
                    <a:pt x="18" y="223"/>
                  </a:lnTo>
                  <a:lnTo>
                    <a:pt x="39" y="225"/>
                  </a:lnTo>
                  <a:lnTo>
                    <a:pt x="42" y="231"/>
                  </a:lnTo>
                  <a:lnTo>
                    <a:pt x="42" y="234"/>
                  </a:lnTo>
                  <a:lnTo>
                    <a:pt x="34" y="261"/>
                  </a:lnTo>
                  <a:lnTo>
                    <a:pt x="122" y="272"/>
                  </a:lnTo>
                  <a:lnTo>
                    <a:pt x="209" y="288"/>
                  </a:lnTo>
                  <a:lnTo>
                    <a:pt x="294" y="311"/>
                  </a:lnTo>
                  <a:lnTo>
                    <a:pt x="336" y="325"/>
                  </a:lnTo>
                  <a:lnTo>
                    <a:pt x="377" y="341"/>
                  </a:lnTo>
                  <a:lnTo>
                    <a:pt x="387" y="343"/>
                  </a:lnTo>
                  <a:lnTo>
                    <a:pt x="396" y="343"/>
                  </a:lnTo>
                  <a:lnTo>
                    <a:pt x="405" y="338"/>
                  </a:lnTo>
                  <a:lnTo>
                    <a:pt x="414" y="332"/>
                  </a:lnTo>
                  <a:lnTo>
                    <a:pt x="432" y="316"/>
                  </a:lnTo>
                  <a:lnTo>
                    <a:pt x="453" y="304"/>
                  </a:lnTo>
                  <a:lnTo>
                    <a:pt x="481" y="293"/>
                  </a:lnTo>
                  <a:lnTo>
                    <a:pt x="483" y="288"/>
                  </a:lnTo>
                  <a:lnTo>
                    <a:pt x="490" y="289"/>
                  </a:lnTo>
                  <a:lnTo>
                    <a:pt x="497" y="288"/>
                  </a:lnTo>
                  <a:lnTo>
                    <a:pt x="510" y="288"/>
                  </a:lnTo>
                  <a:lnTo>
                    <a:pt x="534" y="286"/>
                  </a:lnTo>
                  <a:lnTo>
                    <a:pt x="557" y="286"/>
                  </a:lnTo>
                  <a:lnTo>
                    <a:pt x="566" y="284"/>
                  </a:lnTo>
                  <a:lnTo>
                    <a:pt x="570" y="284"/>
                  </a:lnTo>
                  <a:lnTo>
                    <a:pt x="575" y="286"/>
                  </a:lnTo>
                  <a:lnTo>
                    <a:pt x="635" y="279"/>
                  </a:lnTo>
                  <a:lnTo>
                    <a:pt x="605" y="291"/>
                  </a:lnTo>
                  <a:lnTo>
                    <a:pt x="710" y="313"/>
                  </a:lnTo>
                  <a:lnTo>
                    <a:pt x="826" y="329"/>
                  </a:lnTo>
                  <a:lnTo>
                    <a:pt x="941" y="341"/>
                  </a:lnTo>
                  <a:lnTo>
                    <a:pt x="1056" y="350"/>
                  </a:lnTo>
                  <a:lnTo>
                    <a:pt x="1171" y="355"/>
                  </a:lnTo>
                  <a:lnTo>
                    <a:pt x="1168" y="341"/>
                  </a:lnTo>
                  <a:lnTo>
                    <a:pt x="1164" y="338"/>
                  </a:lnTo>
                  <a:lnTo>
                    <a:pt x="1159" y="334"/>
                  </a:lnTo>
                  <a:lnTo>
                    <a:pt x="1148" y="332"/>
                  </a:lnTo>
                  <a:lnTo>
                    <a:pt x="1141" y="329"/>
                  </a:lnTo>
                  <a:lnTo>
                    <a:pt x="1133" y="325"/>
                  </a:lnTo>
                  <a:lnTo>
                    <a:pt x="1124" y="325"/>
                  </a:lnTo>
                  <a:lnTo>
                    <a:pt x="1113" y="313"/>
                  </a:lnTo>
                  <a:lnTo>
                    <a:pt x="1106" y="298"/>
                  </a:lnTo>
                  <a:lnTo>
                    <a:pt x="1104" y="286"/>
                  </a:lnTo>
                  <a:lnTo>
                    <a:pt x="1102" y="279"/>
                  </a:lnTo>
                  <a:lnTo>
                    <a:pt x="1097" y="273"/>
                  </a:lnTo>
                  <a:lnTo>
                    <a:pt x="1101" y="261"/>
                  </a:lnTo>
                  <a:lnTo>
                    <a:pt x="1108" y="248"/>
                  </a:lnTo>
                  <a:lnTo>
                    <a:pt x="1113" y="252"/>
                  </a:lnTo>
                  <a:lnTo>
                    <a:pt x="1115" y="243"/>
                  </a:lnTo>
                  <a:lnTo>
                    <a:pt x="1127" y="239"/>
                  </a:lnTo>
                  <a:lnTo>
                    <a:pt x="1138" y="234"/>
                  </a:lnTo>
                  <a:lnTo>
                    <a:pt x="1148" y="232"/>
                  </a:lnTo>
                  <a:lnTo>
                    <a:pt x="1147" y="214"/>
                  </a:lnTo>
                  <a:lnTo>
                    <a:pt x="1118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177"/>
            <p:cNvSpPr>
              <a:spLocks/>
            </p:cNvSpPr>
            <p:nvPr/>
          </p:nvSpPr>
          <p:spPr bwMode="auto">
            <a:xfrm>
              <a:off x="2665413" y="4181475"/>
              <a:ext cx="952500" cy="647700"/>
            </a:xfrm>
            <a:custGeom>
              <a:avLst/>
              <a:gdLst>
                <a:gd name="T0" fmla="*/ 2147483647 w 600"/>
                <a:gd name="T1" fmla="*/ 2147483647 h 408"/>
                <a:gd name="T2" fmla="*/ 2147483647 w 600"/>
                <a:gd name="T3" fmla="*/ 2147483647 h 408"/>
                <a:gd name="T4" fmla="*/ 2147483647 w 600"/>
                <a:gd name="T5" fmla="*/ 2147483647 h 408"/>
                <a:gd name="T6" fmla="*/ 2147483647 w 600"/>
                <a:gd name="T7" fmla="*/ 2147483647 h 408"/>
                <a:gd name="T8" fmla="*/ 2147483647 w 600"/>
                <a:gd name="T9" fmla="*/ 2147483647 h 408"/>
                <a:gd name="T10" fmla="*/ 2147483647 w 600"/>
                <a:gd name="T11" fmla="*/ 2147483647 h 408"/>
                <a:gd name="T12" fmla="*/ 2147483647 w 600"/>
                <a:gd name="T13" fmla="*/ 2147483647 h 408"/>
                <a:gd name="T14" fmla="*/ 2147483647 w 600"/>
                <a:gd name="T15" fmla="*/ 2147483647 h 408"/>
                <a:gd name="T16" fmla="*/ 2147483647 w 600"/>
                <a:gd name="T17" fmla="*/ 2147483647 h 408"/>
                <a:gd name="T18" fmla="*/ 2147483647 w 600"/>
                <a:gd name="T19" fmla="*/ 2147483647 h 408"/>
                <a:gd name="T20" fmla="*/ 2147483647 w 600"/>
                <a:gd name="T21" fmla="*/ 2147483647 h 408"/>
                <a:gd name="T22" fmla="*/ 2147483647 w 600"/>
                <a:gd name="T23" fmla="*/ 2147483647 h 408"/>
                <a:gd name="T24" fmla="*/ 2147483647 w 600"/>
                <a:gd name="T25" fmla="*/ 2147483647 h 408"/>
                <a:gd name="T26" fmla="*/ 2147483647 w 600"/>
                <a:gd name="T27" fmla="*/ 2147483647 h 408"/>
                <a:gd name="T28" fmla="*/ 2147483647 w 600"/>
                <a:gd name="T29" fmla="*/ 2147483647 h 408"/>
                <a:gd name="T30" fmla="*/ 2147483647 w 600"/>
                <a:gd name="T31" fmla="*/ 2147483647 h 408"/>
                <a:gd name="T32" fmla="*/ 2147483647 w 600"/>
                <a:gd name="T33" fmla="*/ 2147483647 h 408"/>
                <a:gd name="T34" fmla="*/ 2147483647 w 600"/>
                <a:gd name="T35" fmla="*/ 2147483647 h 408"/>
                <a:gd name="T36" fmla="*/ 2147483647 w 600"/>
                <a:gd name="T37" fmla="*/ 2147483647 h 408"/>
                <a:gd name="T38" fmla="*/ 2147483647 w 600"/>
                <a:gd name="T39" fmla="*/ 2147483647 h 408"/>
                <a:gd name="T40" fmla="*/ 2147483647 w 600"/>
                <a:gd name="T41" fmla="*/ 2147483647 h 408"/>
                <a:gd name="T42" fmla="*/ 2147483647 w 600"/>
                <a:gd name="T43" fmla="*/ 2147483647 h 408"/>
                <a:gd name="T44" fmla="*/ 2147483647 w 600"/>
                <a:gd name="T45" fmla="*/ 2147483647 h 408"/>
                <a:gd name="T46" fmla="*/ 2147483647 w 600"/>
                <a:gd name="T47" fmla="*/ 2147483647 h 408"/>
                <a:gd name="T48" fmla="*/ 2147483647 w 600"/>
                <a:gd name="T49" fmla="*/ 2147483647 h 408"/>
                <a:gd name="T50" fmla="*/ 2147483647 w 600"/>
                <a:gd name="T51" fmla="*/ 2147483647 h 408"/>
                <a:gd name="T52" fmla="*/ 2147483647 w 600"/>
                <a:gd name="T53" fmla="*/ 2147483647 h 408"/>
                <a:gd name="T54" fmla="*/ 2147483647 w 600"/>
                <a:gd name="T55" fmla="*/ 2147483647 h 408"/>
                <a:gd name="T56" fmla="*/ 2147483647 w 600"/>
                <a:gd name="T57" fmla="*/ 2147483647 h 408"/>
                <a:gd name="T58" fmla="*/ 2147483647 w 600"/>
                <a:gd name="T59" fmla="*/ 2147483647 h 408"/>
                <a:gd name="T60" fmla="*/ 2147483647 w 600"/>
                <a:gd name="T61" fmla="*/ 2147483647 h 408"/>
                <a:gd name="T62" fmla="*/ 2147483647 w 600"/>
                <a:gd name="T63" fmla="*/ 2147483647 h 408"/>
                <a:gd name="T64" fmla="*/ 2147483647 w 600"/>
                <a:gd name="T65" fmla="*/ 2147483647 h 408"/>
                <a:gd name="T66" fmla="*/ 2147483647 w 600"/>
                <a:gd name="T67" fmla="*/ 2147483647 h 408"/>
                <a:gd name="T68" fmla="*/ 2147483647 w 600"/>
                <a:gd name="T69" fmla="*/ 2147483647 h 408"/>
                <a:gd name="T70" fmla="*/ 2147483647 w 600"/>
                <a:gd name="T71" fmla="*/ 2147483647 h 408"/>
                <a:gd name="T72" fmla="*/ 2147483647 w 600"/>
                <a:gd name="T73" fmla="*/ 2147483647 h 408"/>
                <a:gd name="T74" fmla="*/ 2147483647 w 600"/>
                <a:gd name="T75" fmla="*/ 2147483647 h 408"/>
                <a:gd name="T76" fmla="*/ 2147483647 w 600"/>
                <a:gd name="T77" fmla="*/ 2147483647 h 408"/>
                <a:gd name="T78" fmla="*/ 2147483647 w 600"/>
                <a:gd name="T79" fmla="*/ 2147483647 h 408"/>
                <a:gd name="T80" fmla="*/ 2147483647 w 600"/>
                <a:gd name="T81" fmla="*/ 2147483647 h 408"/>
                <a:gd name="T82" fmla="*/ 2147483647 w 600"/>
                <a:gd name="T83" fmla="*/ 2147483647 h 408"/>
                <a:gd name="T84" fmla="*/ 2147483647 w 600"/>
                <a:gd name="T85" fmla="*/ 2147483647 h 408"/>
                <a:gd name="T86" fmla="*/ 2147483647 w 600"/>
                <a:gd name="T87" fmla="*/ 2147483647 h 408"/>
                <a:gd name="T88" fmla="*/ 2147483647 w 600"/>
                <a:gd name="T89" fmla="*/ 2147483647 h 408"/>
                <a:gd name="T90" fmla="*/ 2147483647 w 600"/>
                <a:gd name="T91" fmla="*/ 2147483647 h 408"/>
                <a:gd name="T92" fmla="*/ 2147483647 w 600"/>
                <a:gd name="T93" fmla="*/ 2147483647 h 408"/>
                <a:gd name="T94" fmla="*/ 2147483647 w 600"/>
                <a:gd name="T95" fmla="*/ 2147483647 h 408"/>
                <a:gd name="T96" fmla="*/ 2147483647 w 600"/>
                <a:gd name="T97" fmla="*/ 2147483647 h 408"/>
                <a:gd name="T98" fmla="*/ 2147483647 w 600"/>
                <a:gd name="T99" fmla="*/ 2147483647 h 408"/>
                <a:gd name="T100" fmla="*/ 2147483647 w 600"/>
                <a:gd name="T101" fmla="*/ 2147483647 h 408"/>
                <a:gd name="T102" fmla="*/ 2147483647 w 600"/>
                <a:gd name="T103" fmla="*/ 2147483647 h 408"/>
                <a:gd name="T104" fmla="*/ 2147483647 w 600"/>
                <a:gd name="T105" fmla="*/ 2147483647 h 408"/>
                <a:gd name="T106" fmla="*/ 2147483647 w 600"/>
                <a:gd name="T107" fmla="*/ 2147483647 h 408"/>
                <a:gd name="T108" fmla="*/ 2147483647 w 600"/>
                <a:gd name="T109" fmla="*/ 2147483647 h 408"/>
                <a:gd name="T110" fmla="*/ 2147483647 w 600"/>
                <a:gd name="T111" fmla="*/ 2147483647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00"/>
                <a:gd name="T169" fmla="*/ 0 h 408"/>
                <a:gd name="T170" fmla="*/ 600 w 60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00" h="408">
                  <a:moveTo>
                    <a:pt x="600" y="157"/>
                  </a:moveTo>
                  <a:lnTo>
                    <a:pt x="594" y="160"/>
                  </a:lnTo>
                  <a:lnTo>
                    <a:pt x="591" y="166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4" y="167"/>
                  </a:lnTo>
                  <a:lnTo>
                    <a:pt x="582" y="171"/>
                  </a:lnTo>
                  <a:lnTo>
                    <a:pt x="580" y="169"/>
                  </a:lnTo>
                  <a:lnTo>
                    <a:pt x="578" y="167"/>
                  </a:lnTo>
                  <a:lnTo>
                    <a:pt x="577" y="169"/>
                  </a:lnTo>
                  <a:lnTo>
                    <a:pt x="561" y="166"/>
                  </a:lnTo>
                  <a:lnTo>
                    <a:pt x="557" y="158"/>
                  </a:lnTo>
                  <a:lnTo>
                    <a:pt x="559" y="150"/>
                  </a:lnTo>
                  <a:lnTo>
                    <a:pt x="566" y="155"/>
                  </a:lnTo>
                  <a:lnTo>
                    <a:pt x="573" y="158"/>
                  </a:lnTo>
                  <a:lnTo>
                    <a:pt x="577" y="155"/>
                  </a:lnTo>
                  <a:lnTo>
                    <a:pt x="577" y="150"/>
                  </a:lnTo>
                  <a:lnTo>
                    <a:pt x="573" y="141"/>
                  </a:lnTo>
                  <a:lnTo>
                    <a:pt x="561" y="114"/>
                  </a:lnTo>
                  <a:lnTo>
                    <a:pt x="561" y="110"/>
                  </a:lnTo>
                  <a:lnTo>
                    <a:pt x="564" y="105"/>
                  </a:lnTo>
                  <a:lnTo>
                    <a:pt x="571" y="117"/>
                  </a:lnTo>
                  <a:lnTo>
                    <a:pt x="575" y="119"/>
                  </a:lnTo>
                  <a:lnTo>
                    <a:pt x="577" y="125"/>
                  </a:lnTo>
                  <a:lnTo>
                    <a:pt x="580" y="133"/>
                  </a:lnTo>
                  <a:lnTo>
                    <a:pt x="585" y="128"/>
                  </a:lnTo>
                  <a:lnTo>
                    <a:pt x="587" y="119"/>
                  </a:lnTo>
                  <a:lnTo>
                    <a:pt x="589" y="116"/>
                  </a:lnTo>
                  <a:lnTo>
                    <a:pt x="585" y="110"/>
                  </a:lnTo>
                  <a:lnTo>
                    <a:pt x="585" y="103"/>
                  </a:lnTo>
                  <a:lnTo>
                    <a:pt x="584" y="91"/>
                  </a:lnTo>
                  <a:lnTo>
                    <a:pt x="582" y="62"/>
                  </a:lnTo>
                  <a:lnTo>
                    <a:pt x="584" y="60"/>
                  </a:lnTo>
                  <a:lnTo>
                    <a:pt x="584" y="59"/>
                  </a:lnTo>
                  <a:lnTo>
                    <a:pt x="584" y="55"/>
                  </a:lnTo>
                  <a:lnTo>
                    <a:pt x="584" y="53"/>
                  </a:lnTo>
                  <a:lnTo>
                    <a:pt x="582" y="41"/>
                  </a:lnTo>
                  <a:lnTo>
                    <a:pt x="580" y="19"/>
                  </a:lnTo>
                  <a:lnTo>
                    <a:pt x="573" y="0"/>
                  </a:lnTo>
                  <a:lnTo>
                    <a:pt x="571" y="3"/>
                  </a:lnTo>
                  <a:lnTo>
                    <a:pt x="570" y="1"/>
                  </a:lnTo>
                  <a:lnTo>
                    <a:pt x="566" y="7"/>
                  </a:lnTo>
                  <a:lnTo>
                    <a:pt x="564" y="5"/>
                  </a:lnTo>
                  <a:lnTo>
                    <a:pt x="562" y="5"/>
                  </a:lnTo>
                  <a:lnTo>
                    <a:pt x="562" y="9"/>
                  </a:lnTo>
                  <a:lnTo>
                    <a:pt x="522" y="39"/>
                  </a:lnTo>
                  <a:lnTo>
                    <a:pt x="501" y="48"/>
                  </a:lnTo>
                  <a:lnTo>
                    <a:pt x="492" y="53"/>
                  </a:lnTo>
                  <a:lnTo>
                    <a:pt x="483" y="59"/>
                  </a:lnTo>
                  <a:lnTo>
                    <a:pt x="479" y="67"/>
                  </a:lnTo>
                  <a:lnTo>
                    <a:pt x="472" y="69"/>
                  </a:lnTo>
                  <a:lnTo>
                    <a:pt x="463" y="71"/>
                  </a:lnTo>
                  <a:lnTo>
                    <a:pt x="456" y="73"/>
                  </a:lnTo>
                  <a:lnTo>
                    <a:pt x="451" y="76"/>
                  </a:lnTo>
                  <a:lnTo>
                    <a:pt x="447" y="80"/>
                  </a:lnTo>
                  <a:lnTo>
                    <a:pt x="453" y="83"/>
                  </a:lnTo>
                  <a:lnTo>
                    <a:pt x="451" y="85"/>
                  </a:lnTo>
                  <a:lnTo>
                    <a:pt x="449" y="91"/>
                  </a:lnTo>
                  <a:lnTo>
                    <a:pt x="451" y="94"/>
                  </a:lnTo>
                  <a:lnTo>
                    <a:pt x="444" y="98"/>
                  </a:lnTo>
                  <a:lnTo>
                    <a:pt x="440" y="101"/>
                  </a:lnTo>
                  <a:lnTo>
                    <a:pt x="440" y="105"/>
                  </a:lnTo>
                  <a:lnTo>
                    <a:pt x="440" y="107"/>
                  </a:lnTo>
                  <a:lnTo>
                    <a:pt x="442" y="107"/>
                  </a:lnTo>
                  <a:lnTo>
                    <a:pt x="446" y="105"/>
                  </a:lnTo>
                  <a:lnTo>
                    <a:pt x="446" y="110"/>
                  </a:lnTo>
                  <a:lnTo>
                    <a:pt x="442" y="116"/>
                  </a:lnTo>
                  <a:lnTo>
                    <a:pt x="440" y="119"/>
                  </a:lnTo>
                  <a:lnTo>
                    <a:pt x="437" y="121"/>
                  </a:lnTo>
                  <a:lnTo>
                    <a:pt x="431" y="125"/>
                  </a:lnTo>
                  <a:lnTo>
                    <a:pt x="424" y="125"/>
                  </a:lnTo>
                  <a:lnTo>
                    <a:pt x="412" y="128"/>
                  </a:lnTo>
                  <a:lnTo>
                    <a:pt x="407" y="128"/>
                  </a:lnTo>
                  <a:lnTo>
                    <a:pt x="403" y="128"/>
                  </a:lnTo>
                  <a:lnTo>
                    <a:pt x="384" y="130"/>
                  </a:lnTo>
                  <a:lnTo>
                    <a:pt x="382" y="132"/>
                  </a:lnTo>
                  <a:lnTo>
                    <a:pt x="380" y="132"/>
                  </a:lnTo>
                  <a:lnTo>
                    <a:pt x="378" y="126"/>
                  </a:lnTo>
                  <a:lnTo>
                    <a:pt x="375" y="125"/>
                  </a:lnTo>
                  <a:lnTo>
                    <a:pt x="371" y="128"/>
                  </a:lnTo>
                  <a:lnTo>
                    <a:pt x="366" y="135"/>
                  </a:lnTo>
                  <a:lnTo>
                    <a:pt x="361" y="137"/>
                  </a:lnTo>
                  <a:lnTo>
                    <a:pt x="364" y="142"/>
                  </a:lnTo>
                  <a:lnTo>
                    <a:pt x="362" y="146"/>
                  </a:lnTo>
                  <a:lnTo>
                    <a:pt x="359" y="157"/>
                  </a:lnTo>
                  <a:lnTo>
                    <a:pt x="352" y="162"/>
                  </a:lnTo>
                  <a:lnTo>
                    <a:pt x="334" y="137"/>
                  </a:lnTo>
                  <a:lnTo>
                    <a:pt x="316" y="116"/>
                  </a:lnTo>
                  <a:lnTo>
                    <a:pt x="311" y="108"/>
                  </a:lnTo>
                  <a:lnTo>
                    <a:pt x="304" y="101"/>
                  </a:lnTo>
                  <a:lnTo>
                    <a:pt x="304" y="91"/>
                  </a:lnTo>
                  <a:lnTo>
                    <a:pt x="304" y="83"/>
                  </a:lnTo>
                  <a:lnTo>
                    <a:pt x="304" y="76"/>
                  </a:lnTo>
                  <a:lnTo>
                    <a:pt x="304" y="66"/>
                  </a:lnTo>
                  <a:lnTo>
                    <a:pt x="315" y="66"/>
                  </a:lnTo>
                  <a:lnTo>
                    <a:pt x="324" y="62"/>
                  </a:lnTo>
                  <a:lnTo>
                    <a:pt x="364" y="53"/>
                  </a:lnTo>
                  <a:lnTo>
                    <a:pt x="368" y="53"/>
                  </a:lnTo>
                  <a:lnTo>
                    <a:pt x="370" y="57"/>
                  </a:lnTo>
                  <a:lnTo>
                    <a:pt x="373" y="64"/>
                  </a:lnTo>
                  <a:lnTo>
                    <a:pt x="371" y="76"/>
                  </a:lnTo>
                  <a:lnTo>
                    <a:pt x="375" y="76"/>
                  </a:lnTo>
                  <a:lnTo>
                    <a:pt x="377" y="75"/>
                  </a:lnTo>
                  <a:lnTo>
                    <a:pt x="380" y="69"/>
                  </a:lnTo>
                  <a:lnTo>
                    <a:pt x="382" y="62"/>
                  </a:lnTo>
                  <a:lnTo>
                    <a:pt x="387" y="60"/>
                  </a:lnTo>
                  <a:lnTo>
                    <a:pt x="400" y="55"/>
                  </a:lnTo>
                  <a:lnTo>
                    <a:pt x="405" y="55"/>
                  </a:lnTo>
                  <a:lnTo>
                    <a:pt x="410" y="51"/>
                  </a:lnTo>
                  <a:lnTo>
                    <a:pt x="419" y="55"/>
                  </a:lnTo>
                  <a:lnTo>
                    <a:pt x="417" y="51"/>
                  </a:lnTo>
                  <a:lnTo>
                    <a:pt x="414" y="46"/>
                  </a:lnTo>
                  <a:lnTo>
                    <a:pt x="412" y="42"/>
                  </a:lnTo>
                  <a:lnTo>
                    <a:pt x="414" y="37"/>
                  </a:lnTo>
                  <a:lnTo>
                    <a:pt x="414" y="26"/>
                  </a:lnTo>
                  <a:lnTo>
                    <a:pt x="414" y="21"/>
                  </a:lnTo>
                  <a:lnTo>
                    <a:pt x="412" y="17"/>
                  </a:lnTo>
                  <a:lnTo>
                    <a:pt x="410" y="23"/>
                  </a:lnTo>
                  <a:lnTo>
                    <a:pt x="401" y="21"/>
                  </a:lnTo>
                  <a:lnTo>
                    <a:pt x="394" y="16"/>
                  </a:lnTo>
                  <a:lnTo>
                    <a:pt x="403" y="9"/>
                  </a:lnTo>
                  <a:lnTo>
                    <a:pt x="389" y="10"/>
                  </a:lnTo>
                  <a:lnTo>
                    <a:pt x="377" y="17"/>
                  </a:lnTo>
                  <a:lnTo>
                    <a:pt x="368" y="25"/>
                  </a:lnTo>
                  <a:lnTo>
                    <a:pt x="364" y="28"/>
                  </a:lnTo>
                  <a:lnTo>
                    <a:pt x="359" y="25"/>
                  </a:lnTo>
                  <a:lnTo>
                    <a:pt x="347" y="26"/>
                  </a:lnTo>
                  <a:lnTo>
                    <a:pt x="336" y="25"/>
                  </a:lnTo>
                  <a:lnTo>
                    <a:pt x="325" y="23"/>
                  </a:lnTo>
                  <a:lnTo>
                    <a:pt x="313" y="25"/>
                  </a:lnTo>
                  <a:lnTo>
                    <a:pt x="308" y="23"/>
                  </a:lnTo>
                  <a:lnTo>
                    <a:pt x="302" y="21"/>
                  </a:lnTo>
                  <a:lnTo>
                    <a:pt x="297" y="23"/>
                  </a:lnTo>
                  <a:lnTo>
                    <a:pt x="293" y="25"/>
                  </a:lnTo>
                  <a:lnTo>
                    <a:pt x="288" y="23"/>
                  </a:lnTo>
                  <a:lnTo>
                    <a:pt x="270" y="25"/>
                  </a:lnTo>
                  <a:lnTo>
                    <a:pt x="262" y="25"/>
                  </a:lnTo>
                  <a:lnTo>
                    <a:pt x="251" y="23"/>
                  </a:lnTo>
                  <a:lnTo>
                    <a:pt x="237" y="21"/>
                  </a:lnTo>
                  <a:lnTo>
                    <a:pt x="228" y="21"/>
                  </a:lnTo>
                  <a:lnTo>
                    <a:pt x="221" y="23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8" y="25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1" y="32"/>
                  </a:lnTo>
                  <a:lnTo>
                    <a:pt x="196" y="39"/>
                  </a:lnTo>
                  <a:lnTo>
                    <a:pt x="193" y="46"/>
                  </a:lnTo>
                  <a:lnTo>
                    <a:pt x="191" y="53"/>
                  </a:lnTo>
                  <a:lnTo>
                    <a:pt x="185" y="60"/>
                  </a:lnTo>
                  <a:lnTo>
                    <a:pt x="177" y="59"/>
                  </a:lnTo>
                  <a:lnTo>
                    <a:pt x="166" y="62"/>
                  </a:lnTo>
                  <a:lnTo>
                    <a:pt x="150" y="66"/>
                  </a:lnTo>
                  <a:lnTo>
                    <a:pt x="141" y="69"/>
                  </a:lnTo>
                  <a:lnTo>
                    <a:pt x="136" y="69"/>
                  </a:lnTo>
                  <a:lnTo>
                    <a:pt x="131" y="69"/>
                  </a:lnTo>
                  <a:lnTo>
                    <a:pt x="125" y="76"/>
                  </a:lnTo>
                  <a:lnTo>
                    <a:pt x="122" y="85"/>
                  </a:lnTo>
                  <a:lnTo>
                    <a:pt x="120" y="94"/>
                  </a:lnTo>
                  <a:lnTo>
                    <a:pt x="120" y="101"/>
                  </a:lnTo>
                  <a:lnTo>
                    <a:pt x="118" y="103"/>
                  </a:lnTo>
                  <a:lnTo>
                    <a:pt x="122" y="153"/>
                  </a:lnTo>
                  <a:lnTo>
                    <a:pt x="122" y="169"/>
                  </a:lnTo>
                  <a:lnTo>
                    <a:pt x="122" y="180"/>
                  </a:lnTo>
                  <a:lnTo>
                    <a:pt x="120" y="183"/>
                  </a:lnTo>
                  <a:lnTo>
                    <a:pt x="122" y="187"/>
                  </a:lnTo>
                  <a:lnTo>
                    <a:pt x="85" y="210"/>
                  </a:lnTo>
                  <a:lnTo>
                    <a:pt x="72" y="228"/>
                  </a:lnTo>
                  <a:lnTo>
                    <a:pt x="58" y="237"/>
                  </a:lnTo>
                  <a:lnTo>
                    <a:pt x="44" y="244"/>
                  </a:lnTo>
                  <a:lnTo>
                    <a:pt x="0" y="265"/>
                  </a:lnTo>
                  <a:lnTo>
                    <a:pt x="1" y="283"/>
                  </a:lnTo>
                  <a:lnTo>
                    <a:pt x="9" y="280"/>
                  </a:lnTo>
                  <a:lnTo>
                    <a:pt x="16" y="276"/>
                  </a:lnTo>
                  <a:lnTo>
                    <a:pt x="23" y="276"/>
                  </a:lnTo>
                  <a:lnTo>
                    <a:pt x="30" y="274"/>
                  </a:lnTo>
                  <a:lnTo>
                    <a:pt x="35" y="269"/>
                  </a:lnTo>
                  <a:lnTo>
                    <a:pt x="56" y="265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4" y="258"/>
                  </a:lnTo>
                  <a:lnTo>
                    <a:pt x="79" y="255"/>
                  </a:lnTo>
                  <a:lnTo>
                    <a:pt x="88" y="253"/>
                  </a:lnTo>
                  <a:lnTo>
                    <a:pt x="99" y="269"/>
                  </a:lnTo>
                  <a:lnTo>
                    <a:pt x="102" y="267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8" y="326"/>
                  </a:lnTo>
                  <a:lnTo>
                    <a:pt x="109" y="323"/>
                  </a:lnTo>
                  <a:lnTo>
                    <a:pt x="113" y="324"/>
                  </a:lnTo>
                  <a:lnTo>
                    <a:pt x="109" y="340"/>
                  </a:lnTo>
                  <a:lnTo>
                    <a:pt x="109" y="346"/>
                  </a:lnTo>
                  <a:lnTo>
                    <a:pt x="108" y="353"/>
                  </a:lnTo>
                  <a:lnTo>
                    <a:pt x="111" y="351"/>
                  </a:lnTo>
                  <a:lnTo>
                    <a:pt x="116" y="367"/>
                  </a:lnTo>
                  <a:lnTo>
                    <a:pt x="124" y="383"/>
                  </a:lnTo>
                  <a:lnTo>
                    <a:pt x="155" y="381"/>
                  </a:lnTo>
                  <a:lnTo>
                    <a:pt x="168" y="381"/>
                  </a:lnTo>
                  <a:lnTo>
                    <a:pt x="178" y="383"/>
                  </a:lnTo>
                  <a:lnTo>
                    <a:pt x="189" y="389"/>
                  </a:lnTo>
                  <a:lnTo>
                    <a:pt x="196" y="396"/>
                  </a:lnTo>
                  <a:lnTo>
                    <a:pt x="193" y="408"/>
                  </a:lnTo>
                  <a:lnTo>
                    <a:pt x="235" y="408"/>
                  </a:lnTo>
                  <a:lnTo>
                    <a:pt x="235" y="406"/>
                  </a:lnTo>
                  <a:lnTo>
                    <a:pt x="237" y="408"/>
                  </a:lnTo>
                  <a:lnTo>
                    <a:pt x="240" y="392"/>
                  </a:lnTo>
                  <a:lnTo>
                    <a:pt x="255" y="394"/>
                  </a:lnTo>
                  <a:lnTo>
                    <a:pt x="267" y="392"/>
                  </a:lnTo>
                  <a:lnTo>
                    <a:pt x="279" y="389"/>
                  </a:lnTo>
                  <a:lnTo>
                    <a:pt x="293" y="389"/>
                  </a:lnTo>
                  <a:lnTo>
                    <a:pt x="308" y="389"/>
                  </a:lnTo>
                  <a:lnTo>
                    <a:pt x="315" y="390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6" y="405"/>
                  </a:lnTo>
                  <a:lnTo>
                    <a:pt x="322" y="408"/>
                  </a:lnTo>
                  <a:lnTo>
                    <a:pt x="368" y="406"/>
                  </a:lnTo>
                  <a:lnTo>
                    <a:pt x="384" y="403"/>
                  </a:lnTo>
                  <a:lnTo>
                    <a:pt x="403" y="403"/>
                  </a:lnTo>
                  <a:lnTo>
                    <a:pt x="412" y="401"/>
                  </a:lnTo>
                  <a:lnTo>
                    <a:pt x="405" y="396"/>
                  </a:lnTo>
                  <a:lnTo>
                    <a:pt x="398" y="394"/>
                  </a:lnTo>
                  <a:lnTo>
                    <a:pt x="394" y="394"/>
                  </a:lnTo>
                  <a:lnTo>
                    <a:pt x="393" y="394"/>
                  </a:lnTo>
                  <a:lnTo>
                    <a:pt x="389" y="396"/>
                  </a:lnTo>
                  <a:lnTo>
                    <a:pt x="377" y="396"/>
                  </a:lnTo>
                  <a:lnTo>
                    <a:pt x="370" y="390"/>
                  </a:lnTo>
                  <a:lnTo>
                    <a:pt x="366" y="383"/>
                  </a:lnTo>
                  <a:lnTo>
                    <a:pt x="385" y="383"/>
                  </a:lnTo>
                  <a:lnTo>
                    <a:pt x="385" y="381"/>
                  </a:lnTo>
                  <a:lnTo>
                    <a:pt x="393" y="383"/>
                  </a:lnTo>
                  <a:lnTo>
                    <a:pt x="400" y="383"/>
                  </a:lnTo>
                  <a:lnTo>
                    <a:pt x="408" y="387"/>
                  </a:lnTo>
                  <a:lnTo>
                    <a:pt x="421" y="392"/>
                  </a:lnTo>
                  <a:lnTo>
                    <a:pt x="430" y="403"/>
                  </a:lnTo>
                  <a:lnTo>
                    <a:pt x="437" y="399"/>
                  </a:lnTo>
                  <a:lnTo>
                    <a:pt x="437" y="406"/>
                  </a:lnTo>
                  <a:lnTo>
                    <a:pt x="467" y="405"/>
                  </a:lnTo>
                  <a:lnTo>
                    <a:pt x="465" y="399"/>
                  </a:lnTo>
                  <a:lnTo>
                    <a:pt x="474" y="398"/>
                  </a:lnTo>
                  <a:lnTo>
                    <a:pt x="477" y="398"/>
                  </a:lnTo>
                  <a:lnTo>
                    <a:pt x="477" y="399"/>
                  </a:lnTo>
                  <a:lnTo>
                    <a:pt x="490" y="399"/>
                  </a:lnTo>
                  <a:lnTo>
                    <a:pt x="493" y="398"/>
                  </a:lnTo>
                  <a:lnTo>
                    <a:pt x="499" y="399"/>
                  </a:lnTo>
                  <a:lnTo>
                    <a:pt x="504" y="398"/>
                  </a:lnTo>
                  <a:lnTo>
                    <a:pt x="509" y="403"/>
                  </a:lnTo>
                  <a:lnTo>
                    <a:pt x="511" y="394"/>
                  </a:lnTo>
                  <a:lnTo>
                    <a:pt x="506" y="396"/>
                  </a:lnTo>
                  <a:lnTo>
                    <a:pt x="502" y="394"/>
                  </a:lnTo>
                  <a:lnTo>
                    <a:pt x="493" y="392"/>
                  </a:lnTo>
                  <a:lnTo>
                    <a:pt x="488" y="392"/>
                  </a:lnTo>
                  <a:lnTo>
                    <a:pt x="485" y="392"/>
                  </a:lnTo>
                  <a:lnTo>
                    <a:pt x="477" y="390"/>
                  </a:lnTo>
                  <a:lnTo>
                    <a:pt x="469" y="390"/>
                  </a:lnTo>
                  <a:lnTo>
                    <a:pt x="469" y="389"/>
                  </a:lnTo>
                  <a:lnTo>
                    <a:pt x="467" y="390"/>
                  </a:lnTo>
                  <a:lnTo>
                    <a:pt x="460" y="385"/>
                  </a:lnTo>
                  <a:lnTo>
                    <a:pt x="456" y="378"/>
                  </a:lnTo>
                  <a:lnTo>
                    <a:pt x="477" y="376"/>
                  </a:lnTo>
                  <a:lnTo>
                    <a:pt x="499" y="376"/>
                  </a:lnTo>
                  <a:lnTo>
                    <a:pt x="504" y="373"/>
                  </a:lnTo>
                  <a:lnTo>
                    <a:pt x="509" y="371"/>
                  </a:lnTo>
                  <a:lnTo>
                    <a:pt x="516" y="371"/>
                  </a:lnTo>
                  <a:lnTo>
                    <a:pt x="522" y="367"/>
                  </a:lnTo>
                  <a:lnTo>
                    <a:pt x="531" y="349"/>
                  </a:lnTo>
                  <a:lnTo>
                    <a:pt x="534" y="335"/>
                  </a:lnTo>
                  <a:lnTo>
                    <a:pt x="538" y="328"/>
                  </a:lnTo>
                  <a:lnTo>
                    <a:pt x="538" y="321"/>
                  </a:lnTo>
                  <a:lnTo>
                    <a:pt x="547" y="294"/>
                  </a:lnTo>
                  <a:lnTo>
                    <a:pt x="550" y="280"/>
                  </a:lnTo>
                  <a:lnTo>
                    <a:pt x="557" y="269"/>
                  </a:lnTo>
                  <a:lnTo>
                    <a:pt x="561" y="258"/>
                  </a:lnTo>
                  <a:lnTo>
                    <a:pt x="566" y="251"/>
                  </a:lnTo>
                  <a:lnTo>
                    <a:pt x="568" y="242"/>
                  </a:lnTo>
                  <a:lnTo>
                    <a:pt x="573" y="237"/>
                  </a:lnTo>
                  <a:lnTo>
                    <a:pt x="589" y="196"/>
                  </a:lnTo>
                  <a:lnTo>
                    <a:pt x="596" y="180"/>
                  </a:lnTo>
                  <a:lnTo>
                    <a:pt x="594" y="173"/>
                  </a:lnTo>
                  <a:lnTo>
                    <a:pt x="596" y="167"/>
                  </a:lnTo>
                  <a:lnTo>
                    <a:pt x="600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78"/>
            <p:cNvSpPr>
              <a:spLocks/>
            </p:cNvSpPr>
            <p:nvPr/>
          </p:nvSpPr>
          <p:spPr bwMode="auto">
            <a:xfrm>
              <a:off x="712788" y="4676775"/>
              <a:ext cx="2033587" cy="314325"/>
            </a:xfrm>
            <a:custGeom>
              <a:avLst/>
              <a:gdLst>
                <a:gd name="T0" fmla="*/ 2147483647 w 1281"/>
                <a:gd name="T1" fmla="*/ 2147483647 h 198"/>
                <a:gd name="T2" fmla="*/ 2147483647 w 1281"/>
                <a:gd name="T3" fmla="*/ 2147483647 h 198"/>
                <a:gd name="T4" fmla="*/ 2147483647 w 1281"/>
                <a:gd name="T5" fmla="*/ 2147483647 h 198"/>
                <a:gd name="T6" fmla="*/ 2147483647 w 1281"/>
                <a:gd name="T7" fmla="*/ 2147483647 h 198"/>
                <a:gd name="T8" fmla="*/ 2147483647 w 1281"/>
                <a:gd name="T9" fmla="*/ 2147483647 h 198"/>
                <a:gd name="T10" fmla="*/ 2147483647 w 1281"/>
                <a:gd name="T11" fmla="*/ 2147483647 h 198"/>
                <a:gd name="T12" fmla="*/ 2147483647 w 1281"/>
                <a:gd name="T13" fmla="*/ 2147483647 h 198"/>
                <a:gd name="T14" fmla="*/ 2147483647 w 1281"/>
                <a:gd name="T15" fmla="*/ 2147483647 h 198"/>
                <a:gd name="T16" fmla="*/ 2147483647 w 1281"/>
                <a:gd name="T17" fmla="*/ 2147483647 h 198"/>
                <a:gd name="T18" fmla="*/ 2147483647 w 1281"/>
                <a:gd name="T19" fmla="*/ 2147483647 h 198"/>
                <a:gd name="T20" fmla="*/ 2147483647 w 1281"/>
                <a:gd name="T21" fmla="*/ 2147483647 h 198"/>
                <a:gd name="T22" fmla="*/ 2147483647 w 1281"/>
                <a:gd name="T23" fmla="*/ 2147483647 h 198"/>
                <a:gd name="T24" fmla="*/ 2147483647 w 1281"/>
                <a:gd name="T25" fmla="*/ 2147483647 h 198"/>
                <a:gd name="T26" fmla="*/ 2147483647 w 1281"/>
                <a:gd name="T27" fmla="*/ 0 h 198"/>
                <a:gd name="T28" fmla="*/ 2147483647 w 1281"/>
                <a:gd name="T29" fmla="*/ 2147483647 h 198"/>
                <a:gd name="T30" fmla="*/ 2147483647 w 1281"/>
                <a:gd name="T31" fmla="*/ 2147483647 h 198"/>
                <a:gd name="T32" fmla="*/ 2147483647 w 1281"/>
                <a:gd name="T33" fmla="*/ 2147483647 h 198"/>
                <a:gd name="T34" fmla="*/ 2147483647 w 1281"/>
                <a:gd name="T35" fmla="*/ 2147483647 h 198"/>
                <a:gd name="T36" fmla="*/ 0 w 1281"/>
                <a:gd name="T37" fmla="*/ 2147483647 h 198"/>
                <a:gd name="T38" fmla="*/ 2147483647 w 1281"/>
                <a:gd name="T39" fmla="*/ 2147483647 h 198"/>
                <a:gd name="T40" fmla="*/ 2147483647 w 1281"/>
                <a:gd name="T41" fmla="*/ 2147483647 h 198"/>
                <a:gd name="T42" fmla="*/ 2147483647 w 1281"/>
                <a:gd name="T43" fmla="*/ 2147483647 h 198"/>
                <a:gd name="T44" fmla="*/ 2147483647 w 1281"/>
                <a:gd name="T45" fmla="*/ 2147483647 h 198"/>
                <a:gd name="T46" fmla="*/ 2147483647 w 1281"/>
                <a:gd name="T47" fmla="*/ 2147483647 h 198"/>
                <a:gd name="T48" fmla="*/ 2147483647 w 1281"/>
                <a:gd name="T49" fmla="*/ 2147483647 h 198"/>
                <a:gd name="T50" fmla="*/ 2147483647 w 1281"/>
                <a:gd name="T51" fmla="*/ 2147483647 h 198"/>
                <a:gd name="T52" fmla="*/ 2147483647 w 1281"/>
                <a:gd name="T53" fmla="*/ 2147483647 h 198"/>
                <a:gd name="T54" fmla="*/ 2147483647 w 1281"/>
                <a:gd name="T55" fmla="*/ 2147483647 h 198"/>
                <a:gd name="T56" fmla="*/ 2147483647 w 1281"/>
                <a:gd name="T57" fmla="*/ 2147483647 h 198"/>
                <a:gd name="T58" fmla="*/ 2147483647 w 1281"/>
                <a:gd name="T59" fmla="*/ 2147483647 h 198"/>
                <a:gd name="T60" fmla="*/ 2147483647 w 1281"/>
                <a:gd name="T61" fmla="*/ 2147483647 h 198"/>
                <a:gd name="T62" fmla="*/ 2147483647 w 1281"/>
                <a:gd name="T63" fmla="*/ 2147483647 h 198"/>
                <a:gd name="T64" fmla="*/ 2147483647 w 1281"/>
                <a:gd name="T65" fmla="*/ 2147483647 h 198"/>
                <a:gd name="T66" fmla="*/ 2147483647 w 1281"/>
                <a:gd name="T67" fmla="*/ 2147483647 h 198"/>
                <a:gd name="T68" fmla="*/ 2147483647 w 1281"/>
                <a:gd name="T69" fmla="*/ 2147483647 h 198"/>
                <a:gd name="T70" fmla="*/ 2147483647 w 1281"/>
                <a:gd name="T71" fmla="*/ 2147483647 h 198"/>
                <a:gd name="T72" fmla="*/ 2147483647 w 1281"/>
                <a:gd name="T73" fmla="*/ 2147483647 h 198"/>
                <a:gd name="T74" fmla="*/ 2147483647 w 1281"/>
                <a:gd name="T75" fmla="*/ 2147483647 h 198"/>
                <a:gd name="T76" fmla="*/ 2147483647 w 1281"/>
                <a:gd name="T77" fmla="*/ 2147483647 h 198"/>
                <a:gd name="T78" fmla="*/ 2147483647 w 1281"/>
                <a:gd name="T79" fmla="*/ 2147483647 h 198"/>
                <a:gd name="T80" fmla="*/ 2147483647 w 1281"/>
                <a:gd name="T81" fmla="*/ 2147483647 h 198"/>
                <a:gd name="T82" fmla="*/ 2147483647 w 1281"/>
                <a:gd name="T83" fmla="*/ 2147483647 h 198"/>
                <a:gd name="T84" fmla="*/ 2147483647 w 1281"/>
                <a:gd name="T85" fmla="*/ 2147483647 h 198"/>
                <a:gd name="T86" fmla="*/ 2147483647 w 1281"/>
                <a:gd name="T87" fmla="*/ 2147483647 h 198"/>
                <a:gd name="T88" fmla="*/ 2147483647 w 1281"/>
                <a:gd name="T89" fmla="*/ 2147483647 h 198"/>
                <a:gd name="T90" fmla="*/ 2147483647 w 1281"/>
                <a:gd name="T91" fmla="*/ 2147483647 h 198"/>
                <a:gd name="T92" fmla="*/ 2147483647 w 1281"/>
                <a:gd name="T93" fmla="*/ 2147483647 h 198"/>
                <a:gd name="T94" fmla="*/ 2147483647 w 1281"/>
                <a:gd name="T95" fmla="*/ 2147483647 h 198"/>
                <a:gd name="T96" fmla="*/ 2147483647 w 1281"/>
                <a:gd name="T97" fmla="*/ 2147483647 h 198"/>
                <a:gd name="T98" fmla="*/ 2147483647 w 1281"/>
                <a:gd name="T99" fmla="*/ 2147483647 h 198"/>
                <a:gd name="T100" fmla="*/ 2147483647 w 1281"/>
                <a:gd name="T101" fmla="*/ 2147483647 h 198"/>
                <a:gd name="T102" fmla="*/ 2147483647 w 1281"/>
                <a:gd name="T103" fmla="*/ 2147483647 h 198"/>
                <a:gd name="T104" fmla="*/ 2147483647 w 1281"/>
                <a:gd name="T105" fmla="*/ 2147483647 h 198"/>
                <a:gd name="T106" fmla="*/ 2147483647 w 1281"/>
                <a:gd name="T107" fmla="*/ 2147483647 h 198"/>
                <a:gd name="T108" fmla="*/ 2147483647 w 1281"/>
                <a:gd name="T109" fmla="*/ 2147483647 h 198"/>
                <a:gd name="T110" fmla="*/ 2147483647 w 1281"/>
                <a:gd name="T111" fmla="*/ 2147483647 h 198"/>
                <a:gd name="T112" fmla="*/ 2147483647 w 1281"/>
                <a:gd name="T113" fmla="*/ 2147483647 h 198"/>
                <a:gd name="T114" fmla="*/ 2147483647 w 1281"/>
                <a:gd name="T115" fmla="*/ 2147483647 h 198"/>
                <a:gd name="T116" fmla="*/ 2147483647 w 1281"/>
                <a:gd name="T117" fmla="*/ 2147483647 h 198"/>
                <a:gd name="T118" fmla="*/ 2147483647 w 1281"/>
                <a:gd name="T119" fmla="*/ 2147483647 h 198"/>
                <a:gd name="T120" fmla="*/ 2147483647 w 1281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1"/>
                <a:gd name="T184" fmla="*/ 0 h 198"/>
                <a:gd name="T185" fmla="*/ 1281 w 1281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1" h="198">
                  <a:moveTo>
                    <a:pt x="1258" y="102"/>
                  </a:moveTo>
                  <a:lnTo>
                    <a:pt x="1254" y="94"/>
                  </a:lnTo>
                  <a:lnTo>
                    <a:pt x="1139" y="89"/>
                  </a:lnTo>
                  <a:lnTo>
                    <a:pt x="1024" y="80"/>
                  </a:lnTo>
                  <a:lnTo>
                    <a:pt x="909" y="68"/>
                  </a:lnTo>
                  <a:lnTo>
                    <a:pt x="793" y="52"/>
                  </a:lnTo>
                  <a:lnTo>
                    <a:pt x="688" y="30"/>
                  </a:lnTo>
                  <a:lnTo>
                    <a:pt x="655" y="46"/>
                  </a:lnTo>
                  <a:lnTo>
                    <a:pt x="651" y="43"/>
                  </a:lnTo>
                  <a:lnTo>
                    <a:pt x="635" y="53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14" y="66"/>
                  </a:lnTo>
                  <a:lnTo>
                    <a:pt x="616" y="66"/>
                  </a:lnTo>
                  <a:lnTo>
                    <a:pt x="608" y="71"/>
                  </a:lnTo>
                  <a:lnTo>
                    <a:pt x="607" y="69"/>
                  </a:lnTo>
                  <a:lnTo>
                    <a:pt x="607" y="71"/>
                  </a:lnTo>
                  <a:lnTo>
                    <a:pt x="598" y="66"/>
                  </a:lnTo>
                  <a:lnTo>
                    <a:pt x="600" y="66"/>
                  </a:lnTo>
                  <a:lnTo>
                    <a:pt x="605" y="62"/>
                  </a:lnTo>
                  <a:lnTo>
                    <a:pt x="596" y="62"/>
                  </a:lnTo>
                  <a:lnTo>
                    <a:pt x="587" y="66"/>
                  </a:lnTo>
                  <a:lnTo>
                    <a:pt x="580" y="62"/>
                  </a:lnTo>
                  <a:lnTo>
                    <a:pt x="575" y="62"/>
                  </a:lnTo>
                  <a:lnTo>
                    <a:pt x="570" y="62"/>
                  </a:lnTo>
                  <a:lnTo>
                    <a:pt x="561" y="34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4" y="32"/>
                  </a:lnTo>
                  <a:lnTo>
                    <a:pt x="536" y="43"/>
                  </a:lnTo>
                  <a:lnTo>
                    <a:pt x="515" y="55"/>
                  </a:lnTo>
                  <a:lnTo>
                    <a:pt x="497" y="71"/>
                  </a:lnTo>
                  <a:lnTo>
                    <a:pt x="488" y="77"/>
                  </a:lnTo>
                  <a:lnTo>
                    <a:pt x="479" y="82"/>
                  </a:lnTo>
                  <a:lnTo>
                    <a:pt x="470" y="82"/>
                  </a:lnTo>
                  <a:lnTo>
                    <a:pt x="460" y="80"/>
                  </a:lnTo>
                  <a:lnTo>
                    <a:pt x="419" y="64"/>
                  </a:lnTo>
                  <a:lnTo>
                    <a:pt x="377" y="50"/>
                  </a:lnTo>
                  <a:lnTo>
                    <a:pt x="292" y="27"/>
                  </a:lnTo>
                  <a:lnTo>
                    <a:pt x="205" y="11"/>
                  </a:lnTo>
                  <a:lnTo>
                    <a:pt x="117" y="0"/>
                  </a:lnTo>
                  <a:lnTo>
                    <a:pt x="111" y="30"/>
                  </a:lnTo>
                  <a:lnTo>
                    <a:pt x="113" y="36"/>
                  </a:lnTo>
                  <a:lnTo>
                    <a:pt x="111" y="41"/>
                  </a:lnTo>
                  <a:lnTo>
                    <a:pt x="104" y="46"/>
                  </a:lnTo>
                  <a:lnTo>
                    <a:pt x="93" y="50"/>
                  </a:lnTo>
                  <a:lnTo>
                    <a:pt x="86" y="57"/>
                  </a:lnTo>
                  <a:lnTo>
                    <a:pt x="53" y="80"/>
                  </a:lnTo>
                  <a:lnTo>
                    <a:pt x="28" y="100"/>
                  </a:lnTo>
                  <a:lnTo>
                    <a:pt x="16" y="111"/>
                  </a:lnTo>
                  <a:lnTo>
                    <a:pt x="5" y="123"/>
                  </a:lnTo>
                  <a:lnTo>
                    <a:pt x="3" y="130"/>
                  </a:lnTo>
                  <a:lnTo>
                    <a:pt x="5" y="137"/>
                  </a:lnTo>
                  <a:lnTo>
                    <a:pt x="3" y="148"/>
                  </a:lnTo>
                  <a:lnTo>
                    <a:pt x="0" y="166"/>
                  </a:lnTo>
                  <a:lnTo>
                    <a:pt x="3" y="168"/>
                  </a:lnTo>
                  <a:lnTo>
                    <a:pt x="7" y="166"/>
                  </a:lnTo>
                  <a:lnTo>
                    <a:pt x="21" y="177"/>
                  </a:lnTo>
                  <a:lnTo>
                    <a:pt x="35" y="182"/>
                  </a:lnTo>
                  <a:lnTo>
                    <a:pt x="53" y="194"/>
                  </a:lnTo>
                  <a:lnTo>
                    <a:pt x="58" y="198"/>
                  </a:lnTo>
                  <a:lnTo>
                    <a:pt x="63" y="196"/>
                  </a:lnTo>
                  <a:lnTo>
                    <a:pt x="74" y="193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18" y="160"/>
                  </a:lnTo>
                  <a:lnTo>
                    <a:pt x="120" y="162"/>
                  </a:lnTo>
                  <a:lnTo>
                    <a:pt x="127" y="155"/>
                  </a:lnTo>
                  <a:lnTo>
                    <a:pt x="131" y="152"/>
                  </a:lnTo>
                  <a:lnTo>
                    <a:pt x="136" y="152"/>
                  </a:lnTo>
                  <a:lnTo>
                    <a:pt x="154" y="150"/>
                  </a:lnTo>
                  <a:lnTo>
                    <a:pt x="170" y="150"/>
                  </a:lnTo>
                  <a:lnTo>
                    <a:pt x="171" y="148"/>
                  </a:lnTo>
                  <a:lnTo>
                    <a:pt x="177" y="150"/>
                  </a:lnTo>
                  <a:lnTo>
                    <a:pt x="182" y="148"/>
                  </a:lnTo>
                  <a:lnTo>
                    <a:pt x="189" y="146"/>
                  </a:lnTo>
                  <a:lnTo>
                    <a:pt x="194" y="150"/>
                  </a:lnTo>
                  <a:lnTo>
                    <a:pt x="207" y="150"/>
                  </a:lnTo>
                  <a:lnTo>
                    <a:pt x="209" y="148"/>
                  </a:lnTo>
                  <a:lnTo>
                    <a:pt x="210" y="150"/>
                  </a:lnTo>
                  <a:lnTo>
                    <a:pt x="219" y="146"/>
                  </a:lnTo>
                  <a:lnTo>
                    <a:pt x="228" y="146"/>
                  </a:lnTo>
                  <a:lnTo>
                    <a:pt x="235" y="146"/>
                  </a:lnTo>
                  <a:lnTo>
                    <a:pt x="244" y="144"/>
                  </a:lnTo>
                  <a:lnTo>
                    <a:pt x="270" y="146"/>
                  </a:lnTo>
                  <a:lnTo>
                    <a:pt x="288" y="144"/>
                  </a:lnTo>
                  <a:lnTo>
                    <a:pt x="306" y="144"/>
                  </a:lnTo>
                  <a:lnTo>
                    <a:pt x="313" y="143"/>
                  </a:lnTo>
                  <a:lnTo>
                    <a:pt x="320" y="144"/>
                  </a:lnTo>
                  <a:lnTo>
                    <a:pt x="341" y="144"/>
                  </a:lnTo>
                  <a:lnTo>
                    <a:pt x="350" y="144"/>
                  </a:lnTo>
                  <a:lnTo>
                    <a:pt x="354" y="146"/>
                  </a:lnTo>
                  <a:lnTo>
                    <a:pt x="377" y="141"/>
                  </a:lnTo>
                  <a:lnTo>
                    <a:pt x="377" y="143"/>
                  </a:lnTo>
                  <a:lnTo>
                    <a:pt x="387" y="139"/>
                  </a:lnTo>
                  <a:lnTo>
                    <a:pt x="398" y="139"/>
                  </a:lnTo>
                  <a:lnTo>
                    <a:pt x="410" y="141"/>
                  </a:lnTo>
                  <a:lnTo>
                    <a:pt x="421" y="139"/>
                  </a:lnTo>
                  <a:lnTo>
                    <a:pt x="430" y="141"/>
                  </a:lnTo>
                  <a:lnTo>
                    <a:pt x="456" y="157"/>
                  </a:lnTo>
                  <a:lnTo>
                    <a:pt x="470" y="155"/>
                  </a:lnTo>
                  <a:lnTo>
                    <a:pt x="499" y="153"/>
                  </a:lnTo>
                  <a:lnTo>
                    <a:pt x="502" y="150"/>
                  </a:lnTo>
                  <a:lnTo>
                    <a:pt x="506" y="152"/>
                  </a:lnTo>
                  <a:lnTo>
                    <a:pt x="515" y="152"/>
                  </a:lnTo>
                  <a:lnTo>
                    <a:pt x="522" y="152"/>
                  </a:lnTo>
                  <a:lnTo>
                    <a:pt x="531" y="155"/>
                  </a:lnTo>
                  <a:lnTo>
                    <a:pt x="536" y="160"/>
                  </a:lnTo>
                  <a:lnTo>
                    <a:pt x="545" y="159"/>
                  </a:lnTo>
                  <a:lnTo>
                    <a:pt x="577" y="182"/>
                  </a:lnTo>
                  <a:lnTo>
                    <a:pt x="578" y="187"/>
                  </a:lnTo>
                  <a:lnTo>
                    <a:pt x="584" y="191"/>
                  </a:lnTo>
                  <a:lnTo>
                    <a:pt x="603" y="182"/>
                  </a:lnTo>
                  <a:lnTo>
                    <a:pt x="612" y="178"/>
                  </a:lnTo>
                  <a:lnTo>
                    <a:pt x="624" y="177"/>
                  </a:lnTo>
                  <a:lnTo>
                    <a:pt x="635" y="189"/>
                  </a:lnTo>
                  <a:lnTo>
                    <a:pt x="640" y="189"/>
                  </a:lnTo>
                  <a:lnTo>
                    <a:pt x="644" y="187"/>
                  </a:lnTo>
                  <a:lnTo>
                    <a:pt x="651" y="184"/>
                  </a:lnTo>
                  <a:lnTo>
                    <a:pt x="665" y="168"/>
                  </a:lnTo>
                  <a:lnTo>
                    <a:pt x="683" y="155"/>
                  </a:lnTo>
                  <a:lnTo>
                    <a:pt x="716" y="132"/>
                  </a:lnTo>
                  <a:lnTo>
                    <a:pt x="716" y="130"/>
                  </a:lnTo>
                  <a:lnTo>
                    <a:pt x="720" y="130"/>
                  </a:lnTo>
                  <a:lnTo>
                    <a:pt x="736" y="119"/>
                  </a:lnTo>
                  <a:lnTo>
                    <a:pt x="736" y="118"/>
                  </a:lnTo>
                  <a:lnTo>
                    <a:pt x="736" y="114"/>
                  </a:lnTo>
                  <a:lnTo>
                    <a:pt x="739" y="118"/>
                  </a:lnTo>
                  <a:lnTo>
                    <a:pt x="780" y="112"/>
                  </a:lnTo>
                  <a:lnTo>
                    <a:pt x="821" y="111"/>
                  </a:lnTo>
                  <a:lnTo>
                    <a:pt x="886" y="107"/>
                  </a:lnTo>
                  <a:lnTo>
                    <a:pt x="888" y="109"/>
                  </a:lnTo>
                  <a:lnTo>
                    <a:pt x="906" y="107"/>
                  </a:lnTo>
                  <a:lnTo>
                    <a:pt x="906" y="109"/>
                  </a:lnTo>
                  <a:lnTo>
                    <a:pt x="908" y="107"/>
                  </a:lnTo>
                  <a:lnTo>
                    <a:pt x="909" y="109"/>
                  </a:lnTo>
                  <a:lnTo>
                    <a:pt x="913" y="107"/>
                  </a:lnTo>
                  <a:lnTo>
                    <a:pt x="913" y="109"/>
                  </a:lnTo>
                  <a:lnTo>
                    <a:pt x="915" y="107"/>
                  </a:lnTo>
                  <a:lnTo>
                    <a:pt x="916" y="109"/>
                  </a:lnTo>
                  <a:lnTo>
                    <a:pt x="916" y="107"/>
                  </a:lnTo>
                  <a:lnTo>
                    <a:pt x="989" y="107"/>
                  </a:lnTo>
                  <a:lnTo>
                    <a:pt x="989" y="109"/>
                  </a:lnTo>
                  <a:lnTo>
                    <a:pt x="993" y="107"/>
                  </a:lnTo>
                  <a:lnTo>
                    <a:pt x="1017" y="105"/>
                  </a:lnTo>
                  <a:lnTo>
                    <a:pt x="1028" y="109"/>
                  </a:lnTo>
                  <a:lnTo>
                    <a:pt x="1037" y="119"/>
                  </a:lnTo>
                  <a:lnTo>
                    <a:pt x="1044" y="128"/>
                  </a:lnTo>
                  <a:lnTo>
                    <a:pt x="1053" y="137"/>
                  </a:lnTo>
                  <a:lnTo>
                    <a:pt x="1058" y="141"/>
                  </a:lnTo>
                  <a:lnTo>
                    <a:pt x="1062" y="141"/>
                  </a:lnTo>
                  <a:lnTo>
                    <a:pt x="1072" y="137"/>
                  </a:lnTo>
                  <a:lnTo>
                    <a:pt x="1079" y="139"/>
                  </a:lnTo>
                  <a:lnTo>
                    <a:pt x="1086" y="141"/>
                  </a:lnTo>
                  <a:lnTo>
                    <a:pt x="1104" y="143"/>
                  </a:lnTo>
                  <a:lnTo>
                    <a:pt x="1115" y="139"/>
                  </a:lnTo>
                  <a:lnTo>
                    <a:pt x="1127" y="141"/>
                  </a:lnTo>
                  <a:lnTo>
                    <a:pt x="1136" y="139"/>
                  </a:lnTo>
                  <a:lnTo>
                    <a:pt x="1139" y="139"/>
                  </a:lnTo>
                  <a:lnTo>
                    <a:pt x="1143" y="141"/>
                  </a:lnTo>
                  <a:lnTo>
                    <a:pt x="1152" y="148"/>
                  </a:lnTo>
                  <a:lnTo>
                    <a:pt x="1159" y="157"/>
                  </a:lnTo>
                  <a:lnTo>
                    <a:pt x="1175" y="173"/>
                  </a:lnTo>
                  <a:lnTo>
                    <a:pt x="1185" y="184"/>
                  </a:lnTo>
                  <a:lnTo>
                    <a:pt x="1191" y="187"/>
                  </a:lnTo>
                  <a:lnTo>
                    <a:pt x="1198" y="189"/>
                  </a:lnTo>
                  <a:lnTo>
                    <a:pt x="1193" y="184"/>
                  </a:lnTo>
                  <a:lnTo>
                    <a:pt x="1203" y="178"/>
                  </a:lnTo>
                  <a:lnTo>
                    <a:pt x="1212" y="171"/>
                  </a:lnTo>
                  <a:lnTo>
                    <a:pt x="1221" y="168"/>
                  </a:lnTo>
                  <a:lnTo>
                    <a:pt x="1231" y="166"/>
                  </a:lnTo>
                  <a:lnTo>
                    <a:pt x="1239" y="171"/>
                  </a:lnTo>
                  <a:lnTo>
                    <a:pt x="1240" y="175"/>
                  </a:lnTo>
                  <a:lnTo>
                    <a:pt x="1242" y="177"/>
                  </a:lnTo>
                  <a:lnTo>
                    <a:pt x="1253" y="168"/>
                  </a:lnTo>
                  <a:lnTo>
                    <a:pt x="1262" y="157"/>
                  </a:lnTo>
                  <a:lnTo>
                    <a:pt x="1272" y="152"/>
                  </a:lnTo>
                  <a:lnTo>
                    <a:pt x="1281" y="146"/>
                  </a:lnTo>
                  <a:lnTo>
                    <a:pt x="1269" y="125"/>
                  </a:lnTo>
                  <a:lnTo>
                    <a:pt x="1258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181"/>
            <p:cNvSpPr>
              <a:spLocks/>
            </p:cNvSpPr>
            <p:nvPr/>
          </p:nvSpPr>
          <p:spPr bwMode="auto">
            <a:xfrm>
              <a:off x="3417888" y="4229100"/>
              <a:ext cx="131762" cy="155575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0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2147483647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0 h 98"/>
                <a:gd name="T66" fmla="*/ 2147483647 w 83"/>
                <a:gd name="T67" fmla="*/ 2147483647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"/>
                <a:gd name="T103" fmla="*/ 0 h 98"/>
                <a:gd name="T104" fmla="*/ 83 w 83"/>
                <a:gd name="T105" fmla="*/ 98 h 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" h="98">
                  <a:moveTo>
                    <a:pt x="83" y="7"/>
                  </a:moveTo>
                  <a:lnTo>
                    <a:pt x="81" y="29"/>
                  </a:lnTo>
                  <a:lnTo>
                    <a:pt x="73" y="50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64" y="71"/>
                  </a:lnTo>
                  <a:lnTo>
                    <a:pt x="65" y="75"/>
                  </a:lnTo>
                  <a:lnTo>
                    <a:pt x="65" y="95"/>
                  </a:lnTo>
                  <a:lnTo>
                    <a:pt x="65" y="98"/>
                  </a:lnTo>
                  <a:lnTo>
                    <a:pt x="58" y="87"/>
                  </a:lnTo>
                  <a:lnTo>
                    <a:pt x="55" y="75"/>
                  </a:lnTo>
                  <a:lnTo>
                    <a:pt x="51" y="78"/>
                  </a:lnTo>
                  <a:lnTo>
                    <a:pt x="51" y="84"/>
                  </a:lnTo>
                  <a:lnTo>
                    <a:pt x="41" y="78"/>
                  </a:lnTo>
                  <a:lnTo>
                    <a:pt x="39" y="64"/>
                  </a:lnTo>
                  <a:lnTo>
                    <a:pt x="19" y="70"/>
                  </a:lnTo>
                  <a:lnTo>
                    <a:pt x="5" y="73"/>
                  </a:lnTo>
                  <a:lnTo>
                    <a:pt x="7" y="71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27" y="55"/>
                  </a:lnTo>
                  <a:lnTo>
                    <a:pt x="25" y="52"/>
                  </a:lnTo>
                  <a:lnTo>
                    <a:pt x="19" y="52"/>
                  </a:lnTo>
                  <a:lnTo>
                    <a:pt x="21" y="45"/>
                  </a:lnTo>
                  <a:lnTo>
                    <a:pt x="35" y="37"/>
                  </a:lnTo>
                  <a:lnTo>
                    <a:pt x="48" y="32"/>
                  </a:lnTo>
                  <a:lnTo>
                    <a:pt x="60" y="29"/>
                  </a:lnTo>
                  <a:lnTo>
                    <a:pt x="73" y="16"/>
                  </a:lnTo>
                  <a:lnTo>
                    <a:pt x="81" y="0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1F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182"/>
            <p:cNvSpPr>
              <a:spLocks/>
            </p:cNvSpPr>
            <p:nvPr/>
          </p:nvSpPr>
          <p:spPr bwMode="auto">
            <a:xfrm>
              <a:off x="2995613" y="4235450"/>
              <a:ext cx="112712" cy="65088"/>
            </a:xfrm>
            <a:custGeom>
              <a:avLst/>
              <a:gdLst>
                <a:gd name="T0" fmla="*/ 2147483647 w 71"/>
                <a:gd name="T1" fmla="*/ 2147483647 h 41"/>
                <a:gd name="T2" fmla="*/ 2147483647 w 71"/>
                <a:gd name="T3" fmla="*/ 2147483647 h 41"/>
                <a:gd name="T4" fmla="*/ 2147483647 w 71"/>
                <a:gd name="T5" fmla="*/ 2147483647 h 41"/>
                <a:gd name="T6" fmla="*/ 2147483647 w 71"/>
                <a:gd name="T7" fmla="*/ 2147483647 h 41"/>
                <a:gd name="T8" fmla="*/ 2147483647 w 71"/>
                <a:gd name="T9" fmla="*/ 2147483647 h 41"/>
                <a:gd name="T10" fmla="*/ 2147483647 w 71"/>
                <a:gd name="T11" fmla="*/ 2147483647 h 41"/>
                <a:gd name="T12" fmla="*/ 2147483647 w 71"/>
                <a:gd name="T13" fmla="*/ 2147483647 h 41"/>
                <a:gd name="T14" fmla="*/ 2147483647 w 71"/>
                <a:gd name="T15" fmla="*/ 2147483647 h 41"/>
                <a:gd name="T16" fmla="*/ 2147483647 w 71"/>
                <a:gd name="T17" fmla="*/ 2147483647 h 41"/>
                <a:gd name="T18" fmla="*/ 2147483647 w 71"/>
                <a:gd name="T19" fmla="*/ 2147483647 h 41"/>
                <a:gd name="T20" fmla="*/ 2147483647 w 71"/>
                <a:gd name="T21" fmla="*/ 2147483647 h 41"/>
                <a:gd name="T22" fmla="*/ 2147483647 w 71"/>
                <a:gd name="T23" fmla="*/ 2147483647 h 41"/>
                <a:gd name="T24" fmla="*/ 2147483647 w 71"/>
                <a:gd name="T25" fmla="*/ 2147483647 h 41"/>
                <a:gd name="T26" fmla="*/ 2147483647 w 71"/>
                <a:gd name="T27" fmla="*/ 2147483647 h 41"/>
                <a:gd name="T28" fmla="*/ 2147483647 w 71"/>
                <a:gd name="T29" fmla="*/ 2147483647 h 41"/>
                <a:gd name="T30" fmla="*/ 0 w 71"/>
                <a:gd name="T31" fmla="*/ 2147483647 h 41"/>
                <a:gd name="T32" fmla="*/ 2147483647 w 71"/>
                <a:gd name="T33" fmla="*/ 2147483647 h 41"/>
                <a:gd name="T34" fmla="*/ 2147483647 w 71"/>
                <a:gd name="T35" fmla="*/ 2147483647 h 41"/>
                <a:gd name="T36" fmla="*/ 2147483647 w 71"/>
                <a:gd name="T37" fmla="*/ 2147483647 h 41"/>
                <a:gd name="T38" fmla="*/ 2147483647 w 71"/>
                <a:gd name="T39" fmla="*/ 0 h 41"/>
                <a:gd name="T40" fmla="*/ 2147483647 w 71"/>
                <a:gd name="T41" fmla="*/ 2147483647 h 41"/>
                <a:gd name="T42" fmla="*/ 2147483647 w 71"/>
                <a:gd name="T43" fmla="*/ 2147483647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41"/>
                <a:gd name="T68" fmla="*/ 71 w 71"/>
                <a:gd name="T69" fmla="*/ 41 h 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41">
                  <a:moveTo>
                    <a:pt x="38" y="14"/>
                  </a:moveTo>
                  <a:lnTo>
                    <a:pt x="41" y="16"/>
                  </a:lnTo>
                  <a:lnTo>
                    <a:pt x="43" y="21"/>
                  </a:lnTo>
                  <a:lnTo>
                    <a:pt x="47" y="25"/>
                  </a:lnTo>
                  <a:lnTo>
                    <a:pt x="50" y="23"/>
                  </a:lnTo>
                  <a:lnTo>
                    <a:pt x="70" y="28"/>
                  </a:lnTo>
                  <a:lnTo>
                    <a:pt x="71" y="35"/>
                  </a:lnTo>
                  <a:lnTo>
                    <a:pt x="71" y="41"/>
                  </a:lnTo>
                  <a:lnTo>
                    <a:pt x="50" y="37"/>
                  </a:lnTo>
                  <a:lnTo>
                    <a:pt x="48" y="39"/>
                  </a:lnTo>
                  <a:lnTo>
                    <a:pt x="45" y="35"/>
                  </a:lnTo>
                  <a:lnTo>
                    <a:pt x="43" y="37"/>
                  </a:lnTo>
                  <a:lnTo>
                    <a:pt x="43" y="35"/>
                  </a:lnTo>
                  <a:lnTo>
                    <a:pt x="38" y="35"/>
                  </a:lnTo>
                  <a:lnTo>
                    <a:pt x="18" y="33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9" y="0"/>
                  </a:lnTo>
                  <a:lnTo>
                    <a:pt x="22" y="8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183"/>
            <p:cNvSpPr>
              <a:spLocks/>
            </p:cNvSpPr>
            <p:nvPr/>
          </p:nvSpPr>
          <p:spPr bwMode="auto">
            <a:xfrm>
              <a:off x="3081338" y="4235450"/>
              <a:ext cx="114300" cy="30163"/>
            </a:xfrm>
            <a:custGeom>
              <a:avLst/>
              <a:gdLst>
                <a:gd name="T0" fmla="*/ 2147483647 w 72"/>
                <a:gd name="T1" fmla="*/ 0 h 19"/>
                <a:gd name="T2" fmla="*/ 2147483647 w 72"/>
                <a:gd name="T3" fmla="*/ 2147483647 h 19"/>
                <a:gd name="T4" fmla="*/ 2147483647 w 72"/>
                <a:gd name="T5" fmla="*/ 2147483647 h 19"/>
                <a:gd name="T6" fmla="*/ 2147483647 w 72"/>
                <a:gd name="T7" fmla="*/ 2147483647 h 19"/>
                <a:gd name="T8" fmla="*/ 2147483647 w 72"/>
                <a:gd name="T9" fmla="*/ 2147483647 h 19"/>
                <a:gd name="T10" fmla="*/ 2147483647 w 72"/>
                <a:gd name="T11" fmla="*/ 2147483647 h 19"/>
                <a:gd name="T12" fmla="*/ 2147483647 w 72"/>
                <a:gd name="T13" fmla="*/ 2147483647 h 19"/>
                <a:gd name="T14" fmla="*/ 2147483647 w 72"/>
                <a:gd name="T15" fmla="*/ 2147483647 h 19"/>
                <a:gd name="T16" fmla="*/ 2147483647 w 72"/>
                <a:gd name="T17" fmla="*/ 2147483647 h 19"/>
                <a:gd name="T18" fmla="*/ 2147483647 w 72"/>
                <a:gd name="T19" fmla="*/ 2147483647 h 19"/>
                <a:gd name="T20" fmla="*/ 2147483647 w 72"/>
                <a:gd name="T21" fmla="*/ 2147483647 h 19"/>
                <a:gd name="T22" fmla="*/ 0 w 72"/>
                <a:gd name="T23" fmla="*/ 2147483647 h 19"/>
                <a:gd name="T24" fmla="*/ 2147483647 w 72"/>
                <a:gd name="T25" fmla="*/ 0 h 19"/>
                <a:gd name="T26" fmla="*/ 2147483647 w 72"/>
                <a:gd name="T27" fmla="*/ 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19"/>
                <a:gd name="T44" fmla="*/ 72 w 72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19">
                  <a:moveTo>
                    <a:pt x="26" y="0"/>
                  </a:moveTo>
                  <a:lnTo>
                    <a:pt x="72" y="3"/>
                  </a:lnTo>
                  <a:lnTo>
                    <a:pt x="58" y="10"/>
                  </a:lnTo>
                  <a:lnTo>
                    <a:pt x="42" y="12"/>
                  </a:lnTo>
                  <a:lnTo>
                    <a:pt x="30" y="17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184"/>
            <p:cNvSpPr>
              <a:spLocks/>
            </p:cNvSpPr>
            <p:nvPr/>
          </p:nvSpPr>
          <p:spPr bwMode="auto">
            <a:xfrm>
              <a:off x="2947988" y="4243388"/>
              <a:ext cx="6350" cy="17462"/>
            </a:xfrm>
            <a:custGeom>
              <a:avLst/>
              <a:gdLst>
                <a:gd name="T0" fmla="*/ 2147483647 w 4"/>
                <a:gd name="T1" fmla="*/ 2147483647 h 11"/>
                <a:gd name="T2" fmla="*/ 0 w 4"/>
                <a:gd name="T3" fmla="*/ 2147483647 h 11"/>
                <a:gd name="T4" fmla="*/ 2147483647 w 4"/>
                <a:gd name="T5" fmla="*/ 0 h 11"/>
                <a:gd name="T6" fmla="*/ 2147483647 w 4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1"/>
                <a:gd name="T14" fmla="*/ 4 w 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1">
                  <a:moveTo>
                    <a:pt x="4" y="11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185"/>
            <p:cNvSpPr>
              <a:spLocks/>
            </p:cNvSpPr>
            <p:nvPr/>
          </p:nvSpPr>
          <p:spPr bwMode="auto">
            <a:xfrm>
              <a:off x="3268663" y="4246563"/>
              <a:ext cx="14287" cy="14287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0 w 9"/>
                <a:gd name="T5" fmla="*/ 2147483647 h 9"/>
                <a:gd name="T6" fmla="*/ 0 w 9"/>
                <a:gd name="T7" fmla="*/ 2147483647 h 9"/>
                <a:gd name="T8" fmla="*/ 2147483647 w 9"/>
                <a:gd name="T9" fmla="*/ 0 h 9"/>
                <a:gd name="T10" fmla="*/ 2147483647 w 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9" y="0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reeform 187"/>
            <p:cNvSpPr>
              <a:spLocks/>
            </p:cNvSpPr>
            <p:nvPr/>
          </p:nvSpPr>
          <p:spPr bwMode="auto">
            <a:xfrm>
              <a:off x="3009900" y="4265613"/>
              <a:ext cx="3175" cy="3175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2147483647 w 2"/>
                <a:gd name="T5" fmla="*/ 0 h 2"/>
                <a:gd name="T6" fmla="*/ 0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188"/>
            <p:cNvSpPr>
              <a:spLocks/>
            </p:cNvSpPr>
            <p:nvPr/>
          </p:nvSpPr>
          <p:spPr bwMode="auto">
            <a:xfrm>
              <a:off x="2181225" y="4283075"/>
              <a:ext cx="6350" cy="7938"/>
            </a:xfrm>
            <a:custGeom>
              <a:avLst/>
              <a:gdLst>
                <a:gd name="T0" fmla="*/ 0 w 4"/>
                <a:gd name="T1" fmla="*/ 2147483647 h 5"/>
                <a:gd name="T2" fmla="*/ 2147483647 w 4"/>
                <a:gd name="T3" fmla="*/ 0 h 5"/>
                <a:gd name="T4" fmla="*/ 2147483647 w 4"/>
                <a:gd name="T5" fmla="*/ 2147483647 h 5"/>
                <a:gd name="T6" fmla="*/ 0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reeform 190"/>
            <p:cNvSpPr>
              <a:spLocks/>
            </p:cNvSpPr>
            <p:nvPr/>
          </p:nvSpPr>
          <p:spPr bwMode="auto">
            <a:xfrm>
              <a:off x="2892425" y="4294188"/>
              <a:ext cx="69850" cy="65087"/>
            </a:xfrm>
            <a:custGeom>
              <a:avLst/>
              <a:gdLst>
                <a:gd name="T0" fmla="*/ 2147483647 w 44"/>
                <a:gd name="T1" fmla="*/ 0 h 41"/>
                <a:gd name="T2" fmla="*/ 2147483647 w 44"/>
                <a:gd name="T3" fmla="*/ 2147483647 h 41"/>
                <a:gd name="T4" fmla="*/ 2147483647 w 44"/>
                <a:gd name="T5" fmla="*/ 2147483647 h 41"/>
                <a:gd name="T6" fmla="*/ 2147483647 w 44"/>
                <a:gd name="T7" fmla="*/ 2147483647 h 41"/>
                <a:gd name="T8" fmla="*/ 2147483647 w 44"/>
                <a:gd name="T9" fmla="*/ 2147483647 h 41"/>
                <a:gd name="T10" fmla="*/ 2147483647 w 44"/>
                <a:gd name="T11" fmla="*/ 2147483647 h 41"/>
                <a:gd name="T12" fmla="*/ 2147483647 w 44"/>
                <a:gd name="T13" fmla="*/ 2147483647 h 41"/>
                <a:gd name="T14" fmla="*/ 2147483647 w 44"/>
                <a:gd name="T15" fmla="*/ 2147483647 h 41"/>
                <a:gd name="T16" fmla="*/ 2147483647 w 44"/>
                <a:gd name="T17" fmla="*/ 2147483647 h 41"/>
                <a:gd name="T18" fmla="*/ 2147483647 w 44"/>
                <a:gd name="T19" fmla="*/ 2147483647 h 41"/>
                <a:gd name="T20" fmla="*/ 2147483647 w 44"/>
                <a:gd name="T21" fmla="*/ 2147483647 h 41"/>
                <a:gd name="T22" fmla="*/ 2147483647 w 44"/>
                <a:gd name="T23" fmla="*/ 2147483647 h 41"/>
                <a:gd name="T24" fmla="*/ 2147483647 w 44"/>
                <a:gd name="T25" fmla="*/ 2147483647 h 41"/>
                <a:gd name="T26" fmla="*/ 2147483647 w 44"/>
                <a:gd name="T27" fmla="*/ 2147483647 h 41"/>
                <a:gd name="T28" fmla="*/ 2147483647 w 44"/>
                <a:gd name="T29" fmla="*/ 2147483647 h 41"/>
                <a:gd name="T30" fmla="*/ 2147483647 w 44"/>
                <a:gd name="T31" fmla="*/ 2147483647 h 41"/>
                <a:gd name="T32" fmla="*/ 0 w 44"/>
                <a:gd name="T33" fmla="*/ 2147483647 h 41"/>
                <a:gd name="T34" fmla="*/ 0 w 44"/>
                <a:gd name="T35" fmla="*/ 2147483647 h 41"/>
                <a:gd name="T36" fmla="*/ 2147483647 w 44"/>
                <a:gd name="T37" fmla="*/ 2147483647 h 41"/>
                <a:gd name="T38" fmla="*/ 0 w 44"/>
                <a:gd name="T39" fmla="*/ 2147483647 h 41"/>
                <a:gd name="T40" fmla="*/ 0 w 44"/>
                <a:gd name="T41" fmla="*/ 0 h 41"/>
                <a:gd name="T42" fmla="*/ 2147483647 w 44"/>
                <a:gd name="T43" fmla="*/ 2147483647 h 41"/>
                <a:gd name="T44" fmla="*/ 2147483647 w 44"/>
                <a:gd name="T45" fmla="*/ 0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41"/>
                <a:gd name="T71" fmla="*/ 44 w 44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41">
                  <a:moveTo>
                    <a:pt x="7" y="0"/>
                  </a:moveTo>
                  <a:lnTo>
                    <a:pt x="23" y="2"/>
                  </a:lnTo>
                  <a:lnTo>
                    <a:pt x="30" y="16"/>
                  </a:lnTo>
                  <a:lnTo>
                    <a:pt x="35" y="9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44" y="5"/>
                  </a:lnTo>
                  <a:lnTo>
                    <a:pt x="41" y="9"/>
                  </a:lnTo>
                  <a:lnTo>
                    <a:pt x="34" y="16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14" y="36"/>
                  </a:lnTo>
                  <a:lnTo>
                    <a:pt x="2" y="41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191"/>
            <p:cNvSpPr>
              <a:spLocks/>
            </p:cNvSpPr>
            <p:nvPr/>
          </p:nvSpPr>
          <p:spPr bwMode="auto">
            <a:xfrm>
              <a:off x="2959100" y="4305300"/>
              <a:ext cx="98425" cy="36513"/>
            </a:xfrm>
            <a:custGeom>
              <a:avLst/>
              <a:gdLst>
                <a:gd name="T0" fmla="*/ 2147483647 w 62"/>
                <a:gd name="T1" fmla="*/ 2147483647 h 23"/>
                <a:gd name="T2" fmla="*/ 2147483647 w 62"/>
                <a:gd name="T3" fmla="*/ 2147483647 h 23"/>
                <a:gd name="T4" fmla="*/ 2147483647 w 62"/>
                <a:gd name="T5" fmla="*/ 2147483647 h 23"/>
                <a:gd name="T6" fmla="*/ 2147483647 w 62"/>
                <a:gd name="T7" fmla="*/ 2147483647 h 23"/>
                <a:gd name="T8" fmla="*/ 2147483647 w 62"/>
                <a:gd name="T9" fmla="*/ 2147483647 h 23"/>
                <a:gd name="T10" fmla="*/ 2147483647 w 62"/>
                <a:gd name="T11" fmla="*/ 2147483647 h 23"/>
                <a:gd name="T12" fmla="*/ 2147483647 w 62"/>
                <a:gd name="T13" fmla="*/ 2147483647 h 23"/>
                <a:gd name="T14" fmla="*/ 2147483647 w 62"/>
                <a:gd name="T15" fmla="*/ 2147483647 h 23"/>
                <a:gd name="T16" fmla="*/ 2147483647 w 62"/>
                <a:gd name="T17" fmla="*/ 2147483647 h 23"/>
                <a:gd name="T18" fmla="*/ 2147483647 w 62"/>
                <a:gd name="T19" fmla="*/ 2147483647 h 23"/>
                <a:gd name="T20" fmla="*/ 0 w 62"/>
                <a:gd name="T21" fmla="*/ 2147483647 h 23"/>
                <a:gd name="T22" fmla="*/ 2147483647 w 62"/>
                <a:gd name="T23" fmla="*/ 2147483647 h 23"/>
                <a:gd name="T24" fmla="*/ 2147483647 w 62"/>
                <a:gd name="T25" fmla="*/ 2147483647 h 23"/>
                <a:gd name="T26" fmla="*/ 2147483647 w 62"/>
                <a:gd name="T27" fmla="*/ 0 h 23"/>
                <a:gd name="T28" fmla="*/ 2147483647 w 62"/>
                <a:gd name="T29" fmla="*/ 0 h 23"/>
                <a:gd name="T30" fmla="*/ 2147483647 w 62"/>
                <a:gd name="T31" fmla="*/ 2147483647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23"/>
                <a:gd name="T50" fmla="*/ 62 w 62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23">
                  <a:moveTo>
                    <a:pt x="48" y="2"/>
                  </a:moveTo>
                  <a:lnTo>
                    <a:pt x="62" y="5"/>
                  </a:lnTo>
                  <a:lnTo>
                    <a:pt x="62" y="11"/>
                  </a:lnTo>
                  <a:lnTo>
                    <a:pt x="59" y="13"/>
                  </a:lnTo>
                  <a:lnTo>
                    <a:pt x="50" y="18"/>
                  </a:lnTo>
                  <a:lnTo>
                    <a:pt x="43" y="13"/>
                  </a:lnTo>
                  <a:lnTo>
                    <a:pt x="36" y="14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8" y="23"/>
                  </a:lnTo>
                  <a:lnTo>
                    <a:pt x="0" y="22"/>
                  </a:lnTo>
                  <a:lnTo>
                    <a:pt x="9" y="7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reeform 192"/>
            <p:cNvSpPr>
              <a:spLocks/>
            </p:cNvSpPr>
            <p:nvPr/>
          </p:nvSpPr>
          <p:spPr bwMode="auto">
            <a:xfrm>
              <a:off x="2965450" y="4325938"/>
              <a:ext cx="146050" cy="101600"/>
            </a:xfrm>
            <a:custGeom>
              <a:avLst/>
              <a:gdLst>
                <a:gd name="T0" fmla="*/ 2147483647 w 92"/>
                <a:gd name="T1" fmla="*/ 2147483647 h 64"/>
                <a:gd name="T2" fmla="*/ 2147483647 w 92"/>
                <a:gd name="T3" fmla="*/ 2147483647 h 64"/>
                <a:gd name="T4" fmla="*/ 2147483647 w 92"/>
                <a:gd name="T5" fmla="*/ 2147483647 h 64"/>
                <a:gd name="T6" fmla="*/ 2147483647 w 92"/>
                <a:gd name="T7" fmla="*/ 2147483647 h 64"/>
                <a:gd name="T8" fmla="*/ 2147483647 w 92"/>
                <a:gd name="T9" fmla="*/ 2147483647 h 64"/>
                <a:gd name="T10" fmla="*/ 2147483647 w 92"/>
                <a:gd name="T11" fmla="*/ 2147483647 h 64"/>
                <a:gd name="T12" fmla="*/ 2147483647 w 92"/>
                <a:gd name="T13" fmla="*/ 2147483647 h 64"/>
                <a:gd name="T14" fmla="*/ 0 w 92"/>
                <a:gd name="T15" fmla="*/ 2147483647 h 64"/>
                <a:gd name="T16" fmla="*/ 2147483647 w 92"/>
                <a:gd name="T17" fmla="*/ 2147483647 h 64"/>
                <a:gd name="T18" fmla="*/ 2147483647 w 92"/>
                <a:gd name="T19" fmla="*/ 2147483647 h 64"/>
                <a:gd name="T20" fmla="*/ 2147483647 w 92"/>
                <a:gd name="T21" fmla="*/ 2147483647 h 64"/>
                <a:gd name="T22" fmla="*/ 2147483647 w 92"/>
                <a:gd name="T23" fmla="*/ 2147483647 h 64"/>
                <a:gd name="T24" fmla="*/ 2147483647 w 92"/>
                <a:gd name="T25" fmla="*/ 2147483647 h 64"/>
                <a:gd name="T26" fmla="*/ 2147483647 w 92"/>
                <a:gd name="T27" fmla="*/ 2147483647 h 64"/>
                <a:gd name="T28" fmla="*/ 2147483647 w 92"/>
                <a:gd name="T29" fmla="*/ 2147483647 h 64"/>
                <a:gd name="T30" fmla="*/ 2147483647 w 92"/>
                <a:gd name="T31" fmla="*/ 2147483647 h 64"/>
                <a:gd name="T32" fmla="*/ 2147483647 w 92"/>
                <a:gd name="T33" fmla="*/ 2147483647 h 64"/>
                <a:gd name="T34" fmla="*/ 2147483647 w 92"/>
                <a:gd name="T35" fmla="*/ 2147483647 h 64"/>
                <a:gd name="T36" fmla="*/ 2147483647 w 92"/>
                <a:gd name="T37" fmla="*/ 2147483647 h 64"/>
                <a:gd name="T38" fmla="*/ 2147483647 w 92"/>
                <a:gd name="T39" fmla="*/ 2147483647 h 64"/>
                <a:gd name="T40" fmla="*/ 2147483647 w 92"/>
                <a:gd name="T41" fmla="*/ 2147483647 h 64"/>
                <a:gd name="T42" fmla="*/ 2147483647 w 92"/>
                <a:gd name="T43" fmla="*/ 2147483647 h 64"/>
                <a:gd name="T44" fmla="*/ 2147483647 w 92"/>
                <a:gd name="T45" fmla="*/ 2147483647 h 64"/>
                <a:gd name="T46" fmla="*/ 2147483647 w 92"/>
                <a:gd name="T47" fmla="*/ 2147483647 h 64"/>
                <a:gd name="T48" fmla="*/ 2147483647 w 92"/>
                <a:gd name="T49" fmla="*/ 2147483647 h 64"/>
                <a:gd name="T50" fmla="*/ 2147483647 w 92"/>
                <a:gd name="T51" fmla="*/ 2147483647 h 64"/>
                <a:gd name="T52" fmla="*/ 2147483647 w 92"/>
                <a:gd name="T53" fmla="*/ 0 h 64"/>
                <a:gd name="T54" fmla="*/ 2147483647 w 92"/>
                <a:gd name="T55" fmla="*/ 0 h 64"/>
                <a:gd name="T56" fmla="*/ 2147483647 w 92"/>
                <a:gd name="T57" fmla="*/ 2147483647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2"/>
                <a:gd name="T88" fmla="*/ 0 h 64"/>
                <a:gd name="T89" fmla="*/ 92 w 92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2" h="64">
                  <a:moveTo>
                    <a:pt x="90" y="5"/>
                  </a:moveTo>
                  <a:lnTo>
                    <a:pt x="92" y="10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7" y="17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4" y="21"/>
                  </a:lnTo>
                  <a:lnTo>
                    <a:pt x="12" y="21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7" y="16"/>
                  </a:lnTo>
                  <a:lnTo>
                    <a:pt x="43" y="23"/>
                  </a:lnTo>
                  <a:lnTo>
                    <a:pt x="44" y="19"/>
                  </a:lnTo>
                  <a:lnTo>
                    <a:pt x="48" y="16"/>
                  </a:lnTo>
                  <a:lnTo>
                    <a:pt x="55" y="14"/>
                  </a:lnTo>
                  <a:lnTo>
                    <a:pt x="64" y="10"/>
                  </a:lnTo>
                  <a:lnTo>
                    <a:pt x="67" y="9"/>
                  </a:lnTo>
                  <a:lnTo>
                    <a:pt x="69" y="3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D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reeform 195"/>
            <p:cNvSpPr>
              <a:spLocks/>
            </p:cNvSpPr>
            <p:nvPr/>
          </p:nvSpPr>
          <p:spPr bwMode="auto">
            <a:xfrm>
              <a:off x="3411538" y="4359275"/>
              <a:ext cx="98425" cy="65088"/>
            </a:xfrm>
            <a:custGeom>
              <a:avLst/>
              <a:gdLst>
                <a:gd name="T0" fmla="*/ 2147483647 w 62"/>
                <a:gd name="T1" fmla="*/ 2147483647 h 41"/>
                <a:gd name="T2" fmla="*/ 2147483647 w 62"/>
                <a:gd name="T3" fmla="*/ 2147483647 h 41"/>
                <a:gd name="T4" fmla="*/ 2147483647 w 62"/>
                <a:gd name="T5" fmla="*/ 2147483647 h 41"/>
                <a:gd name="T6" fmla="*/ 2147483647 w 62"/>
                <a:gd name="T7" fmla="*/ 2147483647 h 41"/>
                <a:gd name="T8" fmla="*/ 2147483647 w 62"/>
                <a:gd name="T9" fmla="*/ 2147483647 h 41"/>
                <a:gd name="T10" fmla="*/ 2147483647 w 62"/>
                <a:gd name="T11" fmla="*/ 2147483647 h 41"/>
                <a:gd name="T12" fmla="*/ 2147483647 w 62"/>
                <a:gd name="T13" fmla="*/ 2147483647 h 41"/>
                <a:gd name="T14" fmla="*/ 2147483647 w 62"/>
                <a:gd name="T15" fmla="*/ 2147483647 h 41"/>
                <a:gd name="T16" fmla="*/ 2147483647 w 62"/>
                <a:gd name="T17" fmla="*/ 2147483647 h 41"/>
                <a:gd name="T18" fmla="*/ 2147483647 w 62"/>
                <a:gd name="T19" fmla="*/ 2147483647 h 41"/>
                <a:gd name="T20" fmla="*/ 2147483647 w 62"/>
                <a:gd name="T21" fmla="*/ 2147483647 h 41"/>
                <a:gd name="T22" fmla="*/ 2147483647 w 62"/>
                <a:gd name="T23" fmla="*/ 2147483647 h 41"/>
                <a:gd name="T24" fmla="*/ 2147483647 w 62"/>
                <a:gd name="T25" fmla="*/ 2147483647 h 41"/>
                <a:gd name="T26" fmla="*/ 2147483647 w 62"/>
                <a:gd name="T27" fmla="*/ 2147483647 h 41"/>
                <a:gd name="T28" fmla="*/ 2147483647 w 62"/>
                <a:gd name="T29" fmla="*/ 2147483647 h 41"/>
                <a:gd name="T30" fmla="*/ 2147483647 w 62"/>
                <a:gd name="T31" fmla="*/ 2147483647 h 41"/>
                <a:gd name="T32" fmla="*/ 2147483647 w 62"/>
                <a:gd name="T33" fmla="*/ 2147483647 h 41"/>
                <a:gd name="T34" fmla="*/ 2147483647 w 62"/>
                <a:gd name="T35" fmla="*/ 2147483647 h 41"/>
                <a:gd name="T36" fmla="*/ 2147483647 w 62"/>
                <a:gd name="T37" fmla="*/ 2147483647 h 41"/>
                <a:gd name="T38" fmla="*/ 0 w 62"/>
                <a:gd name="T39" fmla="*/ 2147483647 h 41"/>
                <a:gd name="T40" fmla="*/ 2147483647 w 62"/>
                <a:gd name="T41" fmla="*/ 2147483647 h 41"/>
                <a:gd name="T42" fmla="*/ 2147483647 w 62"/>
                <a:gd name="T43" fmla="*/ 0 h 41"/>
                <a:gd name="T44" fmla="*/ 2147483647 w 62"/>
                <a:gd name="T45" fmla="*/ 2147483647 h 41"/>
                <a:gd name="T46" fmla="*/ 2147483647 w 62"/>
                <a:gd name="T47" fmla="*/ 2147483647 h 41"/>
                <a:gd name="T48" fmla="*/ 2147483647 w 62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41"/>
                <a:gd name="T77" fmla="*/ 62 w 62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41">
                  <a:moveTo>
                    <a:pt x="16" y="18"/>
                  </a:moveTo>
                  <a:lnTo>
                    <a:pt x="20" y="20"/>
                  </a:lnTo>
                  <a:lnTo>
                    <a:pt x="29" y="9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41" y="9"/>
                  </a:lnTo>
                  <a:lnTo>
                    <a:pt x="43" y="16"/>
                  </a:lnTo>
                  <a:lnTo>
                    <a:pt x="50" y="21"/>
                  </a:lnTo>
                  <a:lnTo>
                    <a:pt x="52" y="20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57" y="41"/>
                  </a:lnTo>
                  <a:lnTo>
                    <a:pt x="46" y="38"/>
                  </a:lnTo>
                  <a:lnTo>
                    <a:pt x="36" y="32"/>
                  </a:lnTo>
                  <a:lnTo>
                    <a:pt x="20" y="30"/>
                  </a:lnTo>
                  <a:lnTo>
                    <a:pt x="13" y="29"/>
                  </a:lnTo>
                  <a:lnTo>
                    <a:pt x="9" y="23"/>
                  </a:lnTo>
                  <a:lnTo>
                    <a:pt x="4" y="23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" y="0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5E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196"/>
            <p:cNvSpPr>
              <a:spLocks/>
            </p:cNvSpPr>
            <p:nvPr/>
          </p:nvSpPr>
          <p:spPr bwMode="auto">
            <a:xfrm>
              <a:off x="2886075" y="4367213"/>
              <a:ext cx="60325" cy="53975"/>
            </a:xfrm>
            <a:custGeom>
              <a:avLst/>
              <a:gdLst>
                <a:gd name="T0" fmla="*/ 2147483647 w 38"/>
                <a:gd name="T1" fmla="*/ 2147483647 h 34"/>
                <a:gd name="T2" fmla="*/ 2147483647 w 38"/>
                <a:gd name="T3" fmla="*/ 2147483647 h 34"/>
                <a:gd name="T4" fmla="*/ 2147483647 w 38"/>
                <a:gd name="T5" fmla="*/ 2147483647 h 34"/>
                <a:gd name="T6" fmla="*/ 2147483647 w 38"/>
                <a:gd name="T7" fmla="*/ 2147483647 h 34"/>
                <a:gd name="T8" fmla="*/ 0 w 38"/>
                <a:gd name="T9" fmla="*/ 2147483647 h 34"/>
                <a:gd name="T10" fmla="*/ 2147483647 w 38"/>
                <a:gd name="T11" fmla="*/ 2147483647 h 34"/>
                <a:gd name="T12" fmla="*/ 2147483647 w 38"/>
                <a:gd name="T13" fmla="*/ 2147483647 h 34"/>
                <a:gd name="T14" fmla="*/ 0 w 38"/>
                <a:gd name="T15" fmla="*/ 2147483647 h 34"/>
                <a:gd name="T16" fmla="*/ 2147483647 w 38"/>
                <a:gd name="T17" fmla="*/ 2147483647 h 34"/>
                <a:gd name="T18" fmla="*/ 2147483647 w 38"/>
                <a:gd name="T19" fmla="*/ 2147483647 h 34"/>
                <a:gd name="T20" fmla="*/ 2147483647 w 38"/>
                <a:gd name="T21" fmla="*/ 2147483647 h 34"/>
                <a:gd name="T22" fmla="*/ 2147483647 w 38"/>
                <a:gd name="T23" fmla="*/ 0 h 34"/>
                <a:gd name="T24" fmla="*/ 2147483647 w 38"/>
                <a:gd name="T25" fmla="*/ 2147483647 h 34"/>
                <a:gd name="T26" fmla="*/ 2147483647 w 38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4"/>
                <a:gd name="T44" fmla="*/ 38 w 38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4">
                  <a:moveTo>
                    <a:pt x="38" y="8"/>
                  </a:moveTo>
                  <a:lnTo>
                    <a:pt x="36" y="16"/>
                  </a:lnTo>
                  <a:lnTo>
                    <a:pt x="36" y="27"/>
                  </a:lnTo>
                  <a:lnTo>
                    <a:pt x="20" y="33"/>
                  </a:lnTo>
                  <a:lnTo>
                    <a:pt x="0" y="34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15"/>
                  </a:lnTo>
                  <a:lnTo>
                    <a:pt x="11" y="13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197"/>
            <p:cNvSpPr>
              <a:spLocks/>
            </p:cNvSpPr>
            <p:nvPr/>
          </p:nvSpPr>
          <p:spPr bwMode="auto">
            <a:xfrm>
              <a:off x="2917825" y="4367213"/>
              <a:ext cx="261938" cy="215900"/>
            </a:xfrm>
            <a:custGeom>
              <a:avLst/>
              <a:gdLst>
                <a:gd name="T0" fmla="*/ 2147483647 w 165"/>
                <a:gd name="T1" fmla="*/ 2147483647 h 136"/>
                <a:gd name="T2" fmla="*/ 2147483647 w 165"/>
                <a:gd name="T3" fmla="*/ 2147483647 h 136"/>
                <a:gd name="T4" fmla="*/ 2147483647 w 165"/>
                <a:gd name="T5" fmla="*/ 2147483647 h 136"/>
                <a:gd name="T6" fmla="*/ 2147483647 w 165"/>
                <a:gd name="T7" fmla="*/ 2147483647 h 136"/>
                <a:gd name="T8" fmla="*/ 2147483647 w 165"/>
                <a:gd name="T9" fmla="*/ 2147483647 h 136"/>
                <a:gd name="T10" fmla="*/ 2147483647 w 165"/>
                <a:gd name="T11" fmla="*/ 2147483647 h 136"/>
                <a:gd name="T12" fmla="*/ 2147483647 w 165"/>
                <a:gd name="T13" fmla="*/ 2147483647 h 136"/>
                <a:gd name="T14" fmla="*/ 2147483647 w 165"/>
                <a:gd name="T15" fmla="*/ 2147483647 h 136"/>
                <a:gd name="T16" fmla="*/ 2147483647 w 165"/>
                <a:gd name="T17" fmla="*/ 2147483647 h 136"/>
                <a:gd name="T18" fmla="*/ 2147483647 w 165"/>
                <a:gd name="T19" fmla="*/ 2147483647 h 136"/>
                <a:gd name="T20" fmla="*/ 2147483647 w 165"/>
                <a:gd name="T21" fmla="*/ 2147483647 h 136"/>
                <a:gd name="T22" fmla="*/ 2147483647 w 165"/>
                <a:gd name="T23" fmla="*/ 2147483647 h 136"/>
                <a:gd name="T24" fmla="*/ 2147483647 w 165"/>
                <a:gd name="T25" fmla="*/ 2147483647 h 136"/>
                <a:gd name="T26" fmla="*/ 2147483647 w 165"/>
                <a:gd name="T27" fmla="*/ 2147483647 h 136"/>
                <a:gd name="T28" fmla="*/ 2147483647 w 165"/>
                <a:gd name="T29" fmla="*/ 2147483647 h 136"/>
                <a:gd name="T30" fmla="*/ 2147483647 w 165"/>
                <a:gd name="T31" fmla="*/ 2147483647 h 136"/>
                <a:gd name="T32" fmla="*/ 2147483647 w 165"/>
                <a:gd name="T33" fmla="*/ 2147483647 h 136"/>
                <a:gd name="T34" fmla="*/ 2147483647 w 165"/>
                <a:gd name="T35" fmla="*/ 2147483647 h 136"/>
                <a:gd name="T36" fmla="*/ 2147483647 w 165"/>
                <a:gd name="T37" fmla="*/ 2147483647 h 136"/>
                <a:gd name="T38" fmla="*/ 2147483647 w 165"/>
                <a:gd name="T39" fmla="*/ 2147483647 h 136"/>
                <a:gd name="T40" fmla="*/ 2147483647 w 165"/>
                <a:gd name="T41" fmla="*/ 2147483647 h 136"/>
                <a:gd name="T42" fmla="*/ 2147483647 w 165"/>
                <a:gd name="T43" fmla="*/ 2147483647 h 136"/>
                <a:gd name="T44" fmla="*/ 2147483647 w 165"/>
                <a:gd name="T45" fmla="*/ 2147483647 h 136"/>
                <a:gd name="T46" fmla="*/ 2147483647 w 165"/>
                <a:gd name="T47" fmla="*/ 2147483647 h 136"/>
                <a:gd name="T48" fmla="*/ 2147483647 w 165"/>
                <a:gd name="T49" fmla="*/ 2147483647 h 136"/>
                <a:gd name="T50" fmla="*/ 2147483647 w 165"/>
                <a:gd name="T51" fmla="*/ 2147483647 h 136"/>
                <a:gd name="T52" fmla="*/ 2147483647 w 165"/>
                <a:gd name="T53" fmla="*/ 2147483647 h 136"/>
                <a:gd name="T54" fmla="*/ 2147483647 w 165"/>
                <a:gd name="T55" fmla="*/ 2147483647 h 136"/>
                <a:gd name="T56" fmla="*/ 2147483647 w 165"/>
                <a:gd name="T57" fmla="*/ 2147483647 h 136"/>
                <a:gd name="T58" fmla="*/ 2147483647 w 165"/>
                <a:gd name="T59" fmla="*/ 2147483647 h 136"/>
                <a:gd name="T60" fmla="*/ 2147483647 w 165"/>
                <a:gd name="T61" fmla="*/ 2147483647 h 136"/>
                <a:gd name="T62" fmla="*/ 2147483647 w 165"/>
                <a:gd name="T63" fmla="*/ 2147483647 h 136"/>
                <a:gd name="T64" fmla="*/ 2147483647 w 165"/>
                <a:gd name="T65" fmla="*/ 2147483647 h 136"/>
                <a:gd name="T66" fmla="*/ 2147483647 w 165"/>
                <a:gd name="T67" fmla="*/ 2147483647 h 136"/>
                <a:gd name="T68" fmla="*/ 2147483647 w 165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6"/>
                <a:gd name="T107" fmla="*/ 165 w 165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6">
                  <a:moveTo>
                    <a:pt x="126" y="0"/>
                  </a:moveTo>
                  <a:lnTo>
                    <a:pt x="138" y="18"/>
                  </a:lnTo>
                  <a:lnTo>
                    <a:pt x="149" y="36"/>
                  </a:lnTo>
                  <a:lnTo>
                    <a:pt x="157" y="56"/>
                  </a:lnTo>
                  <a:lnTo>
                    <a:pt x="165" y="77"/>
                  </a:lnTo>
                  <a:lnTo>
                    <a:pt x="163" y="77"/>
                  </a:lnTo>
                  <a:lnTo>
                    <a:pt x="154" y="79"/>
                  </a:lnTo>
                  <a:lnTo>
                    <a:pt x="147" y="82"/>
                  </a:lnTo>
                  <a:lnTo>
                    <a:pt x="103" y="95"/>
                  </a:lnTo>
                  <a:lnTo>
                    <a:pt x="99" y="99"/>
                  </a:lnTo>
                  <a:lnTo>
                    <a:pt x="97" y="100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7" y="106"/>
                  </a:lnTo>
                  <a:lnTo>
                    <a:pt x="74" y="106"/>
                  </a:lnTo>
                  <a:lnTo>
                    <a:pt x="62" y="107"/>
                  </a:lnTo>
                  <a:lnTo>
                    <a:pt x="57" y="111"/>
                  </a:lnTo>
                  <a:lnTo>
                    <a:pt x="53" y="116"/>
                  </a:lnTo>
                  <a:lnTo>
                    <a:pt x="44" y="120"/>
                  </a:lnTo>
                  <a:lnTo>
                    <a:pt x="35" y="122"/>
                  </a:lnTo>
                  <a:lnTo>
                    <a:pt x="2" y="136"/>
                  </a:lnTo>
                  <a:lnTo>
                    <a:pt x="0" y="132"/>
                  </a:lnTo>
                  <a:lnTo>
                    <a:pt x="11" y="120"/>
                  </a:lnTo>
                  <a:lnTo>
                    <a:pt x="16" y="115"/>
                  </a:lnTo>
                  <a:lnTo>
                    <a:pt x="23" y="113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9" y="104"/>
                  </a:lnTo>
                  <a:lnTo>
                    <a:pt x="65" y="100"/>
                  </a:lnTo>
                  <a:lnTo>
                    <a:pt x="73" y="99"/>
                  </a:lnTo>
                  <a:lnTo>
                    <a:pt x="80" y="95"/>
                  </a:lnTo>
                  <a:lnTo>
                    <a:pt x="87" y="93"/>
                  </a:lnTo>
                  <a:lnTo>
                    <a:pt x="90" y="91"/>
                  </a:lnTo>
                  <a:lnTo>
                    <a:pt x="96" y="88"/>
                  </a:lnTo>
                  <a:lnTo>
                    <a:pt x="101" y="86"/>
                  </a:lnTo>
                  <a:lnTo>
                    <a:pt x="111" y="75"/>
                  </a:lnTo>
                  <a:lnTo>
                    <a:pt x="119" y="74"/>
                  </a:lnTo>
                  <a:lnTo>
                    <a:pt x="122" y="70"/>
                  </a:lnTo>
                  <a:lnTo>
                    <a:pt x="115" y="54"/>
                  </a:lnTo>
                  <a:lnTo>
                    <a:pt x="85" y="74"/>
                  </a:lnTo>
                  <a:lnTo>
                    <a:pt x="73" y="79"/>
                  </a:lnTo>
                  <a:lnTo>
                    <a:pt x="62" y="88"/>
                  </a:lnTo>
                  <a:lnTo>
                    <a:pt x="51" y="93"/>
                  </a:lnTo>
                  <a:lnTo>
                    <a:pt x="44" y="95"/>
                  </a:lnTo>
                  <a:lnTo>
                    <a:pt x="35" y="93"/>
                  </a:lnTo>
                  <a:lnTo>
                    <a:pt x="18" y="99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5" y="79"/>
                  </a:lnTo>
                  <a:lnTo>
                    <a:pt x="14" y="72"/>
                  </a:lnTo>
                  <a:lnTo>
                    <a:pt x="32" y="63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0" y="43"/>
                  </a:lnTo>
                  <a:lnTo>
                    <a:pt x="92" y="43"/>
                  </a:lnTo>
                  <a:lnTo>
                    <a:pt x="96" y="41"/>
                  </a:lnTo>
                  <a:lnTo>
                    <a:pt x="106" y="43"/>
                  </a:lnTo>
                  <a:lnTo>
                    <a:pt x="110" y="45"/>
                  </a:lnTo>
                  <a:lnTo>
                    <a:pt x="111" y="40"/>
                  </a:lnTo>
                  <a:lnTo>
                    <a:pt x="113" y="36"/>
                  </a:lnTo>
                  <a:lnTo>
                    <a:pt x="111" y="31"/>
                  </a:lnTo>
                  <a:lnTo>
                    <a:pt x="108" y="24"/>
                  </a:lnTo>
                  <a:lnTo>
                    <a:pt x="99" y="18"/>
                  </a:lnTo>
                  <a:lnTo>
                    <a:pt x="122" y="0"/>
                  </a:lnTo>
                  <a:lnTo>
                    <a:pt x="124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Freeform 199"/>
            <p:cNvSpPr>
              <a:spLocks/>
            </p:cNvSpPr>
            <p:nvPr/>
          </p:nvSpPr>
          <p:spPr bwMode="auto">
            <a:xfrm>
              <a:off x="3228975" y="4410075"/>
              <a:ext cx="261938" cy="155575"/>
            </a:xfrm>
            <a:custGeom>
              <a:avLst/>
              <a:gdLst>
                <a:gd name="T0" fmla="*/ 2147483647 w 165"/>
                <a:gd name="T1" fmla="*/ 0 h 98"/>
                <a:gd name="T2" fmla="*/ 2147483647 w 165"/>
                <a:gd name="T3" fmla="*/ 2147483647 h 98"/>
                <a:gd name="T4" fmla="*/ 2147483647 w 165"/>
                <a:gd name="T5" fmla="*/ 2147483647 h 98"/>
                <a:gd name="T6" fmla="*/ 2147483647 w 165"/>
                <a:gd name="T7" fmla="*/ 2147483647 h 98"/>
                <a:gd name="T8" fmla="*/ 2147483647 w 165"/>
                <a:gd name="T9" fmla="*/ 2147483647 h 98"/>
                <a:gd name="T10" fmla="*/ 2147483647 w 165"/>
                <a:gd name="T11" fmla="*/ 2147483647 h 98"/>
                <a:gd name="T12" fmla="*/ 2147483647 w 165"/>
                <a:gd name="T13" fmla="*/ 2147483647 h 98"/>
                <a:gd name="T14" fmla="*/ 2147483647 w 165"/>
                <a:gd name="T15" fmla="*/ 2147483647 h 98"/>
                <a:gd name="T16" fmla="*/ 2147483647 w 165"/>
                <a:gd name="T17" fmla="*/ 2147483647 h 98"/>
                <a:gd name="T18" fmla="*/ 2147483647 w 165"/>
                <a:gd name="T19" fmla="*/ 2147483647 h 98"/>
                <a:gd name="T20" fmla="*/ 2147483647 w 165"/>
                <a:gd name="T21" fmla="*/ 2147483647 h 98"/>
                <a:gd name="T22" fmla="*/ 2147483647 w 165"/>
                <a:gd name="T23" fmla="*/ 2147483647 h 98"/>
                <a:gd name="T24" fmla="*/ 2147483647 w 165"/>
                <a:gd name="T25" fmla="*/ 2147483647 h 98"/>
                <a:gd name="T26" fmla="*/ 2147483647 w 165"/>
                <a:gd name="T27" fmla="*/ 2147483647 h 98"/>
                <a:gd name="T28" fmla="*/ 2147483647 w 165"/>
                <a:gd name="T29" fmla="*/ 2147483647 h 98"/>
                <a:gd name="T30" fmla="*/ 2147483647 w 165"/>
                <a:gd name="T31" fmla="*/ 2147483647 h 98"/>
                <a:gd name="T32" fmla="*/ 2147483647 w 165"/>
                <a:gd name="T33" fmla="*/ 2147483647 h 98"/>
                <a:gd name="T34" fmla="*/ 2147483647 w 165"/>
                <a:gd name="T35" fmla="*/ 2147483647 h 98"/>
                <a:gd name="T36" fmla="*/ 2147483647 w 165"/>
                <a:gd name="T37" fmla="*/ 2147483647 h 98"/>
                <a:gd name="T38" fmla="*/ 2147483647 w 165"/>
                <a:gd name="T39" fmla="*/ 2147483647 h 98"/>
                <a:gd name="T40" fmla="*/ 2147483647 w 165"/>
                <a:gd name="T41" fmla="*/ 2147483647 h 98"/>
                <a:gd name="T42" fmla="*/ 2147483647 w 165"/>
                <a:gd name="T43" fmla="*/ 2147483647 h 98"/>
                <a:gd name="T44" fmla="*/ 2147483647 w 165"/>
                <a:gd name="T45" fmla="*/ 2147483647 h 98"/>
                <a:gd name="T46" fmla="*/ 2147483647 w 165"/>
                <a:gd name="T47" fmla="*/ 2147483647 h 98"/>
                <a:gd name="T48" fmla="*/ 2147483647 w 165"/>
                <a:gd name="T49" fmla="*/ 2147483647 h 98"/>
                <a:gd name="T50" fmla="*/ 2147483647 w 165"/>
                <a:gd name="T51" fmla="*/ 2147483647 h 98"/>
                <a:gd name="T52" fmla="*/ 2147483647 w 165"/>
                <a:gd name="T53" fmla="*/ 2147483647 h 98"/>
                <a:gd name="T54" fmla="*/ 2147483647 w 165"/>
                <a:gd name="T55" fmla="*/ 2147483647 h 98"/>
                <a:gd name="T56" fmla="*/ 2147483647 w 165"/>
                <a:gd name="T57" fmla="*/ 2147483647 h 98"/>
                <a:gd name="T58" fmla="*/ 2147483647 w 165"/>
                <a:gd name="T59" fmla="*/ 2147483647 h 98"/>
                <a:gd name="T60" fmla="*/ 2147483647 w 165"/>
                <a:gd name="T61" fmla="*/ 2147483647 h 98"/>
                <a:gd name="T62" fmla="*/ 2147483647 w 165"/>
                <a:gd name="T63" fmla="*/ 2147483647 h 98"/>
                <a:gd name="T64" fmla="*/ 2147483647 w 165"/>
                <a:gd name="T65" fmla="*/ 2147483647 h 98"/>
                <a:gd name="T66" fmla="*/ 2147483647 w 165"/>
                <a:gd name="T67" fmla="*/ 2147483647 h 98"/>
                <a:gd name="T68" fmla="*/ 0 w 165"/>
                <a:gd name="T69" fmla="*/ 2147483647 h 98"/>
                <a:gd name="T70" fmla="*/ 0 w 165"/>
                <a:gd name="T71" fmla="*/ 2147483647 h 98"/>
                <a:gd name="T72" fmla="*/ 0 w 165"/>
                <a:gd name="T73" fmla="*/ 2147483647 h 98"/>
                <a:gd name="T74" fmla="*/ 2147483647 w 165"/>
                <a:gd name="T75" fmla="*/ 2147483647 h 98"/>
                <a:gd name="T76" fmla="*/ 2147483647 w 165"/>
                <a:gd name="T77" fmla="*/ 2147483647 h 98"/>
                <a:gd name="T78" fmla="*/ 2147483647 w 165"/>
                <a:gd name="T79" fmla="*/ 2147483647 h 98"/>
                <a:gd name="T80" fmla="*/ 2147483647 w 165"/>
                <a:gd name="T81" fmla="*/ 2147483647 h 98"/>
                <a:gd name="T82" fmla="*/ 2147483647 w 165"/>
                <a:gd name="T83" fmla="*/ 2147483647 h 98"/>
                <a:gd name="T84" fmla="*/ 2147483647 w 165"/>
                <a:gd name="T85" fmla="*/ 2147483647 h 98"/>
                <a:gd name="T86" fmla="*/ 2147483647 w 165"/>
                <a:gd name="T87" fmla="*/ 2147483647 h 98"/>
                <a:gd name="T88" fmla="*/ 2147483647 w 165"/>
                <a:gd name="T89" fmla="*/ 2147483647 h 98"/>
                <a:gd name="T90" fmla="*/ 2147483647 w 165"/>
                <a:gd name="T91" fmla="*/ 2147483647 h 98"/>
                <a:gd name="T92" fmla="*/ 2147483647 w 165"/>
                <a:gd name="T93" fmla="*/ 2147483647 h 98"/>
                <a:gd name="T94" fmla="*/ 2147483647 w 165"/>
                <a:gd name="T95" fmla="*/ 2147483647 h 98"/>
                <a:gd name="T96" fmla="*/ 2147483647 w 165"/>
                <a:gd name="T97" fmla="*/ 2147483647 h 98"/>
                <a:gd name="T98" fmla="*/ 2147483647 w 165"/>
                <a:gd name="T99" fmla="*/ 2147483647 h 98"/>
                <a:gd name="T100" fmla="*/ 2147483647 w 165"/>
                <a:gd name="T101" fmla="*/ 0 h 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5"/>
                <a:gd name="T154" fmla="*/ 0 h 98"/>
                <a:gd name="T155" fmla="*/ 165 w 165"/>
                <a:gd name="T156" fmla="*/ 98 h 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5" h="98">
                  <a:moveTo>
                    <a:pt x="82" y="0"/>
                  </a:moveTo>
                  <a:lnTo>
                    <a:pt x="76" y="11"/>
                  </a:lnTo>
                  <a:lnTo>
                    <a:pt x="76" y="13"/>
                  </a:lnTo>
                  <a:lnTo>
                    <a:pt x="64" y="23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1" y="38"/>
                  </a:lnTo>
                  <a:lnTo>
                    <a:pt x="84" y="18"/>
                  </a:lnTo>
                  <a:lnTo>
                    <a:pt x="98" y="13"/>
                  </a:lnTo>
                  <a:lnTo>
                    <a:pt x="114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21" y="13"/>
                  </a:lnTo>
                  <a:lnTo>
                    <a:pt x="122" y="14"/>
                  </a:lnTo>
                  <a:lnTo>
                    <a:pt x="131" y="14"/>
                  </a:lnTo>
                  <a:lnTo>
                    <a:pt x="135" y="14"/>
                  </a:lnTo>
                  <a:lnTo>
                    <a:pt x="138" y="16"/>
                  </a:lnTo>
                  <a:lnTo>
                    <a:pt x="153" y="18"/>
                  </a:lnTo>
                  <a:lnTo>
                    <a:pt x="165" y="25"/>
                  </a:lnTo>
                  <a:lnTo>
                    <a:pt x="161" y="30"/>
                  </a:lnTo>
                  <a:lnTo>
                    <a:pt x="160" y="32"/>
                  </a:lnTo>
                  <a:lnTo>
                    <a:pt x="160" y="36"/>
                  </a:lnTo>
                  <a:lnTo>
                    <a:pt x="130" y="47"/>
                  </a:lnTo>
                  <a:lnTo>
                    <a:pt x="99" y="57"/>
                  </a:lnTo>
                  <a:lnTo>
                    <a:pt x="39" y="82"/>
                  </a:lnTo>
                  <a:lnTo>
                    <a:pt x="30" y="91"/>
                  </a:lnTo>
                  <a:lnTo>
                    <a:pt x="22" y="98"/>
                  </a:lnTo>
                  <a:lnTo>
                    <a:pt x="16" y="95"/>
                  </a:lnTo>
                  <a:lnTo>
                    <a:pt x="13" y="97"/>
                  </a:lnTo>
                  <a:lnTo>
                    <a:pt x="15" y="82"/>
                  </a:lnTo>
                  <a:lnTo>
                    <a:pt x="15" y="75"/>
                  </a:lnTo>
                  <a:lnTo>
                    <a:pt x="11" y="68"/>
                  </a:lnTo>
                  <a:lnTo>
                    <a:pt x="7" y="6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4" y="45"/>
                  </a:lnTo>
                  <a:lnTo>
                    <a:pt x="9" y="34"/>
                  </a:lnTo>
                  <a:lnTo>
                    <a:pt x="23" y="11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29" y="22"/>
                  </a:lnTo>
                  <a:lnTo>
                    <a:pt x="25" y="30"/>
                  </a:lnTo>
                  <a:lnTo>
                    <a:pt x="18" y="38"/>
                  </a:lnTo>
                  <a:lnTo>
                    <a:pt x="18" y="47"/>
                  </a:lnTo>
                  <a:lnTo>
                    <a:pt x="22" y="45"/>
                  </a:lnTo>
                  <a:lnTo>
                    <a:pt x="22" y="43"/>
                  </a:lnTo>
                  <a:lnTo>
                    <a:pt x="50" y="20"/>
                  </a:lnTo>
                  <a:lnTo>
                    <a:pt x="66" y="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5E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Freeform 202"/>
            <p:cNvSpPr>
              <a:spLocks/>
            </p:cNvSpPr>
            <p:nvPr/>
          </p:nvSpPr>
          <p:spPr bwMode="auto">
            <a:xfrm>
              <a:off x="2947988" y="443230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0 w 6"/>
                <a:gd name="T3" fmla="*/ 2147483647 h 6"/>
                <a:gd name="T4" fmla="*/ 2147483647 w 6"/>
                <a:gd name="T5" fmla="*/ 0 h 6"/>
                <a:gd name="T6" fmla="*/ 2147483647 w 6"/>
                <a:gd name="T7" fmla="*/ 0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2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reeform 203"/>
            <p:cNvSpPr>
              <a:spLocks/>
            </p:cNvSpPr>
            <p:nvPr/>
          </p:nvSpPr>
          <p:spPr bwMode="auto">
            <a:xfrm>
              <a:off x="3349625" y="4441825"/>
              <a:ext cx="25400" cy="14288"/>
            </a:xfrm>
            <a:custGeom>
              <a:avLst/>
              <a:gdLst>
                <a:gd name="T0" fmla="*/ 2147483647 w 16"/>
                <a:gd name="T1" fmla="*/ 0 h 9"/>
                <a:gd name="T2" fmla="*/ 0 w 16"/>
                <a:gd name="T3" fmla="*/ 2147483647 h 9"/>
                <a:gd name="T4" fmla="*/ 2147483647 w 16"/>
                <a:gd name="T5" fmla="*/ 2147483647 h 9"/>
                <a:gd name="T6" fmla="*/ 2147483647 w 1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9"/>
                <a:gd name="T14" fmla="*/ 16 w 1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9">
                  <a:moveTo>
                    <a:pt x="16" y="0"/>
                  </a:moveTo>
                  <a:lnTo>
                    <a:pt x="0" y="9"/>
                  </a:lnTo>
                  <a:lnTo>
                    <a:pt x="8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Freeform 204"/>
            <p:cNvSpPr>
              <a:spLocks/>
            </p:cNvSpPr>
            <p:nvPr/>
          </p:nvSpPr>
          <p:spPr bwMode="auto">
            <a:xfrm>
              <a:off x="2227263" y="4441825"/>
              <a:ext cx="1587" cy="3175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reeform 205"/>
            <p:cNvSpPr>
              <a:spLocks/>
            </p:cNvSpPr>
            <p:nvPr/>
          </p:nvSpPr>
          <p:spPr bwMode="auto">
            <a:xfrm>
              <a:off x="2895600" y="4441825"/>
              <a:ext cx="47625" cy="25400"/>
            </a:xfrm>
            <a:custGeom>
              <a:avLst/>
              <a:gdLst>
                <a:gd name="T0" fmla="*/ 2147483647 w 30"/>
                <a:gd name="T1" fmla="*/ 2147483647 h 16"/>
                <a:gd name="T2" fmla="*/ 0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0 h 16"/>
                <a:gd name="T10" fmla="*/ 2147483647 w 30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6"/>
                <a:gd name="T20" fmla="*/ 30 w 3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6">
                  <a:moveTo>
                    <a:pt x="30" y="2"/>
                  </a:moveTo>
                  <a:lnTo>
                    <a:pt x="0" y="16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207"/>
            <p:cNvSpPr>
              <a:spLocks/>
            </p:cNvSpPr>
            <p:nvPr/>
          </p:nvSpPr>
          <p:spPr bwMode="auto">
            <a:xfrm>
              <a:off x="1841500" y="4475163"/>
              <a:ext cx="255588" cy="158750"/>
            </a:xfrm>
            <a:custGeom>
              <a:avLst/>
              <a:gdLst>
                <a:gd name="T0" fmla="*/ 2147483647 w 161"/>
                <a:gd name="T1" fmla="*/ 2147483647 h 100"/>
                <a:gd name="T2" fmla="*/ 2147483647 w 161"/>
                <a:gd name="T3" fmla="*/ 2147483647 h 100"/>
                <a:gd name="T4" fmla="*/ 2147483647 w 161"/>
                <a:gd name="T5" fmla="*/ 2147483647 h 100"/>
                <a:gd name="T6" fmla="*/ 2147483647 w 161"/>
                <a:gd name="T7" fmla="*/ 2147483647 h 100"/>
                <a:gd name="T8" fmla="*/ 2147483647 w 161"/>
                <a:gd name="T9" fmla="*/ 2147483647 h 100"/>
                <a:gd name="T10" fmla="*/ 2147483647 w 161"/>
                <a:gd name="T11" fmla="*/ 2147483647 h 100"/>
                <a:gd name="T12" fmla="*/ 2147483647 w 161"/>
                <a:gd name="T13" fmla="*/ 2147483647 h 100"/>
                <a:gd name="T14" fmla="*/ 2147483647 w 161"/>
                <a:gd name="T15" fmla="*/ 2147483647 h 100"/>
                <a:gd name="T16" fmla="*/ 2147483647 w 161"/>
                <a:gd name="T17" fmla="*/ 2147483647 h 100"/>
                <a:gd name="T18" fmla="*/ 2147483647 w 161"/>
                <a:gd name="T19" fmla="*/ 2147483647 h 100"/>
                <a:gd name="T20" fmla="*/ 2147483647 w 161"/>
                <a:gd name="T21" fmla="*/ 2147483647 h 100"/>
                <a:gd name="T22" fmla="*/ 2147483647 w 161"/>
                <a:gd name="T23" fmla="*/ 2147483647 h 100"/>
                <a:gd name="T24" fmla="*/ 2147483647 w 161"/>
                <a:gd name="T25" fmla="*/ 2147483647 h 100"/>
                <a:gd name="T26" fmla="*/ 2147483647 w 161"/>
                <a:gd name="T27" fmla="*/ 2147483647 h 100"/>
                <a:gd name="T28" fmla="*/ 2147483647 w 161"/>
                <a:gd name="T29" fmla="*/ 2147483647 h 100"/>
                <a:gd name="T30" fmla="*/ 2147483647 w 161"/>
                <a:gd name="T31" fmla="*/ 2147483647 h 100"/>
                <a:gd name="T32" fmla="*/ 2147483647 w 161"/>
                <a:gd name="T33" fmla="*/ 2147483647 h 100"/>
                <a:gd name="T34" fmla="*/ 2147483647 w 161"/>
                <a:gd name="T35" fmla="*/ 2147483647 h 100"/>
                <a:gd name="T36" fmla="*/ 2147483647 w 161"/>
                <a:gd name="T37" fmla="*/ 2147483647 h 100"/>
                <a:gd name="T38" fmla="*/ 2147483647 w 161"/>
                <a:gd name="T39" fmla="*/ 2147483647 h 100"/>
                <a:gd name="T40" fmla="*/ 2147483647 w 161"/>
                <a:gd name="T41" fmla="*/ 2147483647 h 100"/>
                <a:gd name="T42" fmla="*/ 2147483647 w 161"/>
                <a:gd name="T43" fmla="*/ 2147483647 h 100"/>
                <a:gd name="T44" fmla="*/ 2147483647 w 161"/>
                <a:gd name="T45" fmla="*/ 2147483647 h 100"/>
                <a:gd name="T46" fmla="*/ 2147483647 w 161"/>
                <a:gd name="T47" fmla="*/ 2147483647 h 100"/>
                <a:gd name="T48" fmla="*/ 2147483647 w 161"/>
                <a:gd name="T49" fmla="*/ 2147483647 h 100"/>
                <a:gd name="T50" fmla="*/ 2147483647 w 161"/>
                <a:gd name="T51" fmla="*/ 2147483647 h 100"/>
                <a:gd name="T52" fmla="*/ 2147483647 w 161"/>
                <a:gd name="T53" fmla="*/ 2147483647 h 100"/>
                <a:gd name="T54" fmla="*/ 2147483647 w 161"/>
                <a:gd name="T55" fmla="*/ 2147483647 h 100"/>
                <a:gd name="T56" fmla="*/ 2147483647 w 161"/>
                <a:gd name="T57" fmla="*/ 2147483647 h 100"/>
                <a:gd name="T58" fmla="*/ 2147483647 w 161"/>
                <a:gd name="T59" fmla="*/ 2147483647 h 100"/>
                <a:gd name="T60" fmla="*/ 2147483647 w 161"/>
                <a:gd name="T61" fmla="*/ 2147483647 h 100"/>
                <a:gd name="T62" fmla="*/ 2147483647 w 161"/>
                <a:gd name="T63" fmla="*/ 2147483647 h 100"/>
                <a:gd name="T64" fmla="*/ 2147483647 w 161"/>
                <a:gd name="T65" fmla="*/ 2147483647 h 100"/>
                <a:gd name="T66" fmla="*/ 2147483647 w 161"/>
                <a:gd name="T67" fmla="*/ 2147483647 h 100"/>
                <a:gd name="T68" fmla="*/ 0 w 161"/>
                <a:gd name="T69" fmla="*/ 2147483647 h 100"/>
                <a:gd name="T70" fmla="*/ 2147483647 w 161"/>
                <a:gd name="T71" fmla="*/ 2147483647 h 100"/>
                <a:gd name="T72" fmla="*/ 2147483647 w 161"/>
                <a:gd name="T73" fmla="*/ 2147483647 h 100"/>
                <a:gd name="T74" fmla="*/ 2147483647 w 161"/>
                <a:gd name="T75" fmla="*/ 2147483647 h 100"/>
                <a:gd name="T76" fmla="*/ 2147483647 w 161"/>
                <a:gd name="T77" fmla="*/ 2147483647 h 100"/>
                <a:gd name="T78" fmla="*/ 2147483647 w 161"/>
                <a:gd name="T79" fmla="*/ 2147483647 h 100"/>
                <a:gd name="T80" fmla="*/ 2147483647 w 161"/>
                <a:gd name="T81" fmla="*/ 2147483647 h 100"/>
                <a:gd name="T82" fmla="*/ 2147483647 w 161"/>
                <a:gd name="T83" fmla="*/ 2147483647 h 100"/>
                <a:gd name="T84" fmla="*/ 2147483647 w 161"/>
                <a:gd name="T85" fmla="*/ 2147483647 h 100"/>
                <a:gd name="T86" fmla="*/ 2147483647 w 161"/>
                <a:gd name="T87" fmla="*/ 2147483647 h 100"/>
                <a:gd name="T88" fmla="*/ 2147483647 w 161"/>
                <a:gd name="T89" fmla="*/ 2147483647 h 100"/>
                <a:gd name="T90" fmla="*/ 2147483647 w 161"/>
                <a:gd name="T91" fmla="*/ 2147483647 h 100"/>
                <a:gd name="T92" fmla="*/ 2147483647 w 161"/>
                <a:gd name="T93" fmla="*/ 0 h 100"/>
                <a:gd name="T94" fmla="*/ 2147483647 w 161"/>
                <a:gd name="T95" fmla="*/ 2147483647 h 100"/>
                <a:gd name="T96" fmla="*/ 2147483647 w 161"/>
                <a:gd name="T97" fmla="*/ 2147483647 h 100"/>
                <a:gd name="T98" fmla="*/ 2147483647 w 161"/>
                <a:gd name="T99" fmla="*/ 2147483647 h 100"/>
                <a:gd name="T100" fmla="*/ 2147483647 w 161"/>
                <a:gd name="T101" fmla="*/ 2147483647 h 100"/>
                <a:gd name="T102" fmla="*/ 2147483647 w 161"/>
                <a:gd name="T103" fmla="*/ 2147483647 h 100"/>
                <a:gd name="T104" fmla="*/ 2147483647 w 161"/>
                <a:gd name="T105" fmla="*/ 2147483647 h 100"/>
                <a:gd name="T106" fmla="*/ 2147483647 w 161"/>
                <a:gd name="T107" fmla="*/ 0 h 100"/>
                <a:gd name="T108" fmla="*/ 2147483647 w 161"/>
                <a:gd name="T109" fmla="*/ 2147483647 h 100"/>
                <a:gd name="T110" fmla="*/ 2147483647 w 161"/>
                <a:gd name="T111" fmla="*/ 2147483647 h 100"/>
                <a:gd name="T112" fmla="*/ 2147483647 w 161"/>
                <a:gd name="T113" fmla="*/ 2147483647 h 1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"/>
                <a:gd name="T172" fmla="*/ 0 h 100"/>
                <a:gd name="T173" fmla="*/ 161 w 161"/>
                <a:gd name="T174" fmla="*/ 100 h 1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" h="100">
                  <a:moveTo>
                    <a:pt x="161" y="9"/>
                  </a:moveTo>
                  <a:lnTo>
                    <a:pt x="161" y="13"/>
                  </a:lnTo>
                  <a:lnTo>
                    <a:pt x="156" y="14"/>
                  </a:lnTo>
                  <a:lnTo>
                    <a:pt x="145" y="14"/>
                  </a:lnTo>
                  <a:lnTo>
                    <a:pt x="135" y="20"/>
                  </a:lnTo>
                  <a:lnTo>
                    <a:pt x="131" y="14"/>
                  </a:lnTo>
                  <a:lnTo>
                    <a:pt x="128" y="16"/>
                  </a:lnTo>
                  <a:lnTo>
                    <a:pt x="124" y="16"/>
                  </a:lnTo>
                  <a:lnTo>
                    <a:pt x="120" y="20"/>
                  </a:lnTo>
                  <a:lnTo>
                    <a:pt x="120" y="25"/>
                  </a:lnTo>
                  <a:lnTo>
                    <a:pt x="120" y="31"/>
                  </a:lnTo>
                  <a:lnTo>
                    <a:pt x="119" y="34"/>
                  </a:lnTo>
                  <a:lnTo>
                    <a:pt x="115" y="36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9" y="59"/>
                  </a:lnTo>
                  <a:lnTo>
                    <a:pt x="117" y="73"/>
                  </a:lnTo>
                  <a:lnTo>
                    <a:pt x="115" y="80"/>
                  </a:lnTo>
                  <a:lnTo>
                    <a:pt x="108" y="82"/>
                  </a:lnTo>
                  <a:lnTo>
                    <a:pt x="82" y="88"/>
                  </a:lnTo>
                  <a:lnTo>
                    <a:pt x="80" y="86"/>
                  </a:lnTo>
                  <a:lnTo>
                    <a:pt x="62" y="93"/>
                  </a:lnTo>
                  <a:lnTo>
                    <a:pt x="44" y="100"/>
                  </a:lnTo>
                  <a:lnTo>
                    <a:pt x="44" y="97"/>
                  </a:lnTo>
                  <a:lnTo>
                    <a:pt x="44" y="91"/>
                  </a:lnTo>
                  <a:lnTo>
                    <a:pt x="44" y="80"/>
                  </a:lnTo>
                  <a:lnTo>
                    <a:pt x="46" y="72"/>
                  </a:lnTo>
                  <a:lnTo>
                    <a:pt x="51" y="56"/>
                  </a:lnTo>
                  <a:lnTo>
                    <a:pt x="51" y="50"/>
                  </a:lnTo>
                  <a:lnTo>
                    <a:pt x="48" y="48"/>
                  </a:lnTo>
                  <a:lnTo>
                    <a:pt x="43" y="47"/>
                  </a:lnTo>
                  <a:lnTo>
                    <a:pt x="39" y="43"/>
                  </a:lnTo>
                  <a:lnTo>
                    <a:pt x="4" y="48"/>
                  </a:lnTo>
                  <a:lnTo>
                    <a:pt x="0" y="39"/>
                  </a:lnTo>
                  <a:lnTo>
                    <a:pt x="13" y="31"/>
                  </a:lnTo>
                  <a:lnTo>
                    <a:pt x="20" y="29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46" y="9"/>
                  </a:lnTo>
                  <a:lnTo>
                    <a:pt x="59" y="4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0" y="2"/>
                  </a:lnTo>
                  <a:lnTo>
                    <a:pt x="94" y="4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4"/>
                  </a:lnTo>
                  <a:lnTo>
                    <a:pt x="119" y="2"/>
                  </a:lnTo>
                  <a:lnTo>
                    <a:pt x="126" y="0"/>
                  </a:lnTo>
                  <a:lnTo>
                    <a:pt x="143" y="2"/>
                  </a:lnTo>
                  <a:lnTo>
                    <a:pt x="152" y="4"/>
                  </a:lnTo>
                  <a:lnTo>
                    <a:pt x="161" y="9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208"/>
            <p:cNvSpPr>
              <a:spLocks/>
            </p:cNvSpPr>
            <p:nvPr/>
          </p:nvSpPr>
          <p:spPr bwMode="auto">
            <a:xfrm>
              <a:off x="2863850" y="4484688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2147483647 w 30"/>
                <a:gd name="T5" fmla="*/ 2147483647 h 48"/>
                <a:gd name="T6" fmla="*/ 2147483647 w 30"/>
                <a:gd name="T7" fmla="*/ 2147483647 h 48"/>
                <a:gd name="T8" fmla="*/ 2147483647 w 30"/>
                <a:gd name="T9" fmla="*/ 2147483647 h 48"/>
                <a:gd name="T10" fmla="*/ 2147483647 w 30"/>
                <a:gd name="T11" fmla="*/ 2147483647 h 48"/>
                <a:gd name="T12" fmla="*/ 2147483647 w 30"/>
                <a:gd name="T13" fmla="*/ 2147483647 h 48"/>
                <a:gd name="T14" fmla="*/ 0 w 30"/>
                <a:gd name="T15" fmla="*/ 2147483647 h 48"/>
                <a:gd name="T16" fmla="*/ 0 w 30"/>
                <a:gd name="T17" fmla="*/ 2147483647 h 48"/>
                <a:gd name="T18" fmla="*/ 2147483647 w 30"/>
                <a:gd name="T19" fmla="*/ 2147483647 h 48"/>
                <a:gd name="T20" fmla="*/ 2147483647 w 30"/>
                <a:gd name="T21" fmla="*/ 0 h 48"/>
                <a:gd name="T22" fmla="*/ 2147483647 w 30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48"/>
                <a:gd name="T38" fmla="*/ 30 w 30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48">
                  <a:moveTo>
                    <a:pt x="18" y="8"/>
                  </a:moveTo>
                  <a:lnTo>
                    <a:pt x="22" y="21"/>
                  </a:lnTo>
                  <a:lnTo>
                    <a:pt x="23" y="28"/>
                  </a:lnTo>
                  <a:lnTo>
                    <a:pt x="27" y="33"/>
                  </a:lnTo>
                  <a:lnTo>
                    <a:pt x="30" y="35"/>
                  </a:lnTo>
                  <a:lnTo>
                    <a:pt x="18" y="41"/>
                  </a:lnTo>
                  <a:lnTo>
                    <a:pt x="7" y="4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16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211"/>
            <p:cNvSpPr>
              <a:spLocks/>
            </p:cNvSpPr>
            <p:nvPr/>
          </p:nvSpPr>
          <p:spPr bwMode="auto">
            <a:xfrm>
              <a:off x="2068513" y="4497388"/>
              <a:ext cx="115887" cy="125412"/>
            </a:xfrm>
            <a:custGeom>
              <a:avLst/>
              <a:gdLst>
                <a:gd name="T0" fmla="*/ 2147483647 w 73"/>
                <a:gd name="T1" fmla="*/ 2147483647 h 79"/>
                <a:gd name="T2" fmla="*/ 2147483647 w 73"/>
                <a:gd name="T3" fmla="*/ 2147483647 h 79"/>
                <a:gd name="T4" fmla="*/ 2147483647 w 73"/>
                <a:gd name="T5" fmla="*/ 2147483647 h 79"/>
                <a:gd name="T6" fmla="*/ 2147483647 w 73"/>
                <a:gd name="T7" fmla="*/ 2147483647 h 79"/>
                <a:gd name="T8" fmla="*/ 2147483647 w 73"/>
                <a:gd name="T9" fmla="*/ 2147483647 h 79"/>
                <a:gd name="T10" fmla="*/ 2147483647 w 73"/>
                <a:gd name="T11" fmla="*/ 2147483647 h 79"/>
                <a:gd name="T12" fmla="*/ 2147483647 w 73"/>
                <a:gd name="T13" fmla="*/ 2147483647 h 79"/>
                <a:gd name="T14" fmla="*/ 2147483647 w 73"/>
                <a:gd name="T15" fmla="*/ 2147483647 h 79"/>
                <a:gd name="T16" fmla="*/ 2147483647 w 73"/>
                <a:gd name="T17" fmla="*/ 2147483647 h 79"/>
                <a:gd name="T18" fmla="*/ 0 w 73"/>
                <a:gd name="T19" fmla="*/ 2147483647 h 79"/>
                <a:gd name="T20" fmla="*/ 2147483647 w 73"/>
                <a:gd name="T21" fmla="*/ 2147483647 h 79"/>
                <a:gd name="T22" fmla="*/ 2147483647 w 73"/>
                <a:gd name="T23" fmla="*/ 2147483647 h 79"/>
                <a:gd name="T24" fmla="*/ 2147483647 w 73"/>
                <a:gd name="T25" fmla="*/ 2147483647 h 79"/>
                <a:gd name="T26" fmla="*/ 2147483647 w 73"/>
                <a:gd name="T27" fmla="*/ 2147483647 h 79"/>
                <a:gd name="T28" fmla="*/ 2147483647 w 73"/>
                <a:gd name="T29" fmla="*/ 2147483647 h 79"/>
                <a:gd name="T30" fmla="*/ 2147483647 w 73"/>
                <a:gd name="T31" fmla="*/ 2147483647 h 79"/>
                <a:gd name="T32" fmla="*/ 2147483647 w 73"/>
                <a:gd name="T33" fmla="*/ 2147483647 h 79"/>
                <a:gd name="T34" fmla="*/ 2147483647 w 73"/>
                <a:gd name="T35" fmla="*/ 0 h 79"/>
                <a:gd name="T36" fmla="*/ 2147483647 w 73"/>
                <a:gd name="T37" fmla="*/ 2147483647 h 79"/>
                <a:gd name="T38" fmla="*/ 2147483647 w 73"/>
                <a:gd name="T39" fmla="*/ 2147483647 h 79"/>
                <a:gd name="T40" fmla="*/ 2147483647 w 73"/>
                <a:gd name="T41" fmla="*/ 2147483647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9"/>
                <a:gd name="T65" fmla="*/ 73 w 73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9">
                  <a:moveTo>
                    <a:pt x="57" y="2"/>
                  </a:moveTo>
                  <a:lnTo>
                    <a:pt x="73" y="4"/>
                  </a:lnTo>
                  <a:lnTo>
                    <a:pt x="55" y="17"/>
                  </a:lnTo>
                  <a:lnTo>
                    <a:pt x="52" y="18"/>
                  </a:lnTo>
                  <a:lnTo>
                    <a:pt x="48" y="15"/>
                  </a:lnTo>
                  <a:lnTo>
                    <a:pt x="46" y="17"/>
                  </a:lnTo>
                  <a:lnTo>
                    <a:pt x="45" y="29"/>
                  </a:lnTo>
                  <a:lnTo>
                    <a:pt x="43" y="52"/>
                  </a:lnTo>
                  <a:lnTo>
                    <a:pt x="43" y="74"/>
                  </a:lnTo>
                  <a:lnTo>
                    <a:pt x="0" y="79"/>
                  </a:lnTo>
                  <a:lnTo>
                    <a:pt x="4" y="63"/>
                  </a:lnTo>
                  <a:lnTo>
                    <a:pt x="2" y="47"/>
                  </a:lnTo>
                  <a:lnTo>
                    <a:pt x="6" y="33"/>
                  </a:lnTo>
                  <a:lnTo>
                    <a:pt x="9" y="25"/>
                  </a:lnTo>
                  <a:lnTo>
                    <a:pt x="15" y="20"/>
                  </a:lnTo>
                  <a:lnTo>
                    <a:pt x="36" y="4"/>
                  </a:lnTo>
                  <a:lnTo>
                    <a:pt x="41" y="6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212"/>
            <p:cNvSpPr>
              <a:spLocks/>
            </p:cNvSpPr>
            <p:nvPr/>
          </p:nvSpPr>
          <p:spPr bwMode="auto">
            <a:xfrm>
              <a:off x="2870200" y="4500563"/>
              <a:ext cx="665163" cy="266700"/>
            </a:xfrm>
            <a:custGeom>
              <a:avLst/>
              <a:gdLst>
                <a:gd name="T0" fmla="*/ 2147483647 w 419"/>
                <a:gd name="T1" fmla="*/ 2147483647 h 168"/>
                <a:gd name="T2" fmla="*/ 2147483647 w 419"/>
                <a:gd name="T3" fmla="*/ 2147483647 h 168"/>
                <a:gd name="T4" fmla="*/ 2147483647 w 419"/>
                <a:gd name="T5" fmla="*/ 2147483647 h 168"/>
                <a:gd name="T6" fmla="*/ 2147483647 w 419"/>
                <a:gd name="T7" fmla="*/ 2147483647 h 168"/>
                <a:gd name="T8" fmla="*/ 2147483647 w 419"/>
                <a:gd name="T9" fmla="*/ 2147483647 h 168"/>
                <a:gd name="T10" fmla="*/ 2147483647 w 419"/>
                <a:gd name="T11" fmla="*/ 2147483647 h 168"/>
                <a:gd name="T12" fmla="*/ 2147483647 w 419"/>
                <a:gd name="T13" fmla="*/ 2147483647 h 168"/>
                <a:gd name="T14" fmla="*/ 2147483647 w 419"/>
                <a:gd name="T15" fmla="*/ 2147483647 h 168"/>
                <a:gd name="T16" fmla="*/ 2147483647 w 419"/>
                <a:gd name="T17" fmla="*/ 2147483647 h 168"/>
                <a:gd name="T18" fmla="*/ 2147483647 w 419"/>
                <a:gd name="T19" fmla="*/ 2147483647 h 168"/>
                <a:gd name="T20" fmla="*/ 2147483647 w 419"/>
                <a:gd name="T21" fmla="*/ 2147483647 h 168"/>
                <a:gd name="T22" fmla="*/ 2147483647 w 419"/>
                <a:gd name="T23" fmla="*/ 2147483647 h 168"/>
                <a:gd name="T24" fmla="*/ 2147483647 w 419"/>
                <a:gd name="T25" fmla="*/ 2147483647 h 168"/>
                <a:gd name="T26" fmla="*/ 2147483647 w 419"/>
                <a:gd name="T27" fmla="*/ 2147483647 h 168"/>
                <a:gd name="T28" fmla="*/ 2147483647 w 419"/>
                <a:gd name="T29" fmla="*/ 2147483647 h 168"/>
                <a:gd name="T30" fmla="*/ 2147483647 w 419"/>
                <a:gd name="T31" fmla="*/ 2147483647 h 168"/>
                <a:gd name="T32" fmla="*/ 2147483647 w 419"/>
                <a:gd name="T33" fmla="*/ 2147483647 h 168"/>
                <a:gd name="T34" fmla="*/ 2147483647 w 419"/>
                <a:gd name="T35" fmla="*/ 2147483647 h 168"/>
                <a:gd name="T36" fmla="*/ 2147483647 w 419"/>
                <a:gd name="T37" fmla="*/ 2147483647 h 168"/>
                <a:gd name="T38" fmla="*/ 2147483647 w 419"/>
                <a:gd name="T39" fmla="*/ 2147483647 h 168"/>
                <a:gd name="T40" fmla="*/ 2147483647 w 419"/>
                <a:gd name="T41" fmla="*/ 2147483647 h 168"/>
                <a:gd name="T42" fmla="*/ 2147483647 w 419"/>
                <a:gd name="T43" fmla="*/ 2147483647 h 168"/>
                <a:gd name="T44" fmla="*/ 2147483647 w 419"/>
                <a:gd name="T45" fmla="*/ 2147483647 h 168"/>
                <a:gd name="T46" fmla="*/ 2147483647 w 419"/>
                <a:gd name="T47" fmla="*/ 2147483647 h 168"/>
                <a:gd name="T48" fmla="*/ 2147483647 w 419"/>
                <a:gd name="T49" fmla="*/ 2147483647 h 168"/>
                <a:gd name="T50" fmla="*/ 2147483647 w 419"/>
                <a:gd name="T51" fmla="*/ 2147483647 h 168"/>
                <a:gd name="T52" fmla="*/ 2147483647 w 419"/>
                <a:gd name="T53" fmla="*/ 2147483647 h 168"/>
                <a:gd name="T54" fmla="*/ 2147483647 w 419"/>
                <a:gd name="T55" fmla="*/ 2147483647 h 168"/>
                <a:gd name="T56" fmla="*/ 2147483647 w 419"/>
                <a:gd name="T57" fmla="*/ 2147483647 h 168"/>
                <a:gd name="T58" fmla="*/ 2147483647 w 419"/>
                <a:gd name="T59" fmla="*/ 2147483647 h 168"/>
                <a:gd name="T60" fmla="*/ 2147483647 w 419"/>
                <a:gd name="T61" fmla="*/ 2147483647 h 168"/>
                <a:gd name="T62" fmla="*/ 2147483647 w 419"/>
                <a:gd name="T63" fmla="*/ 2147483647 h 168"/>
                <a:gd name="T64" fmla="*/ 2147483647 w 419"/>
                <a:gd name="T65" fmla="*/ 2147483647 h 168"/>
                <a:gd name="T66" fmla="*/ 2147483647 w 419"/>
                <a:gd name="T67" fmla="*/ 2147483647 h 168"/>
                <a:gd name="T68" fmla="*/ 0 w 419"/>
                <a:gd name="T69" fmla="*/ 2147483647 h 168"/>
                <a:gd name="T70" fmla="*/ 2147483647 w 419"/>
                <a:gd name="T71" fmla="*/ 2147483647 h 168"/>
                <a:gd name="T72" fmla="*/ 2147483647 w 419"/>
                <a:gd name="T73" fmla="*/ 2147483647 h 168"/>
                <a:gd name="T74" fmla="*/ 2147483647 w 419"/>
                <a:gd name="T75" fmla="*/ 2147483647 h 168"/>
                <a:gd name="T76" fmla="*/ 2147483647 w 419"/>
                <a:gd name="T77" fmla="*/ 2147483647 h 168"/>
                <a:gd name="T78" fmla="*/ 2147483647 w 419"/>
                <a:gd name="T79" fmla="*/ 2147483647 h 168"/>
                <a:gd name="T80" fmla="*/ 2147483647 w 419"/>
                <a:gd name="T81" fmla="*/ 2147483647 h 168"/>
                <a:gd name="T82" fmla="*/ 2147483647 w 419"/>
                <a:gd name="T83" fmla="*/ 2147483647 h 168"/>
                <a:gd name="T84" fmla="*/ 2147483647 w 419"/>
                <a:gd name="T85" fmla="*/ 2147483647 h 168"/>
                <a:gd name="T86" fmla="*/ 2147483647 w 419"/>
                <a:gd name="T87" fmla="*/ 2147483647 h 168"/>
                <a:gd name="T88" fmla="*/ 2147483647 w 419"/>
                <a:gd name="T89" fmla="*/ 2147483647 h 168"/>
                <a:gd name="T90" fmla="*/ 2147483647 w 419"/>
                <a:gd name="T91" fmla="*/ 2147483647 h 168"/>
                <a:gd name="T92" fmla="*/ 2147483647 w 419"/>
                <a:gd name="T93" fmla="*/ 2147483647 h 168"/>
                <a:gd name="T94" fmla="*/ 2147483647 w 419"/>
                <a:gd name="T95" fmla="*/ 2147483647 h 168"/>
                <a:gd name="T96" fmla="*/ 2147483647 w 419"/>
                <a:gd name="T97" fmla="*/ 2147483647 h 168"/>
                <a:gd name="T98" fmla="*/ 2147483647 w 419"/>
                <a:gd name="T99" fmla="*/ 2147483647 h 168"/>
                <a:gd name="T100" fmla="*/ 2147483647 w 419"/>
                <a:gd name="T101" fmla="*/ 2147483647 h 168"/>
                <a:gd name="T102" fmla="*/ 2147483647 w 419"/>
                <a:gd name="T103" fmla="*/ 2147483647 h 168"/>
                <a:gd name="T104" fmla="*/ 2147483647 w 419"/>
                <a:gd name="T105" fmla="*/ 2147483647 h 168"/>
                <a:gd name="T106" fmla="*/ 2147483647 w 419"/>
                <a:gd name="T107" fmla="*/ 2147483647 h 168"/>
                <a:gd name="T108" fmla="*/ 2147483647 w 419"/>
                <a:gd name="T109" fmla="*/ 2147483647 h 168"/>
                <a:gd name="T110" fmla="*/ 2147483647 w 419"/>
                <a:gd name="T111" fmla="*/ 2147483647 h 168"/>
                <a:gd name="T112" fmla="*/ 2147483647 w 419"/>
                <a:gd name="T113" fmla="*/ 2147483647 h 168"/>
                <a:gd name="T114" fmla="*/ 2147483647 w 419"/>
                <a:gd name="T115" fmla="*/ 2147483647 h 168"/>
                <a:gd name="T116" fmla="*/ 2147483647 w 419"/>
                <a:gd name="T117" fmla="*/ 2147483647 h 168"/>
                <a:gd name="T118" fmla="*/ 2147483647 w 419"/>
                <a:gd name="T119" fmla="*/ 2147483647 h 168"/>
                <a:gd name="T120" fmla="*/ 2147483647 w 419"/>
                <a:gd name="T121" fmla="*/ 2147483647 h 168"/>
                <a:gd name="T122" fmla="*/ 2147483647 w 419"/>
                <a:gd name="T123" fmla="*/ 2147483647 h 168"/>
                <a:gd name="T124" fmla="*/ 2147483647 w 419"/>
                <a:gd name="T125" fmla="*/ 0 h 1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9"/>
                <a:gd name="T190" fmla="*/ 0 h 168"/>
                <a:gd name="T191" fmla="*/ 419 w 419"/>
                <a:gd name="T192" fmla="*/ 168 h 1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9" h="168">
                  <a:moveTo>
                    <a:pt x="418" y="0"/>
                  </a:moveTo>
                  <a:lnTo>
                    <a:pt x="414" y="20"/>
                  </a:lnTo>
                  <a:lnTo>
                    <a:pt x="380" y="93"/>
                  </a:lnTo>
                  <a:lnTo>
                    <a:pt x="382" y="95"/>
                  </a:lnTo>
                  <a:lnTo>
                    <a:pt x="393" y="81"/>
                  </a:lnTo>
                  <a:lnTo>
                    <a:pt x="402" y="64"/>
                  </a:lnTo>
                  <a:lnTo>
                    <a:pt x="416" y="32"/>
                  </a:lnTo>
                  <a:lnTo>
                    <a:pt x="419" y="38"/>
                  </a:lnTo>
                  <a:lnTo>
                    <a:pt x="418" y="43"/>
                  </a:lnTo>
                  <a:lnTo>
                    <a:pt x="414" y="57"/>
                  </a:lnTo>
                  <a:lnTo>
                    <a:pt x="412" y="64"/>
                  </a:lnTo>
                  <a:lnTo>
                    <a:pt x="409" y="72"/>
                  </a:lnTo>
                  <a:lnTo>
                    <a:pt x="407" y="79"/>
                  </a:lnTo>
                  <a:lnTo>
                    <a:pt x="407" y="81"/>
                  </a:lnTo>
                  <a:lnTo>
                    <a:pt x="403" y="91"/>
                  </a:lnTo>
                  <a:lnTo>
                    <a:pt x="396" y="98"/>
                  </a:lnTo>
                  <a:lnTo>
                    <a:pt x="396" y="102"/>
                  </a:lnTo>
                  <a:lnTo>
                    <a:pt x="395" y="104"/>
                  </a:lnTo>
                  <a:lnTo>
                    <a:pt x="393" y="106"/>
                  </a:lnTo>
                  <a:lnTo>
                    <a:pt x="393" y="109"/>
                  </a:lnTo>
                  <a:lnTo>
                    <a:pt x="389" y="113"/>
                  </a:lnTo>
                  <a:lnTo>
                    <a:pt x="389" y="116"/>
                  </a:lnTo>
                  <a:lnTo>
                    <a:pt x="379" y="143"/>
                  </a:lnTo>
                  <a:lnTo>
                    <a:pt x="366" y="154"/>
                  </a:lnTo>
                  <a:lnTo>
                    <a:pt x="366" y="157"/>
                  </a:lnTo>
                  <a:lnTo>
                    <a:pt x="361" y="159"/>
                  </a:lnTo>
                  <a:lnTo>
                    <a:pt x="354" y="159"/>
                  </a:lnTo>
                  <a:lnTo>
                    <a:pt x="340" y="159"/>
                  </a:lnTo>
                  <a:lnTo>
                    <a:pt x="327" y="159"/>
                  </a:lnTo>
                  <a:lnTo>
                    <a:pt x="324" y="159"/>
                  </a:lnTo>
                  <a:lnTo>
                    <a:pt x="320" y="161"/>
                  </a:lnTo>
                  <a:lnTo>
                    <a:pt x="317" y="161"/>
                  </a:lnTo>
                  <a:lnTo>
                    <a:pt x="313" y="159"/>
                  </a:lnTo>
                  <a:lnTo>
                    <a:pt x="292" y="163"/>
                  </a:lnTo>
                  <a:lnTo>
                    <a:pt x="281" y="163"/>
                  </a:lnTo>
                  <a:lnTo>
                    <a:pt x="269" y="163"/>
                  </a:lnTo>
                  <a:lnTo>
                    <a:pt x="256" y="161"/>
                  </a:lnTo>
                  <a:lnTo>
                    <a:pt x="239" y="159"/>
                  </a:lnTo>
                  <a:lnTo>
                    <a:pt x="237" y="159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21" y="157"/>
                  </a:lnTo>
                  <a:lnTo>
                    <a:pt x="191" y="159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2" y="161"/>
                  </a:lnTo>
                  <a:lnTo>
                    <a:pt x="157" y="164"/>
                  </a:lnTo>
                  <a:lnTo>
                    <a:pt x="141" y="164"/>
                  </a:lnTo>
                  <a:lnTo>
                    <a:pt x="136" y="164"/>
                  </a:lnTo>
                  <a:lnTo>
                    <a:pt x="122" y="164"/>
                  </a:lnTo>
                  <a:lnTo>
                    <a:pt x="113" y="164"/>
                  </a:lnTo>
                  <a:lnTo>
                    <a:pt x="101" y="163"/>
                  </a:lnTo>
                  <a:lnTo>
                    <a:pt x="88" y="163"/>
                  </a:lnTo>
                  <a:lnTo>
                    <a:pt x="83" y="164"/>
                  </a:lnTo>
                  <a:lnTo>
                    <a:pt x="79" y="163"/>
                  </a:lnTo>
                  <a:lnTo>
                    <a:pt x="58" y="164"/>
                  </a:lnTo>
                  <a:lnTo>
                    <a:pt x="41" y="168"/>
                  </a:lnTo>
                  <a:lnTo>
                    <a:pt x="28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7" y="168"/>
                  </a:lnTo>
                  <a:lnTo>
                    <a:pt x="5" y="163"/>
                  </a:lnTo>
                  <a:lnTo>
                    <a:pt x="7" y="161"/>
                  </a:lnTo>
                  <a:lnTo>
                    <a:pt x="3" y="152"/>
                  </a:lnTo>
                  <a:lnTo>
                    <a:pt x="2" y="143"/>
                  </a:lnTo>
                  <a:lnTo>
                    <a:pt x="2" y="125"/>
                  </a:lnTo>
                  <a:lnTo>
                    <a:pt x="0" y="123"/>
                  </a:lnTo>
                  <a:lnTo>
                    <a:pt x="3" y="132"/>
                  </a:lnTo>
                  <a:lnTo>
                    <a:pt x="5" y="143"/>
                  </a:lnTo>
                  <a:lnTo>
                    <a:pt x="10" y="152"/>
                  </a:lnTo>
                  <a:lnTo>
                    <a:pt x="16" y="152"/>
                  </a:lnTo>
                  <a:lnTo>
                    <a:pt x="23" y="150"/>
                  </a:lnTo>
                  <a:lnTo>
                    <a:pt x="23" y="139"/>
                  </a:lnTo>
                  <a:lnTo>
                    <a:pt x="21" y="131"/>
                  </a:lnTo>
                  <a:lnTo>
                    <a:pt x="28" y="138"/>
                  </a:lnTo>
                  <a:lnTo>
                    <a:pt x="35" y="141"/>
                  </a:lnTo>
                  <a:lnTo>
                    <a:pt x="39" y="138"/>
                  </a:lnTo>
                  <a:lnTo>
                    <a:pt x="49" y="138"/>
                  </a:lnTo>
                  <a:lnTo>
                    <a:pt x="60" y="138"/>
                  </a:lnTo>
                  <a:lnTo>
                    <a:pt x="71" y="138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95" y="132"/>
                  </a:lnTo>
                  <a:lnTo>
                    <a:pt x="108" y="132"/>
                  </a:lnTo>
                  <a:lnTo>
                    <a:pt x="120" y="131"/>
                  </a:lnTo>
                  <a:lnTo>
                    <a:pt x="122" y="131"/>
                  </a:lnTo>
                  <a:lnTo>
                    <a:pt x="126" y="129"/>
                  </a:lnTo>
                  <a:lnTo>
                    <a:pt x="141" y="129"/>
                  </a:lnTo>
                  <a:lnTo>
                    <a:pt x="143" y="127"/>
                  </a:lnTo>
                  <a:lnTo>
                    <a:pt x="150" y="125"/>
                  </a:lnTo>
                  <a:lnTo>
                    <a:pt x="175" y="123"/>
                  </a:lnTo>
                  <a:lnTo>
                    <a:pt x="200" y="113"/>
                  </a:lnTo>
                  <a:lnTo>
                    <a:pt x="205" y="111"/>
                  </a:lnTo>
                  <a:lnTo>
                    <a:pt x="210" y="107"/>
                  </a:lnTo>
                  <a:lnTo>
                    <a:pt x="216" y="104"/>
                  </a:lnTo>
                  <a:lnTo>
                    <a:pt x="221" y="98"/>
                  </a:lnTo>
                  <a:lnTo>
                    <a:pt x="228" y="97"/>
                  </a:lnTo>
                  <a:lnTo>
                    <a:pt x="239" y="88"/>
                  </a:lnTo>
                  <a:lnTo>
                    <a:pt x="244" y="86"/>
                  </a:lnTo>
                  <a:lnTo>
                    <a:pt x="248" y="82"/>
                  </a:lnTo>
                  <a:lnTo>
                    <a:pt x="251" y="79"/>
                  </a:lnTo>
                  <a:lnTo>
                    <a:pt x="255" y="77"/>
                  </a:lnTo>
                  <a:lnTo>
                    <a:pt x="269" y="63"/>
                  </a:lnTo>
                  <a:lnTo>
                    <a:pt x="276" y="63"/>
                  </a:lnTo>
                  <a:lnTo>
                    <a:pt x="281" y="57"/>
                  </a:lnTo>
                  <a:lnTo>
                    <a:pt x="285" y="52"/>
                  </a:lnTo>
                  <a:lnTo>
                    <a:pt x="292" y="52"/>
                  </a:lnTo>
                  <a:lnTo>
                    <a:pt x="313" y="36"/>
                  </a:lnTo>
                  <a:lnTo>
                    <a:pt x="327" y="32"/>
                  </a:lnTo>
                  <a:lnTo>
                    <a:pt x="336" y="29"/>
                  </a:lnTo>
                  <a:lnTo>
                    <a:pt x="345" y="27"/>
                  </a:lnTo>
                  <a:lnTo>
                    <a:pt x="347" y="23"/>
                  </a:lnTo>
                  <a:lnTo>
                    <a:pt x="350" y="23"/>
                  </a:lnTo>
                  <a:lnTo>
                    <a:pt x="356" y="20"/>
                  </a:lnTo>
                  <a:lnTo>
                    <a:pt x="364" y="18"/>
                  </a:lnTo>
                  <a:lnTo>
                    <a:pt x="375" y="13"/>
                  </a:lnTo>
                  <a:lnTo>
                    <a:pt x="379" y="11"/>
                  </a:lnTo>
                  <a:lnTo>
                    <a:pt x="384" y="13"/>
                  </a:lnTo>
                  <a:lnTo>
                    <a:pt x="389" y="13"/>
                  </a:lnTo>
                  <a:lnTo>
                    <a:pt x="395" y="9"/>
                  </a:lnTo>
                  <a:lnTo>
                    <a:pt x="402" y="9"/>
                  </a:lnTo>
                  <a:lnTo>
                    <a:pt x="407" y="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reeform 213"/>
            <p:cNvSpPr>
              <a:spLocks/>
            </p:cNvSpPr>
            <p:nvPr/>
          </p:nvSpPr>
          <p:spPr bwMode="auto">
            <a:xfrm>
              <a:off x="2670175" y="4506913"/>
              <a:ext cx="6350" cy="3175"/>
            </a:xfrm>
            <a:custGeom>
              <a:avLst/>
              <a:gdLst>
                <a:gd name="T0" fmla="*/ 2147483647 w 4"/>
                <a:gd name="T1" fmla="*/ 2147483647 h 2"/>
                <a:gd name="T2" fmla="*/ 0 w 4"/>
                <a:gd name="T3" fmla="*/ 0 h 2"/>
                <a:gd name="T4" fmla="*/ 2147483647 w 4"/>
                <a:gd name="T5" fmla="*/ 0 h 2"/>
                <a:gd name="T6" fmla="*/ 2147483647 w 4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reeform 214"/>
            <p:cNvSpPr>
              <a:spLocks/>
            </p:cNvSpPr>
            <p:nvPr/>
          </p:nvSpPr>
          <p:spPr bwMode="auto">
            <a:xfrm>
              <a:off x="2808288" y="4511675"/>
              <a:ext cx="47625" cy="49213"/>
            </a:xfrm>
            <a:custGeom>
              <a:avLst/>
              <a:gdLst>
                <a:gd name="T0" fmla="*/ 2147483647 w 30"/>
                <a:gd name="T1" fmla="*/ 2147483647 h 31"/>
                <a:gd name="T2" fmla="*/ 2147483647 w 30"/>
                <a:gd name="T3" fmla="*/ 2147483647 h 31"/>
                <a:gd name="T4" fmla="*/ 2147483647 w 30"/>
                <a:gd name="T5" fmla="*/ 2147483647 h 31"/>
                <a:gd name="T6" fmla="*/ 2147483647 w 30"/>
                <a:gd name="T7" fmla="*/ 2147483647 h 31"/>
                <a:gd name="T8" fmla="*/ 2147483647 w 30"/>
                <a:gd name="T9" fmla="*/ 2147483647 h 31"/>
                <a:gd name="T10" fmla="*/ 2147483647 w 30"/>
                <a:gd name="T11" fmla="*/ 2147483647 h 31"/>
                <a:gd name="T12" fmla="*/ 2147483647 w 30"/>
                <a:gd name="T13" fmla="*/ 2147483647 h 31"/>
                <a:gd name="T14" fmla="*/ 2147483647 w 30"/>
                <a:gd name="T15" fmla="*/ 2147483647 h 31"/>
                <a:gd name="T16" fmla="*/ 2147483647 w 30"/>
                <a:gd name="T17" fmla="*/ 2147483647 h 31"/>
                <a:gd name="T18" fmla="*/ 2147483647 w 30"/>
                <a:gd name="T19" fmla="*/ 2147483647 h 31"/>
                <a:gd name="T20" fmla="*/ 0 w 30"/>
                <a:gd name="T21" fmla="*/ 2147483647 h 31"/>
                <a:gd name="T22" fmla="*/ 2147483647 w 30"/>
                <a:gd name="T23" fmla="*/ 2147483647 h 31"/>
                <a:gd name="T24" fmla="*/ 2147483647 w 30"/>
                <a:gd name="T25" fmla="*/ 2147483647 h 31"/>
                <a:gd name="T26" fmla="*/ 2147483647 w 30"/>
                <a:gd name="T27" fmla="*/ 2147483647 h 31"/>
                <a:gd name="T28" fmla="*/ 2147483647 w 30"/>
                <a:gd name="T29" fmla="*/ 2147483647 h 31"/>
                <a:gd name="T30" fmla="*/ 2147483647 w 30"/>
                <a:gd name="T31" fmla="*/ 2147483647 h 31"/>
                <a:gd name="T32" fmla="*/ 2147483647 w 30"/>
                <a:gd name="T33" fmla="*/ 0 h 31"/>
                <a:gd name="T34" fmla="*/ 2147483647 w 30"/>
                <a:gd name="T35" fmla="*/ 214748364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31"/>
                <a:gd name="T56" fmla="*/ 30 w 30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31">
                  <a:moveTo>
                    <a:pt x="25" y="4"/>
                  </a:moveTo>
                  <a:lnTo>
                    <a:pt x="21" y="11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30" y="31"/>
                  </a:lnTo>
                  <a:lnTo>
                    <a:pt x="26" y="29"/>
                  </a:lnTo>
                  <a:lnTo>
                    <a:pt x="16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12" y="6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Freeform 215"/>
            <p:cNvSpPr>
              <a:spLocks/>
            </p:cNvSpPr>
            <p:nvPr/>
          </p:nvSpPr>
          <p:spPr bwMode="auto">
            <a:xfrm>
              <a:off x="3100388" y="4511675"/>
              <a:ext cx="92075" cy="28575"/>
            </a:xfrm>
            <a:custGeom>
              <a:avLst/>
              <a:gdLst>
                <a:gd name="T0" fmla="*/ 2147483647 w 58"/>
                <a:gd name="T1" fmla="*/ 0 h 18"/>
                <a:gd name="T2" fmla="*/ 2147483647 w 58"/>
                <a:gd name="T3" fmla="*/ 2147483647 h 18"/>
                <a:gd name="T4" fmla="*/ 2147483647 w 58"/>
                <a:gd name="T5" fmla="*/ 2147483647 h 18"/>
                <a:gd name="T6" fmla="*/ 2147483647 w 58"/>
                <a:gd name="T7" fmla="*/ 2147483647 h 18"/>
                <a:gd name="T8" fmla="*/ 2147483647 w 58"/>
                <a:gd name="T9" fmla="*/ 2147483647 h 18"/>
                <a:gd name="T10" fmla="*/ 2147483647 w 58"/>
                <a:gd name="T11" fmla="*/ 2147483647 h 18"/>
                <a:gd name="T12" fmla="*/ 2147483647 w 58"/>
                <a:gd name="T13" fmla="*/ 2147483647 h 18"/>
                <a:gd name="T14" fmla="*/ 2147483647 w 58"/>
                <a:gd name="T15" fmla="*/ 2147483647 h 18"/>
                <a:gd name="T16" fmla="*/ 2147483647 w 58"/>
                <a:gd name="T17" fmla="*/ 2147483647 h 18"/>
                <a:gd name="T18" fmla="*/ 0 w 58"/>
                <a:gd name="T19" fmla="*/ 2147483647 h 18"/>
                <a:gd name="T20" fmla="*/ 2147483647 w 58"/>
                <a:gd name="T21" fmla="*/ 2147483647 h 18"/>
                <a:gd name="T22" fmla="*/ 2147483647 w 58"/>
                <a:gd name="T23" fmla="*/ 2147483647 h 18"/>
                <a:gd name="T24" fmla="*/ 2147483647 w 58"/>
                <a:gd name="T25" fmla="*/ 2147483647 h 18"/>
                <a:gd name="T26" fmla="*/ 2147483647 w 58"/>
                <a:gd name="T27" fmla="*/ 2147483647 h 18"/>
                <a:gd name="T28" fmla="*/ 2147483647 w 58"/>
                <a:gd name="T29" fmla="*/ 2147483647 h 18"/>
                <a:gd name="T30" fmla="*/ 2147483647 w 58"/>
                <a:gd name="T31" fmla="*/ 2147483647 h 18"/>
                <a:gd name="T32" fmla="*/ 2147483647 w 58"/>
                <a:gd name="T33" fmla="*/ 2147483647 h 18"/>
                <a:gd name="T34" fmla="*/ 2147483647 w 58"/>
                <a:gd name="T35" fmla="*/ 2147483647 h 18"/>
                <a:gd name="T36" fmla="*/ 2147483647 w 58"/>
                <a:gd name="T37" fmla="*/ 0 h 18"/>
                <a:gd name="T38" fmla="*/ 2147483647 w 58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8"/>
                <a:gd name="T62" fmla="*/ 58 w 58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8">
                  <a:moveTo>
                    <a:pt x="55" y="0"/>
                  </a:moveTo>
                  <a:lnTo>
                    <a:pt x="58" y="4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1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reeform 216"/>
            <p:cNvSpPr>
              <a:spLocks/>
            </p:cNvSpPr>
            <p:nvPr/>
          </p:nvSpPr>
          <p:spPr bwMode="auto">
            <a:xfrm>
              <a:off x="881063" y="4514850"/>
              <a:ext cx="241300" cy="209550"/>
            </a:xfrm>
            <a:custGeom>
              <a:avLst/>
              <a:gdLst>
                <a:gd name="T0" fmla="*/ 2147483647 w 152"/>
                <a:gd name="T1" fmla="*/ 2147483647 h 132"/>
                <a:gd name="T2" fmla="*/ 2147483647 w 152"/>
                <a:gd name="T3" fmla="*/ 2147483647 h 132"/>
                <a:gd name="T4" fmla="*/ 2147483647 w 152"/>
                <a:gd name="T5" fmla="*/ 2147483647 h 132"/>
                <a:gd name="T6" fmla="*/ 2147483647 w 152"/>
                <a:gd name="T7" fmla="*/ 2147483647 h 132"/>
                <a:gd name="T8" fmla="*/ 2147483647 w 152"/>
                <a:gd name="T9" fmla="*/ 2147483647 h 132"/>
                <a:gd name="T10" fmla="*/ 2147483647 w 152"/>
                <a:gd name="T11" fmla="*/ 2147483647 h 132"/>
                <a:gd name="T12" fmla="*/ 2147483647 w 152"/>
                <a:gd name="T13" fmla="*/ 2147483647 h 132"/>
                <a:gd name="T14" fmla="*/ 2147483647 w 152"/>
                <a:gd name="T15" fmla="*/ 2147483647 h 132"/>
                <a:gd name="T16" fmla="*/ 2147483647 w 152"/>
                <a:gd name="T17" fmla="*/ 2147483647 h 132"/>
                <a:gd name="T18" fmla="*/ 2147483647 w 152"/>
                <a:gd name="T19" fmla="*/ 2147483647 h 132"/>
                <a:gd name="T20" fmla="*/ 2147483647 w 152"/>
                <a:gd name="T21" fmla="*/ 2147483647 h 132"/>
                <a:gd name="T22" fmla="*/ 2147483647 w 152"/>
                <a:gd name="T23" fmla="*/ 2147483647 h 132"/>
                <a:gd name="T24" fmla="*/ 2147483647 w 152"/>
                <a:gd name="T25" fmla="*/ 2147483647 h 132"/>
                <a:gd name="T26" fmla="*/ 2147483647 w 152"/>
                <a:gd name="T27" fmla="*/ 2147483647 h 132"/>
                <a:gd name="T28" fmla="*/ 2147483647 w 152"/>
                <a:gd name="T29" fmla="*/ 2147483647 h 132"/>
                <a:gd name="T30" fmla="*/ 2147483647 w 152"/>
                <a:gd name="T31" fmla="*/ 2147483647 h 132"/>
                <a:gd name="T32" fmla="*/ 2147483647 w 152"/>
                <a:gd name="T33" fmla="*/ 2147483647 h 132"/>
                <a:gd name="T34" fmla="*/ 2147483647 w 152"/>
                <a:gd name="T35" fmla="*/ 2147483647 h 132"/>
                <a:gd name="T36" fmla="*/ 2147483647 w 152"/>
                <a:gd name="T37" fmla="*/ 2147483647 h 132"/>
                <a:gd name="T38" fmla="*/ 2147483647 w 152"/>
                <a:gd name="T39" fmla="*/ 2147483647 h 132"/>
                <a:gd name="T40" fmla="*/ 2147483647 w 152"/>
                <a:gd name="T41" fmla="*/ 2147483647 h 132"/>
                <a:gd name="T42" fmla="*/ 2147483647 w 152"/>
                <a:gd name="T43" fmla="*/ 2147483647 h 132"/>
                <a:gd name="T44" fmla="*/ 2147483647 w 152"/>
                <a:gd name="T45" fmla="*/ 2147483647 h 132"/>
                <a:gd name="T46" fmla="*/ 2147483647 w 152"/>
                <a:gd name="T47" fmla="*/ 2147483647 h 132"/>
                <a:gd name="T48" fmla="*/ 2147483647 w 152"/>
                <a:gd name="T49" fmla="*/ 2147483647 h 132"/>
                <a:gd name="T50" fmla="*/ 2147483647 w 152"/>
                <a:gd name="T51" fmla="*/ 2147483647 h 132"/>
                <a:gd name="T52" fmla="*/ 2147483647 w 152"/>
                <a:gd name="T53" fmla="*/ 2147483647 h 132"/>
                <a:gd name="T54" fmla="*/ 2147483647 w 152"/>
                <a:gd name="T55" fmla="*/ 2147483647 h 132"/>
                <a:gd name="T56" fmla="*/ 2147483647 w 152"/>
                <a:gd name="T57" fmla="*/ 2147483647 h 132"/>
                <a:gd name="T58" fmla="*/ 2147483647 w 152"/>
                <a:gd name="T59" fmla="*/ 2147483647 h 132"/>
                <a:gd name="T60" fmla="*/ 2147483647 w 152"/>
                <a:gd name="T61" fmla="*/ 2147483647 h 132"/>
                <a:gd name="T62" fmla="*/ 2147483647 w 152"/>
                <a:gd name="T63" fmla="*/ 2147483647 h 132"/>
                <a:gd name="T64" fmla="*/ 2147483647 w 152"/>
                <a:gd name="T65" fmla="*/ 2147483647 h 132"/>
                <a:gd name="T66" fmla="*/ 2147483647 w 152"/>
                <a:gd name="T67" fmla="*/ 2147483647 h 132"/>
                <a:gd name="T68" fmla="*/ 2147483647 w 152"/>
                <a:gd name="T69" fmla="*/ 2147483647 h 132"/>
                <a:gd name="T70" fmla="*/ 2147483647 w 152"/>
                <a:gd name="T71" fmla="*/ 2147483647 h 132"/>
                <a:gd name="T72" fmla="*/ 2147483647 w 152"/>
                <a:gd name="T73" fmla="*/ 2147483647 h 132"/>
                <a:gd name="T74" fmla="*/ 2147483647 w 152"/>
                <a:gd name="T75" fmla="*/ 2147483647 h 132"/>
                <a:gd name="T76" fmla="*/ 2147483647 w 152"/>
                <a:gd name="T77" fmla="*/ 2147483647 h 132"/>
                <a:gd name="T78" fmla="*/ 0 w 152"/>
                <a:gd name="T79" fmla="*/ 2147483647 h 132"/>
                <a:gd name="T80" fmla="*/ 2147483647 w 152"/>
                <a:gd name="T81" fmla="*/ 2147483647 h 132"/>
                <a:gd name="T82" fmla="*/ 2147483647 w 152"/>
                <a:gd name="T83" fmla="*/ 2147483647 h 132"/>
                <a:gd name="T84" fmla="*/ 2147483647 w 152"/>
                <a:gd name="T85" fmla="*/ 2147483647 h 132"/>
                <a:gd name="T86" fmla="*/ 2147483647 w 152"/>
                <a:gd name="T87" fmla="*/ 2147483647 h 132"/>
                <a:gd name="T88" fmla="*/ 2147483647 w 152"/>
                <a:gd name="T89" fmla="*/ 2147483647 h 132"/>
                <a:gd name="T90" fmla="*/ 2147483647 w 152"/>
                <a:gd name="T91" fmla="*/ 2147483647 h 132"/>
                <a:gd name="T92" fmla="*/ 2147483647 w 152"/>
                <a:gd name="T93" fmla="*/ 2147483647 h 132"/>
                <a:gd name="T94" fmla="*/ 2147483647 w 152"/>
                <a:gd name="T95" fmla="*/ 2147483647 h 132"/>
                <a:gd name="T96" fmla="*/ 2147483647 w 152"/>
                <a:gd name="T97" fmla="*/ 2147483647 h 132"/>
                <a:gd name="T98" fmla="*/ 2147483647 w 152"/>
                <a:gd name="T99" fmla="*/ 0 h 132"/>
                <a:gd name="T100" fmla="*/ 2147483647 w 152"/>
                <a:gd name="T101" fmla="*/ 2147483647 h 132"/>
                <a:gd name="T102" fmla="*/ 2147483647 w 152"/>
                <a:gd name="T103" fmla="*/ 2147483647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"/>
                <a:gd name="T157" fmla="*/ 0 h 132"/>
                <a:gd name="T158" fmla="*/ 152 w 152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" h="132">
                  <a:moveTo>
                    <a:pt x="133" y="4"/>
                  </a:moveTo>
                  <a:lnTo>
                    <a:pt x="143" y="6"/>
                  </a:lnTo>
                  <a:lnTo>
                    <a:pt x="145" y="6"/>
                  </a:lnTo>
                  <a:lnTo>
                    <a:pt x="149" y="6"/>
                  </a:lnTo>
                  <a:lnTo>
                    <a:pt x="152" y="13"/>
                  </a:lnTo>
                  <a:lnTo>
                    <a:pt x="149" y="14"/>
                  </a:lnTo>
                  <a:lnTo>
                    <a:pt x="140" y="14"/>
                  </a:lnTo>
                  <a:lnTo>
                    <a:pt x="134" y="13"/>
                  </a:lnTo>
                  <a:lnTo>
                    <a:pt x="129" y="14"/>
                  </a:lnTo>
                  <a:lnTo>
                    <a:pt x="127" y="14"/>
                  </a:lnTo>
                  <a:lnTo>
                    <a:pt x="124" y="16"/>
                  </a:lnTo>
                  <a:lnTo>
                    <a:pt x="115" y="20"/>
                  </a:lnTo>
                  <a:lnTo>
                    <a:pt x="126" y="31"/>
                  </a:lnTo>
                  <a:lnTo>
                    <a:pt x="118" y="66"/>
                  </a:lnTo>
                  <a:lnTo>
                    <a:pt x="117" y="86"/>
                  </a:lnTo>
                  <a:lnTo>
                    <a:pt x="117" y="105"/>
                  </a:lnTo>
                  <a:lnTo>
                    <a:pt x="110" y="104"/>
                  </a:lnTo>
                  <a:lnTo>
                    <a:pt x="101" y="105"/>
                  </a:lnTo>
                  <a:lnTo>
                    <a:pt x="71" y="114"/>
                  </a:lnTo>
                  <a:lnTo>
                    <a:pt x="41" y="123"/>
                  </a:lnTo>
                  <a:lnTo>
                    <a:pt x="34" y="132"/>
                  </a:lnTo>
                  <a:lnTo>
                    <a:pt x="28" y="122"/>
                  </a:lnTo>
                  <a:lnTo>
                    <a:pt x="28" y="107"/>
                  </a:lnTo>
                  <a:lnTo>
                    <a:pt x="46" y="73"/>
                  </a:lnTo>
                  <a:lnTo>
                    <a:pt x="49" y="68"/>
                  </a:lnTo>
                  <a:lnTo>
                    <a:pt x="53" y="63"/>
                  </a:lnTo>
                  <a:lnTo>
                    <a:pt x="62" y="52"/>
                  </a:lnTo>
                  <a:lnTo>
                    <a:pt x="53" y="48"/>
                  </a:lnTo>
                  <a:lnTo>
                    <a:pt x="44" y="47"/>
                  </a:lnTo>
                  <a:lnTo>
                    <a:pt x="35" y="48"/>
                  </a:lnTo>
                  <a:lnTo>
                    <a:pt x="26" y="45"/>
                  </a:lnTo>
                  <a:lnTo>
                    <a:pt x="23" y="47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11" y="43"/>
                  </a:lnTo>
                  <a:lnTo>
                    <a:pt x="5" y="43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12" y="27"/>
                  </a:lnTo>
                  <a:lnTo>
                    <a:pt x="23" y="23"/>
                  </a:lnTo>
                  <a:lnTo>
                    <a:pt x="35" y="14"/>
                  </a:lnTo>
                  <a:lnTo>
                    <a:pt x="49" y="9"/>
                  </a:lnTo>
                  <a:lnTo>
                    <a:pt x="80" y="2"/>
                  </a:lnTo>
                  <a:lnTo>
                    <a:pt x="87" y="6"/>
                  </a:lnTo>
                  <a:lnTo>
                    <a:pt x="94" y="6"/>
                  </a:lnTo>
                  <a:lnTo>
                    <a:pt x="106" y="2"/>
                  </a:lnTo>
                  <a:lnTo>
                    <a:pt x="118" y="0"/>
                  </a:lnTo>
                  <a:lnTo>
                    <a:pt x="126" y="2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Freeform 217"/>
            <p:cNvSpPr>
              <a:spLocks/>
            </p:cNvSpPr>
            <p:nvPr/>
          </p:nvSpPr>
          <p:spPr bwMode="auto">
            <a:xfrm>
              <a:off x="1100138" y="4529138"/>
              <a:ext cx="128587" cy="161925"/>
            </a:xfrm>
            <a:custGeom>
              <a:avLst/>
              <a:gdLst>
                <a:gd name="T0" fmla="*/ 2147483647 w 81"/>
                <a:gd name="T1" fmla="*/ 2147483647 h 102"/>
                <a:gd name="T2" fmla="*/ 2147483647 w 81"/>
                <a:gd name="T3" fmla="*/ 2147483647 h 102"/>
                <a:gd name="T4" fmla="*/ 2147483647 w 81"/>
                <a:gd name="T5" fmla="*/ 2147483647 h 102"/>
                <a:gd name="T6" fmla="*/ 2147483647 w 81"/>
                <a:gd name="T7" fmla="*/ 2147483647 h 102"/>
                <a:gd name="T8" fmla="*/ 2147483647 w 81"/>
                <a:gd name="T9" fmla="*/ 2147483647 h 102"/>
                <a:gd name="T10" fmla="*/ 2147483647 w 81"/>
                <a:gd name="T11" fmla="*/ 2147483647 h 102"/>
                <a:gd name="T12" fmla="*/ 2147483647 w 81"/>
                <a:gd name="T13" fmla="*/ 2147483647 h 102"/>
                <a:gd name="T14" fmla="*/ 2147483647 w 81"/>
                <a:gd name="T15" fmla="*/ 2147483647 h 102"/>
                <a:gd name="T16" fmla="*/ 2147483647 w 81"/>
                <a:gd name="T17" fmla="*/ 2147483647 h 102"/>
                <a:gd name="T18" fmla="*/ 2147483647 w 81"/>
                <a:gd name="T19" fmla="*/ 2147483647 h 102"/>
                <a:gd name="T20" fmla="*/ 2147483647 w 81"/>
                <a:gd name="T21" fmla="*/ 2147483647 h 102"/>
                <a:gd name="T22" fmla="*/ 2147483647 w 81"/>
                <a:gd name="T23" fmla="*/ 2147483647 h 102"/>
                <a:gd name="T24" fmla="*/ 2147483647 w 81"/>
                <a:gd name="T25" fmla="*/ 2147483647 h 102"/>
                <a:gd name="T26" fmla="*/ 2147483647 w 81"/>
                <a:gd name="T27" fmla="*/ 2147483647 h 102"/>
                <a:gd name="T28" fmla="*/ 2147483647 w 81"/>
                <a:gd name="T29" fmla="*/ 2147483647 h 102"/>
                <a:gd name="T30" fmla="*/ 2147483647 w 81"/>
                <a:gd name="T31" fmla="*/ 2147483647 h 102"/>
                <a:gd name="T32" fmla="*/ 2147483647 w 81"/>
                <a:gd name="T33" fmla="*/ 2147483647 h 102"/>
                <a:gd name="T34" fmla="*/ 0 w 81"/>
                <a:gd name="T35" fmla="*/ 2147483647 h 102"/>
                <a:gd name="T36" fmla="*/ 0 w 81"/>
                <a:gd name="T37" fmla="*/ 2147483647 h 102"/>
                <a:gd name="T38" fmla="*/ 2147483647 w 81"/>
                <a:gd name="T39" fmla="*/ 2147483647 h 102"/>
                <a:gd name="T40" fmla="*/ 2147483647 w 81"/>
                <a:gd name="T41" fmla="*/ 2147483647 h 102"/>
                <a:gd name="T42" fmla="*/ 2147483647 w 81"/>
                <a:gd name="T43" fmla="*/ 2147483647 h 102"/>
                <a:gd name="T44" fmla="*/ 2147483647 w 81"/>
                <a:gd name="T45" fmla="*/ 2147483647 h 102"/>
                <a:gd name="T46" fmla="*/ 2147483647 w 81"/>
                <a:gd name="T47" fmla="*/ 2147483647 h 102"/>
                <a:gd name="T48" fmla="*/ 2147483647 w 81"/>
                <a:gd name="T49" fmla="*/ 2147483647 h 102"/>
                <a:gd name="T50" fmla="*/ 2147483647 w 81"/>
                <a:gd name="T51" fmla="*/ 0 h 102"/>
                <a:gd name="T52" fmla="*/ 2147483647 w 81"/>
                <a:gd name="T53" fmla="*/ 0 h 102"/>
                <a:gd name="T54" fmla="*/ 2147483647 w 81"/>
                <a:gd name="T55" fmla="*/ 2147483647 h 102"/>
                <a:gd name="T56" fmla="*/ 2147483647 w 81"/>
                <a:gd name="T57" fmla="*/ 2147483647 h 102"/>
                <a:gd name="T58" fmla="*/ 2147483647 w 81"/>
                <a:gd name="T59" fmla="*/ 2147483647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102"/>
                <a:gd name="T92" fmla="*/ 81 w 81"/>
                <a:gd name="T93" fmla="*/ 102 h 1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102">
                  <a:moveTo>
                    <a:pt x="58" y="2"/>
                  </a:moveTo>
                  <a:lnTo>
                    <a:pt x="72" y="9"/>
                  </a:lnTo>
                  <a:lnTo>
                    <a:pt x="78" y="9"/>
                  </a:lnTo>
                  <a:lnTo>
                    <a:pt x="80" y="9"/>
                  </a:lnTo>
                  <a:lnTo>
                    <a:pt x="81" y="13"/>
                  </a:lnTo>
                  <a:lnTo>
                    <a:pt x="57" y="18"/>
                  </a:lnTo>
                  <a:lnTo>
                    <a:pt x="49" y="18"/>
                  </a:lnTo>
                  <a:lnTo>
                    <a:pt x="51" y="22"/>
                  </a:lnTo>
                  <a:lnTo>
                    <a:pt x="55" y="23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49" y="59"/>
                  </a:lnTo>
                  <a:lnTo>
                    <a:pt x="49" y="77"/>
                  </a:lnTo>
                  <a:lnTo>
                    <a:pt x="53" y="91"/>
                  </a:lnTo>
                  <a:lnTo>
                    <a:pt x="28" y="98"/>
                  </a:lnTo>
                  <a:lnTo>
                    <a:pt x="2" y="102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7" y="46"/>
                  </a:lnTo>
                  <a:lnTo>
                    <a:pt x="7" y="29"/>
                  </a:lnTo>
                  <a:lnTo>
                    <a:pt x="14" y="18"/>
                  </a:lnTo>
                  <a:lnTo>
                    <a:pt x="25" y="11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Freeform 218"/>
            <p:cNvSpPr>
              <a:spLocks/>
            </p:cNvSpPr>
            <p:nvPr/>
          </p:nvSpPr>
          <p:spPr bwMode="auto">
            <a:xfrm>
              <a:off x="3348038" y="4535488"/>
              <a:ext cx="157162" cy="50800"/>
            </a:xfrm>
            <a:custGeom>
              <a:avLst/>
              <a:gdLst>
                <a:gd name="T0" fmla="*/ 2147483647 w 99"/>
                <a:gd name="T1" fmla="*/ 0 h 32"/>
                <a:gd name="T2" fmla="*/ 2147483647 w 99"/>
                <a:gd name="T3" fmla="*/ 2147483647 h 32"/>
                <a:gd name="T4" fmla="*/ 2147483647 w 99"/>
                <a:gd name="T5" fmla="*/ 2147483647 h 32"/>
                <a:gd name="T6" fmla="*/ 2147483647 w 99"/>
                <a:gd name="T7" fmla="*/ 2147483647 h 32"/>
                <a:gd name="T8" fmla="*/ 2147483647 w 99"/>
                <a:gd name="T9" fmla="*/ 2147483647 h 32"/>
                <a:gd name="T10" fmla="*/ 2147483647 w 99"/>
                <a:gd name="T11" fmla="*/ 2147483647 h 32"/>
                <a:gd name="T12" fmla="*/ 2147483647 w 99"/>
                <a:gd name="T13" fmla="*/ 2147483647 h 32"/>
                <a:gd name="T14" fmla="*/ 2147483647 w 99"/>
                <a:gd name="T15" fmla="*/ 2147483647 h 32"/>
                <a:gd name="T16" fmla="*/ 2147483647 w 99"/>
                <a:gd name="T17" fmla="*/ 2147483647 h 32"/>
                <a:gd name="T18" fmla="*/ 2147483647 w 99"/>
                <a:gd name="T19" fmla="*/ 2147483647 h 32"/>
                <a:gd name="T20" fmla="*/ 0 w 99"/>
                <a:gd name="T21" fmla="*/ 2147483647 h 32"/>
                <a:gd name="T22" fmla="*/ 2147483647 w 99"/>
                <a:gd name="T23" fmla="*/ 2147483647 h 32"/>
                <a:gd name="T24" fmla="*/ 2147483647 w 99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32"/>
                <a:gd name="T41" fmla="*/ 99 w 99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32">
                  <a:moveTo>
                    <a:pt x="99" y="0"/>
                  </a:moveTo>
                  <a:lnTo>
                    <a:pt x="97" y="5"/>
                  </a:lnTo>
                  <a:lnTo>
                    <a:pt x="92" y="9"/>
                  </a:lnTo>
                  <a:lnTo>
                    <a:pt x="81" y="12"/>
                  </a:lnTo>
                  <a:lnTo>
                    <a:pt x="69" y="14"/>
                  </a:lnTo>
                  <a:lnTo>
                    <a:pt x="56" y="16"/>
                  </a:lnTo>
                  <a:lnTo>
                    <a:pt x="47" y="21"/>
                  </a:lnTo>
                  <a:lnTo>
                    <a:pt x="39" y="26"/>
                  </a:lnTo>
                  <a:lnTo>
                    <a:pt x="30" y="28"/>
                  </a:lnTo>
                  <a:lnTo>
                    <a:pt x="10" y="30"/>
                  </a:lnTo>
                  <a:lnTo>
                    <a:pt x="0" y="32"/>
                  </a:lnTo>
                  <a:lnTo>
                    <a:pt x="65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Freeform 219"/>
            <p:cNvSpPr>
              <a:spLocks/>
            </p:cNvSpPr>
            <p:nvPr/>
          </p:nvSpPr>
          <p:spPr bwMode="auto">
            <a:xfrm>
              <a:off x="3151188" y="4543425"/>
              <a:ext cx="77787" cy="33338"/>
            </a:xfrm>
            <a:custGeom>
              <a:avLst/>
              <a:gdLst>
                <a:gd name="T0" fmla="*/ 2147483647 w 49"/>
                <a:gd name="T1" fmla="*/ 0 h 21"/>
                <a:gd name="T2" fmla="*/ 2147483647 w 49"/>
                <a:gd name="T3" fmla="*/ 0 h 21"/>
                <a:gd name="T4" fmla="*/ 2147483647 w 49"/>
                <a:gd name="T5" fmla="*/ 2147483647 h 21"/>
                <a:gd name="T6" fmla="*/ 2147483647 w 49"/>
                <a:gd name="T7" fmla="*/ 2147483647 h 21"/>
                <a:gd name="T8" fmla="*/ 2147483647 w 49"/>
                <a:gd name="T9" fmla="*/ 2147483647 h 21"/>
                <a:gd name="T10" fmla="*/ 2147483647 w 49"/>
                <a:gd name="T11" fmla="*/ 2147483647 h 21"/>
                <a:gd name="T12" fmla="*/ 2147483647 w 49"/>
                <a:gd name="T13" fmla="*/ 2147483647 h 21"/>
                <a:gd name="T14" fmla="*/ 2147483647 w 49"/>
                <a:gd name="T15" fmla="*/ 2147483647 h 21"/>
                <a:gd name="T16" fmla="*/ 2147483647 w 49"/>
                <a:gd name="T17" fmla="*/ 2147483647 h 21"/>
                <a:gd name="T18" fmla="*/ 2147483647 w 49"/>
                <a:gd name="T19" fmla="*/ 2147483647 h 21"/>
                <a:gd name="T20" fmla="*/ 2147483647 w 49"/>
                <a:gd name="T21" fmla="*/ 2147483647 h 21"/>
                <a:gd name="T22" fmla="*/ 2147483647 w 49"/>
                <a:gd name="T23" fmla="*/ 2147483647 h 21"/>
                <a:gd name="T24" fmla="*/ 2147483647 w 49"/>
                <a:gd name="T25" fmla="*/ 2147483647 h 21"/>
                <a:gd name="T26" fmla="*/ 2147483647 w 49"/>
                <a:gd name="T27" fmla="*/ 2147483647 h 21"/>
                <a:gd name="T28" fmla="*/ 2147483647 w 49"/>
                <a:gd name="T29" fmla="*/ 2147483647 h 21"/>
                <a:gd name="T30" fmla="*/ 2147483647 w 49"/>
                <a:gd name="T31" fmla="*/ 2147483647 h 21"/>
                <a:gd name="T32" fmla="*/ 0 w 49"/>
                <a:gd name="T33" fmla="*/ 2147483647 h 21"/>
                <a:gd name="T34" fmla="*/ 2147483647 w 49"/>
                <a:gd name="T35" fmla="*/ 2147483647 h 21"/>
                <a:gd name="T36" fmla="*/ 0 w 49"/>
                <a:gd name="T37" fmla="*/ 2147483647 h 21"/>
                <a:gd name="T38" fmla="*/ 2147483647 w 49"/>
                <a:gd name="T39" fmla="*/ 2147483647 h 21"/>
                <a:gd name="T40" fmla="*/ 2147483647 w 49"/>
                <a:gd name="T41" fmla="*/ 2147483647 h 21"/>
                <a:gd name="T42" fmla="*/ 2147483647 w 49"/>
                <a:gd name="T43" fmla="*/ 2147483647 h 21"/>
                <a:gd name="T44" fmla="*/ 2147483647 w 49"/>
                <a:gd name="T45" fmla="*/ 0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21"/>
                <a:gd name="T71" fmla="*/ 49 w 49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21">
                  <a:moveTo>
                    <a:pt x="32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2" y="7"/>
                  </a:lnTo>
                  <a:lnTo>
                    <a:pt x="39" y="9"/>
                  </a:lnTo>
                  <a:lnTo>
                    <a:pt x="35" y="11"/>
                  </a:lnTo>
                  <a:lnTo>
                    <a:pt x="42" y="16"/>
                  </a:lnTo>
                  <a:lnTo>
                    <a:pt x="46" y="20"/>
                  </a:lnTo>
                  <a:lnTo>
                    <a:pt x="49" y="18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30" y="16"/>
                  </a:lnTo>
                  <a:lnTo>
                    <a:pt x="21" y="18"/>
                  </a:lnTo>
                  <a:lnTo>
                    <a:pt x="10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7"/>
                  </a:lnTo>
                  <a:lnTo>
                    <a:pt x="12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Freeform 223"/>
            <p:cNvSpPr>
              <a:spLocks/>
            </p:cNvSpPr>
            <p:nvPr/>
          </p:nvSpPr>
          <p:spPr bwMode="auto">
            <a:xfrm>
              <a:off x="2936875" y="4554538"/>
              <a:ext cx="96838" cy="65087"/>
            </a:xfrm>
            <a:custGeom>
              <a:avLst/>
              <a:gdLst>
                <a:gd name="T0" fmla="*/ 2147483647 w 61"/>
                <a:gd name="T1" fmla="*/ 0 h 41"/>
                <a:gd name="T2" fmla="*/ 2147483647 w 61"/>
                <a:gd name="T3" fmla="*/ 2147483647 h 41"/>
                <a:gd name="T4" fmla="*/ 2147483647 w 61"/>
                <a:gd name="T5" fmla="*/ 2147483647 h 41"/>
                <a:gd name="T6" fmla="*/ 2147483647 w 61"/>
                <a:gd name="T7" fmla="*/ 2147483647 h 41"/>
                <a:gd name="T8" fmla="*/ 2147483647 w 61"/>
                <a:gd name="T9" fmla="*/ 2147483647 h 41"/>
                <a:gd name="T10" fmla="*/ 2147483647 w 61"/>
                <a:gd name="T11" fmla="*/ 2147483647 h 41"/>
                <a:gd name="T12" fmla="*/ 2147483647 w 61"/>
                <a:gd name="T13" fmla="*/ 2147483647 h 41"/>
                <a:gd name="T14" fmla="*/ 2147483647 w 61"/>
                <a:gd name="T15" fmla="*/ 2147483647 h 41"/>
                <a:gd name="T16" fmla="*/ 2147483647 w 61"/>
                <a:gd name="T17" fmla="*/ 2147483647 h 41"/>
                <a:gd name="T18" fmla="*/ 2147483647 w 61"/>
                <a:gd name="T19" fmla="*/ 2147483647 h 41"/>
                <a:gd name="T20" fmla="*/ 2147483647 w 61"/>
                <a:gd name="T21" fmla="*/ 2147483647 h 41"/>
                <a:gd name="T22" fmla="*/ 2147483647 w 61"/>
                <a:gd name="T23" fmla="*/ 2147483647 h 41"/>
                <a:gd name="T24" fmla="*/ 2147483647 w 61"/>
                <a:gd name="T25" fmla="*/ 2147483647 h 41"/>
                <a:gd name="T26" fmla="*/ 0 w 61"/>
                <a:gd name="T27" fmla="*/ 2147483647 h 41"/>
                <a:gd name="T28" fmla="*/ 2147483647 w 61"/>
                <a:gd name="T29" fmla="*/ 2147483647 h 41"/>
                <a:gd name="T30" fmla="*/ 2147483647 w 61"/>
                <a:gd name="T31" fmla="*/ 2147483647 h 41"/>
                <a:gd name="T32" fmla="*/ 2147483647 w 61"/>
                <a:gd name="T33" fmla="*/ 2147483647 h 41"/>
                <a:gd name="T34" fmla="*/ 2147483647 w 61"/>
                <a:gd name="T35" fmla="*/ 2147483647 h 41"/>
                <a:gd name="T36" fmla="*/ 2147483647 w 61"/>
                <a:gd name="T37" fmla="*/ 2147483647 h 41"/>
                <a:gd name="T38" fmla="*/ 2147483647 w 61"/>
                <a:gd name="T39" fmla="*/ 2147483647 h 41"/>
                <a:gd name="T40" fmla="*/ 2147483647 w 61"/>
                <a:gd name="T41" fmla="*/ 2147483647 h 41"/>
                <a:gd name="T42" fmla="*/ 2147483647 w 61"/>
                <a:gd name="T43" fmla="*/ 2147483647 h 41"/>
                <a:gd name="T44" fmla="*/ 2147483647 w 61"/>
                <a:gd name="T45" fmla="*/ 2147483647 h 41"/>
                <a:gd name="T46" fmla="*/ 2147483647 w 61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41"/>
                <a:gd name="T74" fmla="*/ 61 w 61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41">
                  <a:moveTo>
                    <a:pt x="61" y="0"/>
                  </a:moveTo>
                  <a:lnTo>
                    <a:pt x="53" y="4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37" y="16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3" y="34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1" y="39"/>
                  </a:lnTo>
                  <a:lnTo>
                    <a:pt x="6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6" y="39"/>
                  </a:lnTo>
                  <a:lnTo>
                    <a:pt x="4" y="30"/>
                  </a:lnTo>
                  <a:lnTo>
                    <a:pt x="11" y="23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1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Freeform 224"/>
            <p:cNvSpPr>
              <a:spLocks/>
            </p:cNvSpPr>
            <p:nvPr/>
          </p:nvSpPr>
          <p:spPr bwMode="auto">
            <a:xfrm>
              <a:off x="3005138" y="4554538"/>
              <a:ext cx="149225" cy="122237"/>
            </a:xfrm>
            <a:custGeom>
              <a:avLst/>
              <a:gdLst>
                <a:gd name="T0" fmla="*/ 2147483647 w 94"/>
                <a:gd name="T1" fmla="*/ 2147483647 h 77"/>
                <a:gd name="T2" fmla="*/ 2147483647 w 94"/>
                <a:gd name="T3" fmla="*/ 2147483647 h 77"/>
                <a:gd name="T4" fmla="*/ 2147483647 w 94"/>
                <a:gd name="T5" fmla="*/ 2147483647 h 77"/>
                <a:gd name="T6" fmla="*/ 2147483647 w 94"/>
                <a:gd name="T7" fmla="*/ 2147483647 h 77"/>
                <a:gd name="T8" fmla="*/ 2147483647 w 94"/>
                <a:gd name="T9" fmla="*/ 2147483647 h 77"/>
                <a:gd name="T10" fmla="*/ 2147483647 w 94"/>
                <a:gd name="T11" fmla="*/ 2147483647 h 77"/>
                <a:gd name="T12" fmla="*/ 2147483647 w 94"/>
                <a:gd name="T13" fmla="*/ 2147483647 h 77"/>
                <a:gd name="T14" fmla="*/ 2147483647 w 94"/>
                <a:gd name="T15" fmla="*/ 2147483647 h 77"/>
                <a:gd name="T16" fmla="*/ 2147483647 w 94"/>
                <a:gd name="T17" fmla="*/ 2147483647 h 77"/>
                <a:gd name="T18" fmla="*/ 2147483647 w 94"/>
                <a:gd name="T19" fmla="*/ 2147483647 h 77"/>
                <a:gd name="T20" fmla="*/ 2147483647 w 94"/>
                <a:gd name="T21" fmla="*/ 2147483647 h 77"/>
                <a:gd name="T22" fmla="*/ 2147483647 w 94"/>
                <a:gd name="T23" fmla="*/ 2147483647 h 77"/>
                <a:gd name="T24" fmla="*/ 2147483647 w 94"/>
                <a:gd name="T25" fmla="*/ 2147483647 h 77"/>
                <a:gd name="T26" fmla="*/ 2147483647 w 94"/>
                <a:gd name="T27" fmla="*/ 2147483647 h 77"/>
                <a:gd name="T28" fmla="*/ 2147483647 w 94"/>
                <a:gd name="T29" fmla="*/ 2147483647 h 77"/>
                <a:gd name="T30" fmla="*/ 2147483647 w 94"/>
                <a:gd name="T31" fmla="*/ 2147483647 h 77"/>
                <a:gd name="T32" fmla="*/ 2147483647 w 94"/>
                <a:gd name="T33" fmla="*/ 2147483647 h 77"/>
                <a:gd name="T34" fmla="*/ 2147483647 w 94"/>
                <a:gd name="T35" fmla="*/ 2147483647 h 77"/>
                <a:gd name="T36" fmla="*/ 0 w 94"/>
                <a:gd name="T37" fmla="*/ 2147483647 h 77"/>
                <a:gd name="T38" fmla="*/ 2147483647 w 94"/>
                <a:gd name="T39" fmla="*/ 2147483647 h 77"/>
                <a:gd name="T40" fmla="*/ 2147483647 w 94"/>
                <a:gd name="T41" fmla="*/ 2147483647 h 77"/>
                <a:gd name="T42" fmla="*/ 2147483647 w 94"/>
                <a:gd name="T43" fmla="*/ 2147483647 h 77"/>
                <a:gd name="T44" fmla="*/ 2147483647 w 94"/>
                <a:gd name="T45" fmla="*/ 2147483647 h 77"/>
                <a:gd name="T46" fmla="*/ 2147483647 w 94"/>
                <a:gd name="T47" fmla="*/ 2147483647 h 77"/>
                <a:gd name="T48" fmla="*/ 2147483647 w 94"/>
                <a:gd name="T49" fmla="*/ 2147483647 h 77"/>
                <a:gd name="T50" fmla="*/ 2147483647 w 94"/>
                <a:gd name="T51" fmla="*/ 2147483647 h 77"/>
                <a:gd name="T52" fmla="*/ 2147483647 w 94"/>
                <a:gd name="T53" fmla="*/ 2147483647 h 77"/>
                <a:gd name="T54" fmla="*/ 2147483647 w 94"/>
                <a:gd name="T55" fmla="*/ 2147483647 h 77"/>
                <a:gd name="T56" fmla="*/ 2147483647 w 94"/>
                <a:gd name="T57" fmla="*/ 2147483647 h 77"/>
                <a:gd name="T58" fmla="*/ 2147483647 w 94"/>
                <a:gd name="T59" fmla="*/ 2147483647 h 77"/>
                <a:gd name="T60" fmla="*/ 2147483647 w 94"/>
                <a:gd name="T61" fmla="*/ 2147483647 h 77"/>
                <a:gd name="T62" fmla="*/ 2147483647 w 94"/>
                <a:gd name="T63" fmla="*/ 2147483647 h 77"/>
                <a:gd name="T64" fmla="*/ 2147483647 w 94"/>
                <a:gd name="T65" fmla="*/ 2147483647 h 77"/>
                <a:gd name="T66" fmla="*/ 2147483647 w 94"/>
                <a:gd name="T67" fmla="*/ 2147483647 h 77"/>
                <a:gd name="T68" fmla="*/ 2147483647 w 94"/>
                <a:gd name="T69" fmla="*/ 2147483647 h 77"/>
                <a:gd name="T70" fmla="*/ 2147483647 w 94"/>
                <a:gd name="T71" fmla="*/ 0 h 77"/>
                <a:gd name="T72" fmla="*/ 2147483647 w 94"/>
                <a:gd name="T73" fmla="*/ 0 h 77"/>
                <a:gd name="T74" fmla="*/ 2147483647 w 94"/>
                <a:gd name="T75" fmla="*/ 0 h 77"/>
                <a:gd name="T76" fmla="*/ 2147483647 w 94"/>
                <a:gd name="T77" fmla="*/ 2147483647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"/>
                <a:gd name="T118" fmla="*/ 0 h 77"/>
                <a:gd name="T119" fmla="*/ 94 w 94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" h="77">
                  <a:moveTo>
                    <a:pt x="67" y="2"/>
                  </a:moveTo>
                  <a:lnTo>
                    <a:pt x="74" y="6"/>
                  </a:lnTo>
                  <a:lnTo>
                    <a:pt x="72" y="6"/>
                  </a:lnTo>
                  <a:lnTo>
                    <a:pt x="76" y="13"/>
                  </a:lnTo>
                  <a:lnTo>
                    <a:pt x="79" y="22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8" y="57"/>
                  </a:lnTo>
                  <a:lnTo>
                    <a:pt x="94" y="57"/>
                  </a:lnTo>
                  <a:lnTo>
                    <a:pt x="94" y="61"/>
                  </a:lnTo>
                  <a:lnTo>
                    <a:pt x="28" y="77"/>
                  </a:lnTo>
                  <a:lnTo>
                    <a:pt x="25" y="77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16" y="61"/>
                  </a:lnTo>
                  <a:lnTo>
                    <a:pt x="9" y="48"/>
                  </a:lnTo>
                  <a:lnTo>
                    <a:pt x="5" y="54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3" y="36"/>
                  </a:lnTo>
                  <a:lnTo>
                    <a:pt x="12" y="29"/>
                  </a:lnTo>
                  <a:lnTo>
                    <a:pt x="23" y="25"/>
                  </a:lnTo>
                  <a:lnTo>
                    <a:pt x="28" y="25"/>
                  </a:lnTo>
                  <a:lnTo>
                    <a:pt x="32" y="20"/>
                  </a:lnTo>
                  <a:lnTo>
                    <a:pt x="35" y="20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48" y="9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26" y="13"/>
                  </a:lnTo>
                  <a:lnTo>
                    <a:pt x="32" y="6"/>
                  </a:lnTo>
                  <a:lnTo>
                    <a:pt x="39" y="2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Freeform 226"/>
            <p:cNvSpPr>
              <a:spLocks/>
            </p:cNvSpPr>
            <p:nvPr/>
          </p:nvSpPr>
          <p:spPr bwMode="auto">
            <a:xfrm>
              <a:off x="2863850" y="4586288"/>
              <a:ext cx="65088" cy="112712"/>
            </a:xfrm>
            <a:custGeom>
              <a:avLst/>
              <a:gdLst>
                <a:gd name="T0" fmla="*/ 2147483647 w 41"/>
                <a:gd name="T1" fmla="*/ 2147483647 h 71"/>
                <a:gd name="T2" fmla="*/ 2147483647 w 41"/>
                <a:gd name="T3" fmla="*/ 2147483647 h 71"/>
                <a:gd name="T4" fmla="*/ 2147483647 w 41"/>
                <a:gd name="T5" fmla="*/ 2147483647 h 71"/>
                <a:gd name="T6" fmla="*/ 2147483647 w 41"/>
                <a:gd name="T7" fmla="*/ 2147483647 h 71"/>
                <a:gd name="T8" fmla="*/ 2147483647 w 41"/>
                <a:gd name="T9" fmla="*/ 2147483647 h 71"/>
                <a:gd name="T10" fmla="*/ 2147483647 w 41"/>
                <a:gd name="T11" fmla="*/ 2147483647 h 71"/>
                <a:gd name="T12" fmla="*/ 2147483647 w 41"/>
                <a:gd name="T13" fmla="*/ 2147483647 h 71"/>
                <a:gd name="T14" fmla="*/ 2147483647 w 41"/>
                <a:gd name="T15" fmla="*/ 2147483647 h 71"/>
                <a:gd name="T16" fmla="*/ 2147483647 w 41"/>
                <a:gd name="T17" fmla="*/ 2147483647 h 71"/>
                <a:gd name="T18" fmla="*/ 2147483647 w 41"/>
                <a:gd name="T19" fmla="*/ 2147483647 h 71"/>
                <a:gd name="T20" fmla="*/ 2147483647 w 41"/>
                <a:gd name="T21" fmla="*/ 2147483647 h 71"/>
                <a:gd name="T22" fmla="*/ 2147483647 w 41"/>
                <a:gd name="T23" fmla="*/ 2147483647 h 71"/>
                <a:gd name="T24" fmla="*/ 2147483647 w 41"/>
                <a:gd name="T25" fmla="*/ 2147483647 h 71"/>
                <a:gd name="T26" fmla="*/ 2147483647 w 41"/>
                <a:gd name="T27" fmla="*/ 2147483647 h 71"/>
                <a:gd name="T28" fmla="*/ 2147483647 w 41"/>
                <a:gd name="T29" fmla="*/ 2147483647 h 71"/>
                <a:gd name="T30" fmla="*/ 2147483647 w 41"/>
                <a:gd name="T31" fmla="*/ 2147483647 h 71"/>
                <a:gd name="T32" fmla="*/ 2147483647 w 41"/>
                <a:gd name="T33" fmla="*/ 2147483647 h 71"/>
                <a:gd name="T34" fmla="*/ 0 w 41"/>
                <a:gd name="T35" fmla="*/ 2147483647 h 71"/>
                <a:gd name="T36" fmla="*/ 0 w 41"/>
                <a:gd name="T37" fmla="*/ 2147483647 h 71"/>
                <a:gd name="T38" fmla="*/ 2147483647 w 41"/>
                <a:gd name="T39" fmla="*/ 0 h 71"/>
                <a:gd name="T40" fmla="*/ 2147483647 w 41"/>
                <a:gd name="T41" fmla="*/ 2147483647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71"/>
                <a:gd name="T65" fmla="*/ 41 w 41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71">
                  <a:moveTo>
                    <a:pt x="6" y="2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14" y="28"/>
                  </a:lnTo>
                  <a:lnTo>
                    <a:pt x="22" y="43"/>
                  </a:lnTo>
                  <a:lnTo>
                    <a:pt x="41" y="68"/>
                  </a:lnTo>
                  <a:lnTo>
                    <a:pt x="34" y="69"/>
                  </a:lnTo>
                  <a:lnTo>
                    <a:pt x="25" y="71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6" y="43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Freeform 227"/>
            <p:cNvSpPr>
              <a:spLocks/>
            </p:cNvSpPr>
            <p:nvPr/>
          </p:nvSpPr>
          <p:spPr bwMode="auto">
            <a:xfrm>
              <a:off x="2276475" y="4594225"/>
              <a:ext cx="12700" cy="3175"/>
            </a:xfrm>
            <a:custGeom>
              <a:avLst/>
              <a:gdLst>
                <a:gd name="T0" fmla="*/ 0 w 8"/>
                <a:gd name="T1" fmla="*/ 2147483647 h 2"/>
                <a:gd name="T2" fmla="*/ 2147483647 w 8"/>
                <a:gd name="T3" fmla="*/ 0 h 2"/>
                <a:gd name="T4" fmla="*/ 2147483647 w 8"/>
                <a:gd name="T5" fmla="*/ 0 h 2"/>
                <a:gd name="T6" fmla="*/ 0 w 8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Freeform 228"/>
            <p:cNvSpPr>
              <a:spLocks/>
            </p:cNvSpPr>
            <p:nvPr/>
          </p:nvSpPr>
          <p:spPr bwMode="auto">
            <a:xfrm>
              <a:off x="3167063" y="4608513"/>
              <a:ext cx="20637" cy="28575"/>
            </a:xfrm>
            <a:custGeom>
              <a:avLst/>
              <a:gdLst>
                <a:gd name="T0" fmla="*/ 2147483647 w 13"/>
                <a:gd name="T1" fmla="*/ 0 h 18"/>
                <a:gd name="T2" fmla="*/ 2147483647 w 13"/>
                <a:gd name="T3" fmla="*/ 2147483647 h 18"/>
                <a:gd name="T4" fmla="*/ 2147483647 w 13"/>
                <a:gd name="T5" fmla="*/ 2147483647 h 18"/>
                <a:gd name="T6" fmla="*/ 0 w 13"/>
                <a:gd name="T7" fmla="*/ 2147483647 h 18"/>
                <a:gd name="T8" fmla="*/ 0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8"/>
                <a:gd name="T23" fmla="*/ 13 w 1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8">
                  <a:moveTo>
                    <a:pt x="13" y="0"/>
                  </a:moveTo>
                  <a:lnTo>
                    <a:pt x="9" y="11"/>
                  </a:lnTo>
                  <a:lnTo>
                    <a:pt x="2" y="18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Freeform 229"/>
            <p:cNvSpPr>
              <a:spLocks/>
            </p:cNvSpPr>
            <p:nvPr/>
          </p:nvSpPr>
          <p:spPr bwMode="auto">
            <a:xfrm>
              <a:off x="2081213" y="4611688"/>
              <a:ext cx="533400" cy="322262"/>
            </a:xfrm>
            <a:custGeom>
              <a:avLst/>
              <a:gdLst>
                <a:gd name="T0" fmla="*/ 2147483647 w 336"/>
                <a:gd name="T1" fmla="*/ 2147483647 h 203"/>
                <a:gd name="T2" fmla="*/ 2147483647 w 336"/>
                <a:gd name="T3" fmla="*/ 2147483647 h 203"/>
                <a:gd name="T4" fmla="*/ 2147483647 w 336"/>
                <a:gd name="T5" fmla="*/ 2147483647 h 203"/>
                <a:gd name="T6" fmla="*/ 2147483647 w 336"/>
                <a:gd name="T7" fmla="*/ 2147483647 h 203"/>
                <a:gd name="T8" fmla="*/ 2147483647 w 336"/>
                <a:gd name="T9" fmla="*/ 2147483647 h 203"/>
                <a:gd name="T10" fmla="*/ 2147483647 w 336"/>
                <a:gd name="T11" fmla="*/ 2147483647 h 203"/>
                <a:gd name="T12" fmla="*/ 2147483647 w 336"/>
                <a:gd name="T13" fmla="*/ 2147483647 h 203"/>
                <a:gd name="T14" fmla="*/ 2147483647 w 336"/>
                <a:gd name="T15" fmla="*/ 2147483647 h 203"/>
                <a:gd name="T16" fmla="*/ 2147483647 w 336"/>
                <a:gd name="T17" fmla="*/ 2147483647 h 203"/>
                <a:gd name="T18" fmla="*/ 2147483647 w 336"/>
                <a:gd name="T19" fmla="*/ 2147483647 h 203"/>
                <a:gd name="T20" fmla="*/ 2147483647 w 336"/>
                <a:gd name="T21" fmla="*/ 2147483647 h 203"/>
                <a:gd name="T22" fmla="*/ 2147483647 w 336"/>
                <a:gd name="T23" fmla="*/ 2147483647 h 203"/>
                <a:gd name="T24" fmla="*/ 2147483647 w 336"/>
                <a:gd name="T25" fmla="*/ 2147483647 h 203"/>
                <a:gd name="T26" fmla="*/ 2147483647 w 336"/>
                <a:gd name="T27" fmla="*/ 2147483647 h 203"/>
                <a:gd name="T28" fmla="*/ 2147483647 w 336"/>
                <a:gd name="T29" fmla="*/ 2147483647 h 203"/>
                <a:gd name="T30" fmla="*/ 2147483647 w 336"/>
                <a:gd name="T31" fmla="*/ 2147483647 h 203"/>
                <a:gd name="T32" fmla="*/ 2147483647 w 336"/>
                <a:gd name="T33" fmla="*/ 2147483647 h 203"/>
                <a:gd name="T34" fmla="*/ 2147483647 w 336"/>
                <a:gd name="T35" fmla="*/ 2147483647 h 203"/>
                <a:gd name="T36" fmla="*/ 2147483647 w 336"/>
                <a:gd name="T37" fmla="*/ 2147483647 h 203"/>
                <a:gd name="T38" fmla="*/ 2147483647 w 336"/>
                <a:gd name="T39" fmla="*/ 2147483647 h 203"/>
                <a:gd name="T40" fmla="*/ 2147483647 w 336"/>
                <a:gd name="T41" fmla="*/ 2147483647 h 203"/>
                <a:gd name="T42" fmla="*/ 2147483647 w 336"/>
                <a:gd name="T43" fmla="*/ 2147483647 h 203"/>
                <a:gd name="T44" fmla="*/ 2147483647 w 336"/>
                <a:gd name="T45" fmla="*/ 2147483647 h 203"/>
                <a:gd name="T46" fmla="*/ 2147483647 w 336"/>
                <a:gd name="T47" fmla="*/ 2147483647 h 203"/>
                <a:gd name="T48" fmla="*/ 2147483647 w 336"/>
                <a:gd name="T49" fmla="*/ 2147483647 h 203"/>
                <a:gd name="T50" fmla="*/ 2147483647 w 336"/>
                <a:gd name="T51" fmla="*/ 2147483647 h 203"/>
                <a:gd name="T52" fmla="*/ 2147483647 w 336"/>
                <a:gd name="T53" fmla="*/ 2147483647 h 203"/>
                <a:gd name="T54" fmla="*/ 2147483647 w 336"/>
                <a:gd name="T55" fmla="*/ 2147483647 h 203"/>
                <a:gd name="T56" fmla="*/ 2147483647 w 336"/>
                <a:gd name="T57" fmla="*/ 2147483647 h 203"/>
                <a:gd name="T58" fmla="*/ 2147483647 w 336"/>
                <a:gd name="T59" fmla="*/ 2147483647 h 203"/>
                <a:gd name="T60" fmla="*/ 2147483647 w 336"/>
                <a:gd name="T61" fmla="*/ 2147483647 h 203"/>
                <a:gd name="T62" fmla="*/ 2147483647 w 336"/>
                <a:gd name="T63" fmla="*/ 2147483647 h 203"/>
                <a:gd name="T64" fmla="*/ 2147483647 w 336"/>
                <a:gd name="T65" fmla="*/ 2147483647 h 203"/>
                <a:gd name="T66" fmla="*/ 2147483647 w 336"/>
                <a:gd name="T67" fmla="*/ 2147483647 h 203"/>
                <a:gd name="T68" fmla="*/ 2147483647 w 336"/>
                <a:gd name="T69" fmla="*/ 2147483647 h 203"/>
                <a:gd name="T70" fmla="*/ 2147483647 w 336"/>
                <a:gd name="T71" fmla="*/ 2147483647 h 203"/>
                <a:gd name="T72" fmla="*/ 2147483647 w 336"/>
                <a:gd name="T73" fmla="*/ 0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03"/>
                <a:gd name="T113" fmla="*/ 336 w 336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03">
                  <a:moveTo>
                    <a:pt x="254" y="0"/>
                  </a:moveTo>
                  <a:lnTo>
                    <a:pt x="253" y="3"/>
                  </a:lnTo>
                  <a:lnTo>
                    <a:pt x="240" y="28"/>
                  </a:lnTo>
                  <a:lnTo>
                    <a:pt x="231" y="53"/>
                  </a:lnTo>
                  <a:lnTo>
                    <a:pt x="226" y="57"/>
                  </a:lnTo>
                  <a:lnTo>
                    <a:pt x="228" y="62"/>
                  </a:lnTo>
                  <a:lnTo>
                    <a:pt x="230" y="73"/>
                  </a:lnTo>
                  <a:lnTo>
                    <a:pt x="231" y="75"/>
                  </a:lnTo>
                  <a:lnTo>
                    <a:pt x="230" y="77"/>
                  </a:lnTo>
                  <a:lnTo>
                    <a:pt x="235" y="102"/>
                  </a:lnTo>
                  <a:lnTo>
                    <a:pt x="238" y="114"/>
                  </a:lnTo>
                  <a:lnTo>
                    <a:pt x="246" y="125"/>
                  </a:lnTo>
                  <a:lnTo>
                    <a:pt x="249" y="130"/>
                  </a:lnTo>
                  <a:lnTo>
                    <a:pt x="253" y="134"/>
                  </a:lnTo>
                  <a:lnTo>
                    <a:pt x="265" y="139"/>
                  </a:lnTo>
                  <a:lnTo>
                    <a:pt x="281" y="143"/>
                  </a:lnTo>
                  <a:lnTo>
                    <a:pt x="297" y="144"/>
                  </a:lnTo>
                  <a:lnTo>
                    <a:pt x="300" y="141"/>
                  </a:lnTo>
                  <a:lnTo>
                    <a:pt x="316" y="164"/>
                  </a:lnTo>
                  <a:lnTo>
                    <a:pt x="336" y="187"/>
                  </a:lnTo>
                  <a:lnTo>
                    <a:pt x="334" y="193"/>
                  </a:lnTo>
                  <a:lnTo>
                    <a:pt x="331" y="196"/>
                  </a:lnTo>
                  <a:lnTo>
                    <a:pt x="323" y="203"/>
                  </a:lnTo>
                  <a:lnTo>
                    <a:pt x="309" y="189"/>
                  </a:lnTo>
                  <a:lnTo>
                    <a:pt x="302" y="182"/>
                  </a:lnTo>
                  <a:lnTo>
                    <a:pt x="299" y="173"/>
                  </a:lnTo>
                  <a:lnTo>
                    <a:pt x="283" y="164"/>
                  </a:lnTo>
                  <a:lnTo>
                    <a:pt x="254" y="159"/>
                  </a:lnTo>
                  <a:lnTo>
                    <a:pt x="238" y="159"/>
                  </a:lnTo>
                  <a:lnTo>
                    <a:pt x="224" y="162"/>
                  </a:lnTo>
                  <a:lnTo>
                    <a:pt x="221" y="160"/>
                  </a:lnTo>
                  <a:lnTo>
                    <a:pt x="217" y="159"/>
                  </a:lnTo>
                  <a:lnTo>
                    <a:pt x="212" y="153"/>
                  </a:lnTo>
                  <a:lnTo>
                    <a:pt x="168" y="119"/>
                  </a:lnTo>
                  <a:lnTo>
                    <a:pt x="152" y="112"/>
                  </a:lnTo>
                  <a:lnTo>
                    <a:pt x="150" y="114"/>
                  </a:lnTo>
                  <a:lnTo>
                    <a:pt x="150" y="118"/>
                  </a:lnTo>
                  <a:lnTo>
                    <a:pt x="152" y="121"/>
                  </a:lnTo>
                  <a:lnTo>
                    <a:pt x="154" y="128"/>
                  </a:lnTo>
                  <a:lnTo>
                    <a:pt x="146" y="130"/>
                  </a:lnTo>
                  <a:lnTo>
                    <a:pt x="139" y="128"/>
                  </a:lnTo>
                  <a:lnTo>
                    <a:pt x="139" y="130"/>
                  </a:lnTo>
                  <a:lnTo>
                    <a:pt x="79" y="127"/>
                  </a:lnTo>
                  <a:lnTo>
                    <a:pt x="79" y="128"/>
                  </a:lnTo>
                  <a:lnTo>
                    <a:pt x="0" y="128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5" y="61"/>
                  </a:lnTo>
                  <a:lnTo>
                    <a:pt x="8" y="39"/>
                  </a:lnTo>
                  <a:lnTo>
                    <a:pt x="12" y="30"/>
                  </a:lnTo>
                  <a:lnTo>
                    <a:pt x="15" y="32"/>
                  </a:lnTo>
                  <a:lnTo>
                    <a:pt x="19" y="32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8" y="27"/>
                  </a:lnTo>
                  <a:lnTo>
                    <a:pt x="31" y="27"/>
                  </a:lnTo>
                  <a:lnTo>
                    <a:pt x="35" y="28"/>
                  </a:lnTo>
                  <a:lnTo>
                    <a:pt x="40" y="27"/>
                  </a:lnTo>
                  <a:lnTo>
                    <a:pt x="62" y="25"/>
                  </a:lnTo>
                  <a:lnTo>
                    <a:pt x="65" y="25"/>
                  </a:lnTo>
                  <a:lnTo>
                    <a:pt x="69" y="25"/>
                  </a:lnTo>
                  <a:lnTo>
                    <a:pt x="70" y="23"/>
                  </a:lnTo>
                  <a:lnTo>
                    <a:pt x="74" y="25"/>
                  </a:lnTo>
                  <a:lnTo>
                    <a:pt x="83" y="21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6" y="16"/>
                  </a:lnTo>
                  <a:lnTo>
                    <a:pt x="184" y="7"/>
                  </a:lnTo>
                  <a:lnTo>
                    <a:pt x="200" y="7"/>
                  </a:lnTo>
                  <a:lnTo>
                    <a:pt x="230" y="5"/>
                  </a:lnTo>
                  <a:lnTo>
                    <a:pt x="231" y="7"/>
                  </a:lnTo>
                  <a:lnTo>
                    <a:pt x="238" y="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Freeform 230"/>
            <p:cNvSpPr>
              <a:spLocks/>
            </p:cNvSpPr>
            <p:nvPr/>
          </p:nvSpPr>
          <p:spPr bwMode="auto">
            <a:xfrm>
              <a:off x="1096963" y="4616450"/>
              <a:ext cx="573087" cy="334963"/>
            </a:xfrm>
            <a:custGeom>
              <a:avLst/>
              <a:gdLst>
                <a:gd name="T0" fmla="*/ 2147483647 w 361"/>
                <a:gd name="T1" fmla="*/ 2147483647 h 211"/>
                <a:gd name="T2" fmla="*/ 2147483647 w 361"/>
                <a:gd name="T3" fmla="*/ 2147483647 h 211"/>
                <a:gd name="T4" fmla="*/ 2147483647 w 361"/>
                <a:gd name="T5" fmla="*/ 2147483647 h 211"/>
                <a:gd name="T6" fmla="*/ 2147483647 w 361"/>
                <a:gd name="T7" fmla="*/ 2147483647 h 211"/>
                <a:gd name="T8" fmla="*/ 2147483647 w 361"/>
                <a:gd name="T9" fmla="*/ 2147483647 h 211"/>
                <a:gd name="T10" fmla="*/ 2147483647 w 361"/>
                <a:gd name="T11" fmla="*/ 2147483647 h 211"/>
                <a:gd name="T12" fmla="*/ 2147483647 w 361"/>
                <a:gd name="T13" fmla="*/ 2147483647 h 211"/>
                <a:gd name="T14" fmla="*/ 2147483647 w 361"/>
                <a:gd name="T15" fmla="*/ 2147483647 h 211"/>
                <a:gd name="T16" fmla="*/ 2147483647 w 361"/>
                <a:gd name="T17" fmla="*/ 2147483647 h 211"/>
                <a:gd name="T18" fmla="*/ 2147483647 w 361"/>
                <a:gd name="T19" fmla="*/ 2147483647 h 211"/>
                <a:gd name="T20" fmla="*/ 2147483647 w 361"/>
                <a:gd name="T21" fmla="*/ 2147483647 h 211"/>
                <a:gd name="T22" fmla="*/ 2147483647 w 361"/>
                <a:gd name="T23" fmla="*/ 2147483647 h 211"/>
                <a:gd name="T24" fmla="*/ 2147483647 w 361"/>
                <a:gd name="T25" fmla="*/ 2147483647 h 211"/>
                <a:gd name="T26" fmla="*/ 2147483647 w 361"/>
                <a:gd name="T27" fmla="*/ 2147483647 h 211"/>
                <a:gd name="T28" fmla="*/ 2147483647 w 361"/>
                <a:gd name="T29" fmla="*/ 2147483647 h 211"/>
                <a:gd name="T30" fmla="*/ 2147483647 w 361"/>
                <a:gd name="T31" fmla="*/ 2147483647 h 211"/>
                <a:gd name="T32" fmla="*/ 2147483647 w 361"/>
                <a:gd name="T33" fmla="*/ 2147483647 h 211"/>
                <a:gd name="T34" fmla="*/ 2147483647 w 361"/>
                <a:gd name="T35" fmla="*/ 2147483647 h 211"/>
                <a:gd name="T36" fmla="*/ 2147483647 w 361"/>
                <a:gd name="T37" fmla="*/ 2147483647 h 211"/>
                <a:gd name="T38" fmla="*/ 2147483647 w 361"/>
                <a:gd name="T39" fmla="*/ 2147483647 h 211"/>
                <a:gd name="T40" fmla="*/ 2147483647 w 361"/>
                <a:gd name="T41" fmla="*/ 2147483647 h 211"/>
                <a:gd name="T42" fmla="*/ 2147483647 w 361"/>
                <a:gd name="T43" fmla="*/ 2147483647 h 211"/>
                <a:gd name="T44" fmla="*/ 2147483647 w 361"/>
                <a:gd name="T45" fmla="*/ 2147483647 h 211"/>
                <a:gd name="T46" fmla="*/ 2147483647 w 361"/>
                <a:gd name="T47" fmla="*/ 2147483647 h 211"/>
                <a:gd name="T48" fmla="*/ 2147483647 w 361"/>
                <a:gd name="T49" fmla="*/ 2147483647 h 211"/>
                <a:gd name="T50" fmla="*/ 2147483647 w 361"/>
                <a:gd name="T51" fmla="*/ 2147483647 h 211"/>
                <a:gd name="T52" fmla="*/ 2147483647 w 361"/>
                <a:gd name="T53" fmla="*/ 2147483647 h 211"/>
                <a:gd name="T54" fmla="*/ 2147483647 w 361"/>
                <a:gd name="T55" fmla="*/ 2147483647 h 211"/>
                <a:gd name="T56" fmla="*/ 2147483647 w 361"/>
                <a:gd name="T57" fmla="*/ 2147483647 h 211"/>
                <a:gd name="T58" fmla="*/ 2147483647 w 361"/>
                <a:gd name="T59" fmla="*/ 2147483647 h 211"/>
                <a:gd name="T60" fmla="*/ 2147483647 w 361"/>
                <a:gd name="T61" fmla="*/ 2147483647 h 211"/>
                <a:gd name="T62" fmla="*/ 2147483647 w 361"/>
                <a:gd name="T63" fmla="*/ 2147483647 h 211"/>
                <a:gd name="T64" fmla="*/ 2147483647 w 361"/>
                <a:gd name="T65" fmla="*/ 2147483647 h 211"/>
                <a:gd name="T66" fmla="*/ 2147483647 w 361"/>
                <a:gd name="T67" fmla="*/ 2147483647 h 211"/>
                <a:gd name="T68" fmla="*/ 2147483647 w 361"/>
                <a:gd name="T69" fmla="*/ 2147483647 h 211"/>
                <a:gd name="T70" fmla="*/ 2147483647 w 361"/>
                <a:gd name="T71" fmla="*/ 2147483647 h 211"/>
                <a:gd name="T72" fmla="*/ 2147483647 w 361"/>
                <a:gd name="T73" fmla="*/ 2147483647 h 211"/>
                <a:gd name="T74" fmla="*/ 2147483647 w 361"/>
                <a:gd name="T75" fmla="*/ 2147483647 h 211"/>
                <a:gd name="T76" fmla="*/ 2147483647 w 361"/>
                <a:gd name="T77" fmla="*/ 2147483647 h 211"/>
                <a:gd name="T78" fmla="*/ 2147483647 w 361"/>
                <a:gd name="T79" fmla="*/ 2147483647 h 211"/>
                <a:gd name="T80" fmla="*/ 2147483647 w 361"/>
                <a:gd name="T81" fmla="*/ 2147483647 h 211"/>
                <a:gd name="T82" fmla="*/ 2147483647 w 361"/>
                <a:gd name="T83" fmla="*/ 2147483647 h 211"/>
                <a:gd name="T84" fmla="*/ 2147483647 w 361"/>
                <a:gd name="T85" fmla="*/ 2147483647 h 211"/>
                <a:gd name="T86" fmla="*/ 2147483647 w 361"/>
                <a:gd name="T87" fmla="*/ 2147483647 h 211"/>
                <a:gd name="T88" fmla="*/ 2147483647 w 361"/>
                <a:gd name="T89" fmla="*/ 2147483647 h 211"/>
                <a:gd name="T90" fmla="*/ 2147483647 w 361"/>
                <a:gd name="T91" fmla="*/ 2147483647 h 211"/>
                <a:gd name="T92" fmla="*/ 2147483647 w 361"/>
                <a:gd name="T93" fmla="*/ 2147483647 h 211"/>
                <a:gd name="T94" fmla="*/ 2147483647 w 361"/>
                <a:gd name="T95" fmla="*/ 2147483647 h 211"/>
                <a:gd name="T96" fmla="*/ 2147483647 w 361"/>
                <a:gd name="T97" fmla="*/ 0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1"/>
                <a:gd name="T148" fmla="*/ 0 h 211"/>
                <a:gd name="T149" fmla="*/ 361 w 361"/>
                <a:gd name="T150" fmla="*/ 211 h 2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1" h="211">
                  <a:moveTo>
                    <a:pt x="266" y="15"/>
                  </a:moveTo>
                  <a:lnTo>
                    <a:pt x="264" y="24"/>
                  </a:lnTo>
                  <a:lnTo>
                    <a:pt x="260" y="31"/>
                  </a:lnTo>
                  <a:lnTo>
                    <a:pt x="262" y="34"/>
                  </a:lnTo>
                  <a:lnTo>
                    <a:pt x="262" y="38"/>
                  </a:lnTo>
                  <a:lnTo>
                    <a:pt x="260" y="41"/>
                  </a:lnTo>
                  <a:lnTo>
                    <a:pt x="262" y="45"/>
                  </a:lnTo>
                  <a:lnTo>
                    <a:pt x="262" y="49"/>
                  </a:lnTo>
                  <a:lnTo>
                    <a:pt x="259" y="56"/>
                  </a:lnTo>
                  <a:lnTo>
                    <a:pt x="251" y="84"/>
                  </a:lnTo>
                  <a:lnTo>
                    <a:pt x="250" y="84"/>
                  </a:lnTo>
                  <a:lnTo>
                    <a:pt x="251" y="100"/>
                  </a:lnTo>
                  <a:lnTo>
                    <a:pt x="255" y="113"/>
                  </a:lnTo>
                  <a:lnTo>
                    <a:pt x="262" y="125"/>
                  </a:lnTo>
                  <a:lnTo>
                    <a:pt x="282" y="147"/>
                  </a:lnTo>
                  <a:lnTo>
                    <a:pt x="289" y="150"/>
                  </a:lnTo>
                  <a:lnTo>
                    <a:pt x="292" y="152"/>
                  </a:lnTo>
                  <a:lnTo>
                    <a:pt x="296" y="149"/>
                  </a:lnTo>
                  <a:lnTo>
                    <a:pt x="305" y="149"/>
                  </a:lnTo>
                  <a:lnTo>
                    <a:pt x="313" y="150"/>
                  </a:lnTo>
                  <a:lnTo>
                    <a:pt x="326" y="161"/>
                  </a:lnTo>
                  <a:lnTo>
                    <a:pt x="345" y="190"/>
                  </a:lnTo>
                  <a:lnTo>
                    <a:pt x="361" y="202"/>
                  </a:lnTo>
                  <a:lnTo>
                    <a:pt x="342" y="211"/>
                  </a:lnTo>
                  <a:lnTo>
                    <a:pt x="317" y="188"/>
                  </a:lnTo>
                  <a:lnTo>
                    <a:pt x="305" y="177"/>
                  </a:lnTo>
                  <a:lnTo>
                    <a:pt x="290" y="172"/>
                  </a:lnTo>
                  <a:lnTo>
                    <a:pt x="255" y="170"/>
                  </a:lnTo>
                  <a:lnTo>
                    <a:pt x="221" y="170"/>
                  </a:lnTo>
                  <a:lnTo>
                    <a:pt x="209" y="161"/>
                  </a:lnTo>
                  <a:lnTo>
                    <a:pt x="195" y="152"/>
                  </a:lnTo>
                  <a:lnTo>
                    <a:pt x="167" y="132"/>
                  </a:lnTo>
                  <a:lnTo>
                    <a:pt x="165" y="136"/>
                  </a:lnTo>
                  <a:lnTo>
                    <a:pt x="165" y="138"/>
                  </a:lnTo>
                  <a:lnTo>
                    <a:pt x="167" y="141"/>
                  </a:lnTo>
                  <a:lnTo>
                    <a:pt x="165" y="145"/>
                  </a:lnTo>
                  <a:lnTo>
                    <a:pt x="168" y="150"/>
                  </a:lnTo>
                  <a:lnTo>
                    <a:pt x="167" y="152"/>
                  </a:lnTo>
                  <a:lnTo>
                    <a:pt x="168" y="152"/>
                  </a:lnTo>
                  <a:lnTo>
                    <a:pt x="145" y="152"/>
                  </a:lnTo>
                  <a:lnTo>
                    <a:pt x="124" y="154"/>
                  </a:lnTo>
                  <a:lnTo>
                    <a:pt x="108" y="157"/>
                  </a:lnTo>
                  <a:lnTo>
                    <a:pt x="94" y="156"/>
                  </a:lnTo>
                  <a:lnTo>
                    <a:pt x="80" y="157"/>
                  </a:lnTo>
                  <a:lnTo>
                    <a:pt x="66" y="157"/>
                  </a:lnTo>
                  <a:lnTo>
                    <a:pt x="64" y="157"/>
                  </a:lnTo>
                  <a:lnTo>
                    <a:pt x="57" y="156"/>
                  </a:lnTo>
                  <a:lnTo>
                    <a:pt x="50" y="157"/>
                  </a:lnTo>
                  <a:lnTo>
                    <a:pt x="11" y="161"/>
                  </a:lnTo>
                  <a:lnTo>
                    <a:pt x="4" y="161"/>
                  </a:lnTo>
                  <a:lnTo>
                    <a:pt x="2" y="161"/>
                  </a:lnTo>
                  <a:lnTo>
                    <a:pt x="0" y="161"/>
                  </a:lnTo>
                  <a:lnTo>
                    <a:pt x="2" y="159"/>
                  </a:lnTo>
                  <a:lnTo>
                    <a:pt x="0" y="159"/>
                  </a:lnTo>
                  <a:lnTo>
                    <a:pt x="2" y="157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2" y="147"/>
                  </a:lnTo>
                  <a:lnTo>
                    <a:pt x="4" y="143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7" y="132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11" y="111"/>
                  </a:lnTo>
                  <a:lnTo>
                    <a:pt x="13" y="97"/>
                  </a:lnTo>
                  <a:lnTo>
                    <a:pt x="13" y="82"/>
                  </a:lnTo>
                  <a:lnTo>
                    <a:pt x="13" y="77"/>
                  </a:lnTo>
                  <a:lnTo>
                    <a:pt x="13" y="66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36" y="63"/>
                  </a:lnTo>
                  <a:lnTo>
                    <a:pt x="46" y="58"/>
                  </a:lnTo>
                  <a:lnTo>
                    <a:pt x="57" y="58"/>
                  </a:lnTo>
                  <a:lnTo>
                    <a:pt x="62" y="58"/>
                  </a:lnTo>
                  <a:lnTo>
                    <a:pt x="67" y="56"/>
                  </a:lnTo>
                  <a:lnTo>
                    <a:pt x="73" y="56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115" y="50"/>
                  </a:lnTo>
                  <a:lnTo>
                    <a:pt x="129" y="49"/>
                  </a:lnTo>
                  <a:lnTo>
                    <a:pt x="144" y="43"/>
                  </a:lnTo>
                  <a:lnTo>
                    <a:pt x="154" y="43"/>
                  </a:lnTo>
                  <a:lnTo>
                    <a:pt x="179" y="41"/>
                  </a:lnTo>
                  <a:lnTo>
                    <a:pt x="202" y="38"/>
                  </a:lnTo>
                  <a:lnTo>
                    <a:pt x="209" y="38"/>
                  </a:lnTo>
                  <a:lnTo>
                    <a:pt x="214" y="36"/>
                  </a:lnTo>
                  <a:lnTo>
                    <a:pt x="225" y="31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48" y="18"/>
                  </a:lnTo>
                  <a:lnTo>
                    <a:pt x="262" y="2"/>
                  </a:lnTo>
                  <a:lnTo>
                    <a:pt x="267" y="0"/>
                  </a:lnTo>
                  <a:lnTo>
                    <a:pt x="266" y="15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Freeform 231"/>
            <p:cNvSpPr>
              <a:spLocks/>
            </p:cNvSpPr>
            <p:nvPr/>
          </p:nvSpPr>
          <p:spPr bwMode="auto">
            <a:xfrm>
              <a:off x="3265488" y="4616450"/>
              <a:ext cx="46037" cy="46038"/>
            </a:xfrm>
            <a:custGeom>
              <a:avLst/>
              <a:gdLst>
                <a:gd name="T0" fmla="*/ 2147483647 w 29"/>
                <a:gd name="T1" fmla="*/ 0 h 29"/>
                <a:gd name="T2" fmla="*/ 2147483647 w 29"/>
                <a:gd name="T3" fmla="*/ 2147483647 h 29"/>
                <a:gd name="T4" fmla="*/ 0 w 29"/>
                <a:gd name="T5" fmla="*/ 2147483647 h 29"/>
                <a:gd name="T6" fmla="*/ 2147483647 w 29"/>
                <a:gd name="T7" fmla="*/ 2147483647 h 29"/>
                <a:gd name="T8" fmla="*/ 2147483647 w 29"/>
                <a:gd name="T9" fmla="*/ 2147483647 h 29"/>
                <a:gd name="T10" fmla="*/ 2147483647 w 2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9"/>
                <a:gd name="T20" fmla="*/ 29 w 2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9">
                  <a:moveTo>
                    <a:pt x="29" y="0"/>
                  </a:moveTo>
                  <a:lnTo>
                    <a:pt x="16" y="16"/>
                  </a:lnTo>
                  <a:lnTo>
                    <a:pt x="0" y="29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Freeform 232"/>
            <p:cNvSpPr>
              <a:spLocks/>
            </p:cNvSpPr>
            <p:nvPr/>
          </p:nvSpPr>
          <p:spPr bwMode="auto">
            <a:xfrm>
              <a:off x="2473325" y="4619625"/>
              <a:ext cx="230188" cy="303213"/>
            </a:xfrm>
            <a:custGeom>
              <a:avLst/>
              <a:gdLst>
                <a:gd name="T0" fmla="*/ 2147483647 w 145"/>
                <a:gd name="T1" fmla="*/ 0 h 191"/>
                <a:gd name="T2" fmla="*/ 2147483647 w 145"/>
                <a:gd name="T3" fmla="*/ 2147483647 h 191"/>
                <a:gd name="T4" fmla="*/ 2147483647 w 145"/>
                <a:gd name="T5" fmla="*/ 2147483647 h 191"/>
                <a:gd name="T6" fmla="*/ 2147483647 w 145"/>
                <a:gd name="T7" fmla="*/ 2147483647 h 191"/>
                <a:gd name="T8" fmla="*/ 2147483647 w 145"/>
                <a:gd name="T9" fmla="*/ 2147483647 h 191"/>
                <a:gd name="T10" fmla="*/ 2147483647 w 145"/>
                <a:gd name="T11" fmla="*/ 2147483647 h 191"/>
                <a:gd name="T12" fmla="*/ 2147483647 w 145"/>
                <a:gd name="T13" fmla="*/ 2147483647 h 191"/>
                <a:gd name="T14" fmla="*/ 2147483647 w 145"/>
                <a:gd name="T15" fmla="*/ 2147483647 h 191"/>
                <a:gd name="T16" fmla="*/ 2147483647 w 145"/>
                <a:gd name="T17" fmla="*/ 2147483647 h 191"/>
                <a:gd name="T18" fmla="*/ 2147483647 w 145"/>
                <a:gd name="T19" fmla="*/ 2147483647 h 191"/>
                <a:gd name="T20" fmla="*/ 2147483647 w 145"/>
                <a:gd name="T21" fmla="*/ 2147483647 h 191"/>
                <a:gd name="T22" fmla="*/ 2147483647 w 145"/>
                <a:gd name="T23" fmla="*/ 2147483647 h 191"/>
                <a:gd name="T24" fmla="*/ 2147483647 w 145"/>
                <a:gd name="T25" fmla="*/ 2147483647 h 191"/>
                <a:gd name="T26" fmla="*/ 2147483647 w 145"/>
                <a:gd name="T27" fmla="*/ 2147483647 h 191"/>
                <a:gd name="T28" fmla="*/ 2147483647 w 145"/>
                <a:gd name="T29" fmla="*/ 2147483647 h 191"/>
                <a:gd name="T30" fmla="*/ 2147483647 w 145"/>
                <a:gd name="T31" fmla="*/ 2147483647 h 191"/>
                <a:gd name="T32" fmla="*/ 2147483647 w 145"/>
                <a:gd name="T33" fmla="*/ 2147483647 h 191"/>
                <a:gd name="T34" fmla="*/ 2147483647 w 145"/>
                <a:gd name="T35" fmla="*/ 2147483647 h 191"/>
                <a:gd name="T36" fmla="*/ 2147483647 w 145"/>
                <a:gd name="T37" fmla="*/ 2147483647 h 191"/>
                <a:gd name="T38" fmla="*/ 2147483647 w 145"/>
                <a:gd name="T39" fmla="*/ 2147483647 h 191"/>
                <a:gd name="T40" fmla="*/ 2147483647 w 145"/>
                <a:gd name="T41" fmla="*/ 2147483647 h 191"/>
                <a:gd name="T42" fmla="*/ 2147483647 w 145"/>
                <a:gd name="T43" fmla="*/ 2147483647 h 191"/>
                <a:gd name="T44" fmla="*/ 2147483647 w 145"/>
                <a:gd name="T45" fmla="*/ 2147483647 h 191"/>
                <a:gd name="T46" fmla="*/ 2147483647 w 145"/>
                <a:gd name="T47" fmla="*/ 2147483647 h 191"/>
                <a:gd name="T48" fmla="*/ 2147483647 w 145"/>
                <a:gd name="T49" fmla="*/ 2147483647 h 191"/>
                <a:gd name="T50" fmla="*/ 2147483647 w 145"/>
                <a:gd name="T51" fmla="*/ 2147483647 h 191"/>
                <a:gd name="T52" fmla="*/ 2147483647 w 145"/>
                <a:gd name="T53" fmla="*/ 2147483647 h 191"/>
                <a:gd name="T54" fmla="*/ 2147483647 w 145"/>
                <a:gd name="T55" fmla="*/ 2147483647 h 191"/>
                <a:gd name="T56" fmla="*/ 2147483647 w 145"/>
                <a:gd name="T57" fmla="*/ 2147483647 h 191"/>
                <a:gd name="T58" fmla="*/ 2147483647 w 145"/>
                <a:gd name="T59" fmla="*/ 2147483647 h 191"/>
                <a:gd name="T60" fmla="*/ 2147483647 w 145"/>
                <a:gd name="T61" fmla="*/ 2147483647 h 191"/>
                <a:gd name="T62" fmla="*/ 2147483647 w 145"/>
                <a:gd name="T63" fmla="*/ 2147483647 h 191"/>
                <a:gd name="T64" fmla="*/ 2147483647 w 145"/>
                <a:gd name="T65" fmla="*/ 2147483647 h 191"/>
                <a:gd name="T66" fmla="*/ 2147483647 w 145"/>
                <a:gd name="T67" fmla="*/ 2147483647 h 191"/>
                <a:gd name="T68" fmla="*/ 2147483647 w 145"/>
                <a:gd name="T69" fmla="*/ 2147483647 h 191"/>
                <a:gd name="T70" fmla="*/ 2147483647 w 145"/>
                <a:gd name="T71" fmla="*/ 2147483647 h 191"/>
                <a:gd name="T72" fmla="*/ 2147483647 w 145"/>
                <a:gd name="T73" fmla="*/ 2147483647 h 191"/>
                <a:gd name="T74" fmla="*/ 2147483647 w 145"/>
                <a:gd name="T75" fmla="*/ 2147483647 h 191"/>
                <a:gd name="T76" fmla="*/ 2147483647 w 145"/>
                <a:gd name="T77" fmla="*/ 2147483647 h 191"/>
                <a:gd name="T78" fmla="*/ 2147483647 w 145"/>
                <a:gd name="T79" fmla="*/ 2147483647 h 191"/>
                <a:gd name="T80" fmla="*/ 2147483647 w 145"/>
                <a:gd name="T81" fmla="*/ 2147483647 h 191"/>
                <a:gd name="T82" fmla="*/ 0 w 145"/>
                <a:gd name="T83" fmla="*/ 2147483647 h 191"/>
                <a:gd name="T84" fmla="*/ 2147483647 w 145"/>
                <a:gd name="T85" fmla="*/ 2147483647 h 191"/>
                <a:gd name="T86" fmla="*/ 2147483647 w 145"/>
                <a:gd name="T87" fmla="*/ 2147483647 h 191"/>
                <a:gd name="T88" fmla="*/ 2147483647 w 145"/>
                <a:gd name="T89" fmla="*/ 2147483647 h 191"/>
                <a:gd name="T90" fmla="*/ 2147483647 w 145"/>
                <a:gd name="T91" fmla="*/ 2147483647 h 191"/>
                <a:gd name="T92" fmla="*/ 2147483647 w 145"/>
                <a:gd name="T93" fmla="*/ 2147483647 h 191"/>
                <a:gd name="T94" fmla="*/ 2147483647 w 145"/>
                <a:gd name="T95" fmla="*/ 2147483647 h 191"/>
                <a:gd name="T96" fmla="*/ 2147483647 w 145"/>
                <a:gd name="T97" fmla="*/ 0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5"/>
                <a:gd name="T148" fmla="*/ 0 h 191"/>
                <a:gd name="T149" fmla="*/ 145 w 145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5" h="191">
                  <a:moveTo>
                    <a:pt x="57" y="0"/>
                  </a:moveTo>
                  <a:lnTo>
                    <a:pt x="53" y="14"/>
                  </a:lnTo>
                  <a:lnTo>
                    <a:pt x="50" y="22"/>
                  </a:lnTo>
                  <a:lnTo>
                    <a:pt x="45" y="27"/>
                  </a:lnTo>
                  <a:lnTo>
                    <a:pt x="46" y="31"/>
                  </a:lnTo>
                  <a:lnTo>
                    <a:pt x="50" y="31"/>
                  </a:lnTo>
                  <a:lnTo>
                    <a:pt x="48" y="39"/>
                  </a:lnTo>
                  <a:lnTo>
                    <a:pt x="50" y="50"/>
                  </a:lnTo>
                  <a:lnTo>
                    <a:pt x="55" y="70"/>
                  </a:lnTo>
                  <a:lnTo>
                    <a:pt x="60" y="82"/>
                  </a:lnTo>
                  <a:lnTo>
                    <a:pt x="59" y="80"/>
                  </a:lnTo>
                  <a:lnTo>
                    <a:pt x="57" y="82"/>
                  </a:lnTo>
                  <a:lnTo>
                    <a:pt x="57" y="88"/>
                  </a:lnTo>
                  <a:lnTo>
                    <a:pt x="68" y="98"/>
                  </a:lnTo>
                  <a:lnTo>
                    <a:pt x="82" y="104"/>
                  </a:lnTo>
                  <a:lnTo>
                    <a:pt x="92" y="105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5" y="111"/>
                  </a:lnTo>
                  <a:lnTo>
                    <a:pt x="110" y="113"/>
                  </a:lnTo>
                  <a:lnTo>
                    <a:pt x="117" y="114"/>
                  </a:lnTo>
                  <a:lnTo>
                    <a:pt x="122" y="116"/>
                  </a:lnTo>
                  <a:lnTo>
                    <a:pt x="124" y="123"/>
                  </a:lnTo>
                  <a:lnTo>
                    <a:pt x="122" y="127"/>
                  </a:lnTo>
                  <a:lnTo>
                    <a:pt x="131" y="154"/>
                  </a:lnTo>
                  <a:lnTo>
                    <a:pt x="137" y="166"/>
                  </a:lnTo>
                  <a:lnTo>
                    <a:pt x="145" y="177"/>
                  </a:lnTo>
                  <a:lnTo>
                    <a:pt x="128" y="191"/>
                  </a:lnTo>
                  <a:lnTo>
                    <a:pt x="121" y="180"/>
                  </a:lnTo>
                  <a:lnTo>
                    <a:pt x="114" y="173"/>
                  </a:lnTo>
                  <a:lnTo>
                    <a:pt x="101" y="159"/>
                  </a:lnTo>
                  <a:lnTo>
                    <a:pt x="96" y="152"/>
                  </a:lnTo>
                  <a:lnTo>
                    <a:pt x="94" y="143"/>
                  </a:lnTo>
                  <a:lnTo>
                    <a:pt x="94" y="136"/>
                  </a:lnTo>
                  <a:lnTo>
                    <a:pt x="89" y="134"/>
                  </a:lnTo>
                  <a:lnTo>
                    <a:pt x="84" y="132"/>
                  </a:lnTo>
                  <a:lnTo>
                    <a:pt x="75" y="123"/>
                  </a:lnTo>
                  <a:lnTo>
                    <a:pt x="62" y="120"/>
                  </a:lnTo>
                  <a:lnTo>
                    <a:pt x="36" y="116"/>
                  </a:lnTo>
                  <a:lnTo>
                    <a:pt x="18" y="113"/>
                  </a:lnTo>
                  <a:lnTo>
                    <a:pt x="0" y="64"/>
                  </a:lnTo>
                  <a:lnTo>
                    <a:pt x="9" y="50"/>
                  </a:lnTo>
                  <a:lnTo>
                    <a:pt x="14" y="45"/>
                  </a:lnTo>
                  <a:lnTo>
                    <a:pt x="22" y="41"/>
                  </a:lnTo>
                  <a:lnTo>
                    <a:pt x="29" y="25"/>
                  </a:lnTo>
                  <a:lnTo>
                    <a:pt x="39" y="13"/>
                  </a:lnTo>
                  <a:lnTo>
                    <a:pt x="50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Freeform 233"/>
            <p:cNvSpPr>
              <a:spLocks/>
            </p:cNvSpPr>
            <p:nvPr/>
          </p:nvSpPr>
          <p:spPr bwMode="auto">
            <a:xfrm>
              <a:off x="2906713" y="4619625"/>
              <a:ext cx="114300" cy="71438"/>
            </a:xfrm>
            <a:custGeom>
              <a:avLst/>
              <a:gdLst>
                <a:gd name="T0" fmla="*/ 2147483647 w 72"/>
                <a:gd name="T1" fmla="*/ 2147483647 h 45"/>
                <a:gd name="T2" fmla="*/ 2147483647 w 72"/>
                <a:gd name="T3" fmla="*/ 2147483647 h 45"/>
                <a:gd name="T4" fmla="*/ 2147483647 w 72"/>
                <a:gd name="T5" fmla="*/ 2147483647 h 45"/>
                <a:gd name="T6" fmla="*/ 2147483647 w 72"/>
                <a:gd name="T7" fmla="*/ 2147483647 h 45"/>
                <a:gd name="T8" fmla="*/ 2147483647 w 72"/>
                <a:gd name="T9" fmla="*/ 2147483647 h 45"/>
                <a:gd name="T10" fmla="*/ 2147483647 w 72"/>
                <a:gd name="T11" fmla="*/ 2147483647 h 45"/>
                <a:gd name="T12" fmla="*/ 2147483647 w 72"/>
                <a:gd name="T13" fmla="*/ 2147483647 h 45"/>
                <a:gd name="T14" fmla="*/ 2147483647 w 72"/>
                <a:gd name="T15" fmla="*/ 2147483647 h 45"/>
                <a:gd name="T16" fmla="*/ 2147483647 w 72"/>
                <a:gd name="T17" fmla="*/ 2147483647 h 45"/>
                <a:gd name="T18" fmla="*/ 2147483647 w 72"/>
                <a:gd name="T19" fmla="*/ 2147483647 h 45"/>
                <a:gd name="T20" fmla="*/ 2147483647 w 72"/>
                <a:gd name="T21" fmla="*/ 2147483647 h 45"/>
                <a:gd name="T22" fmla="*/ 2147483647 w 72"/>
                <a:gd name="T23" fmla="*/ 2147483647 h 45"/>
                <a:gd name="T24" fmla="*/ 0 w 72"/>
                <a:gd name="T25" fmla="*/ 2147483647 h 45"/>
                <a:gd name="T26" fmla="*/ 2147483647 w 72"/>
                <a:gd name="T27" fmla="*/ 2147483647 h 45"/>
                <a:gd name="T28" fmla="*/ 2147483647 w 72"/>
                <a:gd name="T29" fmla="*/ 0 h 45"/>
                <a:gd name="T30" fmla="*/ 2147483647 w 72"/>
                <a:gd name="T31" fmla="*/ 2147483647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45"/>
                <a:gd name="T50" fmla="*/ 72 w 72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45">
                  <a:moveTo>
                    <a:pt x="12" y="6"/>
                  </a:moveTo>
                  <a:lnTo>
                    <a:pt x="28" y="11"/>
                  </a:lnTo>
                  <a:lnTo>
                    <a:pt x="33" y="16"/>
                  </a:lnTo>
                  <a:lnTo>
                    <a:pt x="39" y="22"/>
                  </a:lnTo>
                  <a:lnTo>
                    <a:pt x="46" y="22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53" y="14"/>
                  </a:lnTo>
                  <a:lnTo>
                    <a:pt x="62" y="27"/>
                  </a:lnTo>
                  <a:lnTo>
                    <a:pt x="72" y="38"/>
                  </a:lnTo>
                  <a:lnTo>
                    <a:pt x="26" y="45"/>
                  </a:lnTo>
                  <a:lnTo>
                    <a:pt x="3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Freeform 235"/>
            <p:cNvSpPr>
              <a:spLocks/>
            </p:cNvSpPr>
            <p:nvPr/>
          </p:nvSpPr>
          <p:spPr bwMode="auto">
            <a:xfrm>
              <a:off x="2789238" y="4630738"/>
              <a:ext cx="11112" cy="17462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0 w 7"/>
                <a:gd name="T5" fmla="*/ 0 h 11"/>
                <a:gd name="T6" fmla="*/ 2147483647 w 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1"/>
                <a:gd name="T14" fmla="*/ 7 w 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1">
                  <a:moveTo>
                    <a:pt x="7" y="11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Freeform 236"/>
            <p:cNvSpPr>
              <a:spLocks/>
            </p:cNvSpPr>
            <p:nvPr/>
          </p:nvSpPr>
          <p:spPr bwMode="auto">
            <a:xfrm>
              <a:off x="1881188" y="4633913"/>
              <a:ext cx="150812" cy="47625"/>
            </a:xfrm>
            <a:custGeom>
              <a:avLst/>
              <a:gdLst>
                <a:gd name="T0" fmla="*/ 2147483647 w 95"/>
                <a:gd name="T1" fmla="*/ 0 h 30"/>
                <a:gd name="T2" fmla="*/ 2147483647 w 95"/>
                <a:gd name="T3" fmla="*/ 2147483647 h 30"/>
                <a:gd name="T4" fmla="*/ 2147483647 w 95"/>
                <a:gd name="T5" fmla="*/ 2147483647 h 30"/>
                <a:gd name="T6" fmla="*/ 2147483647 w 95"/>
                <a:gd name="T7" fmla="*/ 2147483647 h 30"/>
                <a:gd name="T8" fmla="*/ 2147483647 w 95"/>
                <a:gd name="T9" fmla="*/ 2147483647 h 30"/>
                <a:gd name="T10" fmla="*/ 2147483647 w 95"/>
                <a:gd name="T11" fmla="*/ 2147483647 h 30"/>
                <a:gd name="T12" fmla="*/ 2147483647 w 95"/>
                <a:gd name="T13" fmla="*/ 2147483647 h 30"/>
                <a:gd name="T14" fmla="*/ 2147483647 w 95"/>
                <a:gd name="T15" fmla="*/ 2147483647 h 30"/>
                <a:gd name="T16" fmla="*/ 2147483647 w 95"/>
                <a:gd name="T17" fmla="*/ 2147483647 h 30"/>
                <a:gd name="T18" fmla="*/ 2147483647 w 95"/>
                <a:gd name="T19" fmla="*/ 2147483647 h 30"/>
                <a:gd name="T20" fmla="*/ 2147483647 w 95"/>
                <a:gd name="T21" fmla="*/ 2147483647 h 30"/>
                <a:gd name="T22" fmla="*/ 2147483647 w 95"/>
                <a:gd name="T23" fmla="*/ 2147483647 h 30"/>
                <a:gd name="T24" fmla="*/ 0 w 95"/>
                <a:gd name="T25" fmla="*/ 2147483647 h 30"/>
                <a:gd name="T26" fmla="*/ 2147483647 w 95"/>
                <a:gd name="T27" fmla="*/ 2147483647 h 30"/>
                <a:gd name="T28" fmla="*/ 2147483647 w 95"/>
                <a:gd name="T29" fmla="*/ 2147483647 h 30"/>
                <a:gd name="T30" fmla="*/ 2147483647 w 95"/>
                <a:gd name="T31" fmla="*/ 2147483647 h 30"/>
                <a:gd name="T32" fmla="*/ 2147483647 w 95"/>
                <a:gd name="T33" fmla="*/ 2147483647 h 30"/>
                <a:gd name="T34" fmla="*/ 2147483647 w 95"/>
                <a:gd name="T35" fmla="*/ 2147483647 h 30"/>
                <a:gd name="T36" fmla="*/ 2147483647 w 95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30"/>
                <a:gd name="T59" fmla="*/ 95 w 95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30">
                  <a:moveTo>
                    <a:pt x="95" y="0"/>
                  </a:moveTo>
                  <a:lnTo>
                    <a:pt x="94" y="4"/>
                  </a:lnTo>
                  <a:lnTo>
                    <a:pt x="95" y="7"/>
                  </a:lnTo>
                  <a:lnTo>
                    <a:pt x="83" y="5"/>
                  </a:lnTo>
                  <a:lnTo>
                    <a:pt x="71" y="9"/>
                  </a:lnTo>
                  <a:lnTo>
                    <a:pt x="44" y="14"/>
                  </a:lnTo>
                  <a:lnTo>
                    <a:pt x="19" y="23"/>
                  </a:lnTo>
                  <a:lnTo>
                    <a:pt x="19" y="30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16" y="13"/>
                  </a:lnTo>
                  <a:lnTo>
                    <a:pt x="51" y="9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83" y="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Freeform 237"/>
            <p:cNvSpPr>
              <a:spLocks/>
            </p:cNvSpPr>
            <p:nvPr/>
          </p:nvSpPr>
          <p:spPr bwMode="auto">
            <a:xfrm>
              <a:off x="1531938" y="4633913"/>
              <a:ext cx="65087" cy="82550"/>
            </a:xfrm>
            <a:custGeom>
              <a:avLst/>
              <a:gdLst>
                <a:gd name="T0" fmla="*/ 2147483647 w 41"/>
                <a:gd name="T1" fmla="*/ 2147483647 h 52"/>
                <a:gd name="T2" fmla="*/ 2147483647 w 41"/>
                <a:gd name="T3" fmla="*/ 2147483647 h 52"/>
                <a:gd name="T4" fmla="*/ 2147483647 w 41"/>
                <a:gd name="T5" fmla="*/ 2147483647 h 52"/>
                <a:gd name="T6" fmla="*/ 2147483647 w 41"/>
                <a:gd name="T7" fmla="*/ 2147483647 h 52"/>
                <a:gd name="T8" fmla="*/ 2147483647 w 41"/>
                <a:gd name="T9" fmla="*/ 2147483647 h 52"/>
                <a:gd name="T10" fmla="*/ 2147483647 w 41"/>
                <a:gd name="T11" fmla="*/ 2147483647 h 52"/>
                <a:gd name="T12" fmla="*/ 2147483647 w 41"/>
                <a:gd name="T13" fmla="*/ 2147483647 h 52"/>
                <a:gd name="T14" fmla="*/ 2147483647 w 41"/>
                <a:gd name="T15" fmla="*/ 2147483647 h 52"/>
                <a:gd name="T16" fmla="*/ 0 w 41"/>
                <a:gd name="T17" fmla="*/ 2147483647 h 52"/>
                <a:gd name="T18" fmla="*/ 2147483647 w 41"/>
                <a:gd name="T19" fmla="*/ 2147483647 h 52"/>
                <a:gd name="T20" fmla="*/ 2147483647 w 41"/>
                <a:gd name="T21" fmla="*/ 2147483647 h 52"/>
                <a:gd name="T22" fmla="*/ 2147483647 w 41"/>
                <a:gd name="T23" fmla="*/ 2147483647 h 52"/>
                <a:gd name="T24" fmla="*/ 2147483647 w 41"/>
                <a:gd name="T25" fmla="*/ 2147483647 h 52"/>
                <a:gd name="T26" fmla="*/ 2147483647 w 41"/>
                <a:gd name="T27" fmla="*/ 2147483647 h 52"/>
                <a:gd name="T28" fmla="*/ 2147483647 w 41"/>
                <a:gd name="T29" fmla="*/ 2147483647 h 52"/>
                <a:gd name="T30" fmla="*/ 2147483647 w 41"/>
                <a:gd name="T31" fmla="*/ 2147483647 h 52"/>
                <a:gd name="T32" fmla="*/ 2147483647 w 41"/>
                <a:gd name="T33" fmla="*/ 0 h 52"/>
                <a:gd name="T34" fmla="*/ 2147483647 w 41"/>
                <a:gd name="T35" fmla="*/ 2147483647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2"/>
                <a:gd name="T56" fmla="*/ 41 w 4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2">
                  <a:moveTo>
                    <a:pt x="41" y="2"/>
                  </a:moveTo>
                  <a:lnTo>
                    <a:pt x="36" y="18"/>
                  </a:lnTo>
                  <a:lnTo>
                    <a:pt x="34" y="36"/>
                  </a:lnTo>
                  <a:lnTo>
                    <a:pt x="34" y="43"/>
                  </a:lnTo>
                  <a:lnTo>
                    <a:pt x="34" y="45"/>
                  </a:lnTo>
                  <a:lnTo>
                    <a:pt x="32" y="47"/>
                  </a:lnTo>
                  <a:lnTo>
                    <a:pt x="20" y="47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5" y="29"/>
                  </a:lnTo>
                  <a:lnTo>
                    <a:pt x="18" y="23"/>
                  </a:lnTo>
                  <a:lnTo>
                    <a:pt x="23" y="20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Freeform 238"/>
            <p:cNvSpPr>
              <a:spLocks/>
            </p:cNvSpPr>
            <p:nvPr/>
          </p:nvSpPr>
          <p:spPr bwMode="auto">
            <a:xfrm>
              <a:off x="2425700" y="4640263"/>
              <a:ext cx="11113" cy="4762"/>
            </a:xfrm>
            <a:custGeom>
              <a:avLst/>
              <a:gdLst>
                <a:gd name="T0" fmla="*/ 2147483647 w 7"/>
                <a:gd name="T1" fmla="*/ 2147483647 h 3"/>
                <a:gd name="T2" fmla="*/ 0 w 7"/>
                <a:gd name="T3" fmla="*/ 2147483647 h 3"/>
                <a:gd name="T4" fmla="*/ 2147483647 w 7"/>
                <a:gd name="T5" fmla="*/ 0 h 3"/>
                <a:gd name="T6" fmla="*/ 2147483647 w 7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Freeform 239"/>
            <p:cNvSpPr>
              <a:spLocks/>
            </p:cNvSpPr>
            <p:nvPr/>
          </p:nvSpPr>
          <p:spPr bwMode="auto">
            <a:xfrm>
              <a:off x="1728788" y="4656138"/>
              <a:ext cx="312737" cy="247650"/>
            </a:xfrm>
            <a:custGeom>
              <a:avLst/>
              <a:gdLst>
                <a:gd name="T0" fmla="*/ 2147483647 w 197"/>
                <a:gd name="T1" fmla="*/ 2147483647 h 156"/>
                <a:gd name="T2" fmla="*/ 2147483647 w 197"/>
                <a:gd name="T3" fmla="*/ 2147483647 h 156"/>
                <a:gd name="T4" fmla="*/ 2147483647 w 197"/>
                <a:gd name="T5" fmla="*/ 2147483647 h 156"/>
                <a:gd name="T6" fmla="*/ 2147483647 w 197"/>
                <a:gd name="T7" fmla="*/ 2147483647 h 156"/>
                <a:gd name="T8" fmla="*/ 2147483647 w 197"/>
                <a:gd name="T9" fmla="*/ 2147483647 h 156"/>
                <a:gd name="T10" fmla="*/ 2147483647 w 197"/>
                <a:gd name="T11" fmla="*/ 2147483647 h 156"/>
                <a:gd name="T12" fmla="*/ 2147483647 w 197"/>
                <a:gd name="T13" fmla="*/ 2147483647 h 156"/>
                <a:gd name="T14" fmla="*/ 2147483647 w 197"/>
                <a:gd name="T15" fmla="*/ 2147483647 h 156"/>
                <a:gd name="T16" fmla="*/ 2147483647 w 197"/>
                <a:gd name="T17" fmla="*/ 2147483647 h 156"/>
                <a:gd name="T18" fmla="*/ 2147483647 w 197"/>
                <a:gd name="T19" fmla="*/ 2147483647 h 156"/>
                <a:gd name="T20" fmla="*/ 2147483647 w 197"/>
                <a:gd name="T21" fmla="*/ 2147483647 h 156"/>
                <a:gd name="T22" fmla="*/ 2147483647 w 197"/>
                <a:gd name="T23" fmla="*/ 2147483647 h 156"/>
                <a:gd name="T24" fmla="*/ 2147483647 w 197"/>
                <a:gd name="T25" fmla="*/ 2147483647 h 156"/>
                <a:gd name="T26" fmla="*/ 2147483647 w 197"/>
                <a:gd name="T27" fmla="*/ 2147483647 h 156"/>
                <a:gd name="T28" fmla="*/ 2147483647 w 197"/>
                <a:gd name="T29" fmla="*/ 2147483647 h 156"/>
                <a:gd name="T30" fmla="*/ 2147483647 w 197"/>
                <a:gd name="T31" fmla="*/ 2147483647 h 156"/>
                <a:gd name="T32" fmla="*/ 2147483647 w 197"/>
                <a:gd name="T33" fmla="*/ 2147483647 h 156"/>
                <a:gd name="T34" fmla="*/ 2147483647 w 197"/>
                <a:gd name="T35" fmla="*/ 2147483647 h 156"/>
                <a:gd name="T36" fmla="*/ 2147483647 w 197"/>
                <a:gd name="T37" fmla="*/ 2147483647 h 156"/>
                <a:gd name="T38" fmla="*/ 2147483647 w 197"/>
                <a:gd name="T39" fmla="*/ 2147483647 h 156"/>
                <a:gd name="T40" fmla="*/ 2147483647 w 197"/>
                <a:gd name="T41" fmla="*/ 2147483647 h 156"/>
                <a:gd name="T42" fmla="*/ 2147483647 w 197"/>
                <a:gd name="T43" fmla="*/ 2147483647 h 156"/>
                <a:gd name="T44" fmla="*/ 0 w 197"/>
                <a:gd name="T45" fmla="*/ 2147483647 h 156"/>
                <a:gd name="T46" fmla="*/ 2147483647 w 197"/>
                <a:gd name="T47" fmla="*/ 2147483647 h 156"/>
                <a:gd name="T48" fmla="*/ 2147483647 w 197"/>
                <a:gd name="T49" fmla="*/ 2147483647 h 156"/>
                <a:gd name="T50" fmla="*/ 2147483647 w 197"/>
                <a:gd name="T51" fmla="*/ 2147483647 h 156"/>
                <a:gd name="T52" fmla="*/ 2147483647 w 197"/>
                <a:gd name="T53" fmla="*/ 2147483647 h 156"/>
                <a:gd name="T54" fmla="*/ 2147483647 w 197"/>
                <a:gd name="T55" fmla="*/ 2147483647 h 156"/>
                <a:gd name="T56" fmla="*/ 2147483647 w 197"/>
                <a:gd name="T57" fmla="*/ 2147483647 h 156"/>
                <a:gd name="T58" fmla="*/ 2147483647 w 197"/>
                <a:gd name="T59" fmla="*/ 2147483647 h 156"/>
                <a:gd name="T60" fmla="*/ 2147483647 w 197"/>
                <a:gd name="T61" fmla="*/ 2147483647 h 156"/>
                <a:gd name="T62" fmla="*/ 2147483647 w 197"/>
                <a:gd name="T63" fmla="*/ 2147483647 h 156"/>
                <a:gd name="T64" fmla="*/ 2147483647 w 197"/>
                <a:gd name="T65" fmla="*/ 2147483647 h 156"/>
                <a:gd name="T66" fmla="*/ 2147483647 w 197"/>
                <a:gd name="T67" fmla="*/ 2147483647 h 156"/>
                <a:gd name="T68" fmla="*/ 2147483647 w 197"/>
                <a:gd name="T69" fmla="*/ 2147483647 h 156"/>
                <a:gd name="T70" fmla="*/ 2147483647 w 197"/>
                <a:gd name="T71" fmla="*/ 2147483647 h 156"/>
                <a:gd name="T72" fmla="*/ 2147483647 w 197"/>
                <a:gd name="T73" fmla="*/ 2147483647 h 156"/>
                <a:gd name="T74" fmla="*/ 2147483647 w 197"/>
                <a:gd name="T75" fmla="*/ 2147483647 h 156"/>
                <a:gd name="T76" fmla="*/ 2147483647 w 197"/>
                <a:gd name="T77" fmla="*/ 2147483647 h 156"/>
                <a:gd name="T78" fmla="*/ 2147483647 w 197"/>
                <a:gd name="T79" fmla="*/ 2147483647 h 156"/>
                <a:gd name="T80" fmla="*/ 2147483647 w 197"/>
                <a:gd name="T81" fmla="*/ 2147483647 h 156"/>
                <a:gd name="T82" fmla="*/ 2147483647 w 197"/>
                <a:gd name="T83" fmla="*/ 2147483647 h 156"/>
                <a:gd name="T84" fmla="*/ 2147483647 w 197"/>
                <a:gd name="T85" fmla="*/ 2147483647 h 156"/>
                <a:gd name="T86" fmla="*/ 2147483647 w 197"/>
                <a:gd name="T87" fmla="*/ 2147483647 h 156"/>
                <a:gd name="T88" fmla="*/ 2147483647 w 197"/>
                <a:gd name="T89" fmla="*/ 2147483647 h 156"/>
                <a:gd name="T90" fmla="*/ 2147483647 w 197"/>
                <a:gd name="T91" fmla="*/ 2147483647 h 156"/>
                <a:gd name="T92" fmla="*/ 2147483647 w 197"/>
                <a:gd name="T93" fmla="*/ 2147483647 h 156"/>
                <a:gd name="T94" fmla="*/ 2147483647 w 197"/>
                <a:gd name="T95" fmla="*/ 2147483647 h 156"/>
                <a:gd name="T96" fmla="*/ 2147483647 w 197"/>
                <a:gd name="T97" fmla="*/ 2147483647 h 156"/>
                <a:gd name="T98" fmla="*/ 2147483647 w 197"/>
                <a:gd name="T99" fmla="*/ 2147483647 h 156"/>
                <a:gd name="T100" fmla="*/ 2147483647 w 197"/>
                <a:gd name="T101" fmla="*/ 2147483647 h 156"/>
                <a:gd name="T102" fmla="*/ 2147483647 w 197"/>
                <a:gd name="T103" fmla="*/ 2147483647 h 156"/>
                <a:gd name="T104" fmla="*/ 2147483647 w 197"/>
                <a:gd name="T105" fmla="*/ 2147483647 h 156"/>
                <a:gd name="T106" fmla="*/ 2147483647 w 197"/>
                <a:gd name="T107" fmla="*/ 2147483647 h 156"/>
                <a:gd name="T108" fmla="*/ 2147483647 w 197"/>
                <a:gd name="T109" fmla="*/ 2147483647 h 156"/>
                <a:gd name="T110" fmla="*/ 2147483647 w 197"/>
                <a:gd name="T111" fmla="*/ 0 h 156"/>
                <a:gd name="T112" fmla="*/ 2147483647 w 197"/>
                <a:gd name="T113" fmla="*/ 2147483647 h 156"/>
                <a:gd name="T114" fmla="*/ 2147483647 w 197"/>
                <a:gd name="T115" fmla="*/ 2147483647 h 1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7"/>
                <a:gd name="T175" fmla="*/ 0 h 156"/>
                <a:gd name="T176" fmla="*/ 197 w 197"/>
                <a:gd name="T177" fmla="*/ 156 h 1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7" h="156">
                  <a:moveTo>
                    <a:pt x="197" y="9"/>
                  </a:moveTo>
                  <a:lnTo>
                    <a:pt x="181" y="99"/>
                  </a:lnTo>
                  <a:lnTo>
                    <a:pt x="181" y="104"/>
                  </a:lnTo>
                  <a:lnTo>
                    <a:pt x="154" y="102"/>
                  </a:lnTo>
                  <a:lnTo>
                    <a:pt x="153" y="104"/>
                  </a:lnTo>
                  <a:lnTo>
                    <a:pt x="145" y="104"/>
                  </a:lnTo>
                  <a:lnTo>
                    <a:pt x="147" y="93"/>
                  </a:lnTo>
                  <a:lnTo>
                    <a:pt x="135" y="99"/>
                  </a:lnTo>
                  <a:lnTo>
                    <a:pt x="124" y="99"/>
                  </a:lnTo>
                  <a:lnTo>
                    <a:pt x="122" y="97"/>
                  </a:lnTo>
                  <a:lnTo>
                    <a:pt x="121" y="99"/>
                  </a:lnTo>
                  <a:lnTo>
                    <a:pt x="103" y="106"/>
                  </a:lnTo>
                  <a:lnTo>
                    <a:pt x="85" y="115"/>
                  </a:lnTo>
                  <a:lnTo>
                    <a:pt x="52" y="134"/>
                  </a:lnTo>
                  <a:lnTo>
                    <a:pt x="30" y="152"/>
                  </a:lnTo>
                  <a:lnTo>
                    <a:pt x="27" y="150"/>
                  </a:lnTo>
                  <a:lnTo>
                    <a:pt x="23" y="154"/>
                  </a:lnTo>
                  <a:lnTo>
                    <a:pt x="20" y="156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16" y="154"/>
                  </a:lnTo>
                  <a:lnTo>
                    <a:pt x="4" y="147"/>
                  </a:lnTo>
                  <a:lnTo>
                    <a:pt x="0" y="143"/>
                  </a:lnTo>
                  <a:lnTo>
                    <a:pt x="6" y="138"/>
                  </a:lnTo>
                  <a:lnTo>
                    <a:pt x="6" y="140"/>
                  </a:lnTo>
                  <a:lnTo>
                    <a:pt x="18" y="127"/>
                  </a:lnTo>
                  <a:lnTo>
                    <a:pt x="22" y="125"/>
                  </a:lnTo>
                  <a:lnTo>
                    <a:pt x="22" y="127"/>
                  </a:lnTo>
                  <a:lnTo>
                    <a:pt x="27" y="122"/>
                  </a:lnTo>
                  <a:lnTo>
                    <a:pt x="32" y="118"/>
                  </a:lnTo>
                  <a:lnTo>
                    <a:pt x="45" y="109"/>
                  </a:lnTo>
                  <a:lnTo>
                    <a:pt x="50" y="107"/>
                  </a:lnTo>
                  <a:lnTo>
                    <a:pt x="53" y="104"/>
                  </a:lnTo>
                  <a:lnTo>
                    <a:pt x="62" y="97"/>
                  </a:lnTo>
                  <a:lnTo>
                    <a:pt x="73" y="90"/>
                  </a:lnTo>
                  <a:lnTo>
                    <a:pt x="85" y="82"/>
                  </a:lnTo>
                  <a:lnTo>
                    <a:pt x="99" y="77"/>
                  </a:lnTo>
                  <a:lnTo>
                    <a:pt x="103" y="75"/>
                  </a:lnTo>
                  <a:lnTo>
                    <a:pt x="105" y="70"/>
                  </a:lnTo>
                  <a:lnTo>
                    <a:pt x="105" y="61"/>
                  </a:lnTo>
                  <a:lnTo>
                    <a:pt x="105" y="52"/>
                  </a:lnTo>
                  <a:lnTo>
                    <a:pt x="105" y="43"/>
                  </a:lnTo>
                  <a:lnTo>
                    <a:pt x="107" y="25"/>
                  </a:lnTo>
                  <a:lnTo>
                    <a:pt x="124" y="20"/>
                  </a:lnTo>
                  <a:lnTo>
                    <a:pt x="144" y="15"/>
                  </a:lnTo>
                  <a:lnTo>
                    <a:pt x="154" y="11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74" y="6"/>
                  </a:lnTo>
                  <a:lnTo>
                    <a:pt x="177" y="4"/>
                  </a:lnTo>
                  <a:lnTo>
                    <a:pt x="183" y="6"/>
                  </a:lnTo>
                  <a:lnTo>
                    <a:pt x="186" y="8"/>
                  </a:lnTo>
                  <a:lnTo>
                    <a:pt x="190" y="6"/>
                  </a:lnTo>
                  <a:lnTo>
                    <a:pt x="188" y="6"/>
                  </a:lnTo>
                  <a:lnTo>
                    <a:pt x="191" y="2"/>
                  </a:lnTo>
                  <a:lnTo>
                    <a:pt x="191" y="0"/>
                  </a:lnTo>
                  <a:lnTo>
                    <a:pt x="195" y="4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Freeform 240"/>
            <p:cNvSpPr>
              <a:spLocks/>
            </p:cNvSpPr>
            <p:nvPr/>
          </p:nvSpPr>
          <p:spPr bwMode="auto">
            <a:xfrm>
              <a:off x="2035175" y="4668838"/>
              <a:ext cx="39688" cy="149225"/>
            </a:xfrm>
            <a:custGeom>
              <a:avLst/>
              <a:gdLst>
                <a:gd name="T0" fmla="*/ 2147483647 w 25"/>
                <a:gd name="T1" fmla="*/ 2147483647 h 94"/>
                <a:gd name="T2" fmla="*/ 2147483647 w 25"/>
                <a:gd name="T3" fmla="*/ 2147483647 h 94"/>
                <a:gd name="T4" fmla="*/ 2147483647 w 25"/>
                <a:gd name="T5" fmla="*/ 2147483647 h 94"/>
                <a:gd name="T6" fmla="*/ 2147483647 w 25"/>
                <a:gd name="T7" fmla="*/ 2147483647 h 94"/>
                <a:gd name="T8" fmla="*/ 2147483647 w 25"/>
                <a:gd name="T9" fmla="*/ 2147483647 h 94"/>
                <a:gd name="T10" fmla="*/ 2147483647 w 25"/>
                <a:gd name="T11" fmla="*/ 2147483647 h 94"/>
                <a:gd name="T12" fmla="*/ 0 w 25"/>
                <a:gd name="T13" fmla="*/ 2147483647 h 94"/>
                <a:gd name="T14" fmla="*/ 2147483647 w 25"/>
                <a:gd name="T15" fmla="*/ 2147483647 h 94"/>
                <a:gd name="T16" fmla="*/ 2147483647 w 25"/>
                <a:gd name="T17" fmla="*/ 2147483647 h 94"/>
                <a:gd name="T18" fmla="*/ 2147483647 w 25"/>
                <a:gd name="T19" fmla="*/ 2147483647 h 94"/>
                <a:gd name="T20" fmla="*/ 2147483647 w 25"/>
                <a:gd name="T21" fmla="*/ 2147483647 h 94"/>
                <a:gd name="T22" fmla="*/ 2147483647 w 25"/>
                <a:gd name="T23" fmla="*/ 2147483647 h 94"/>
                <a:gd name="T24" fmla="*/ 2147483647 w 25"/>
                <a:gd name="T25" fmla="*/ 0 h 94"/>
                <a:gd name="T26" fmla="*/ 2147483647 w 25"/>
                <a:gd name="T27" fmla="*/ 2147483647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94"/>
                <a:gd name="T44" fmla="*/ 25 w 25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94">
                  <a:moveTo>
                    <a:pt x="25" y="1"/>
                  </a:moveTo>
                  <a:lnTo>
                    <a:pt x="18" y="25"/>
                  </a:lnTo>
                  <a:lnTo>
                    <a:pt x="16" y="37"/>
                  </a:lnTo>
                  <a:lnTo>
                    <a:pt x="14" y="66"/>
                  </a:lnTo>
                  <a:lnTo>
                    <a:pt x="13" y="78"/>
                  </a:lnTo>
                  <a:lnTo>
                    <a:pt x="16" y="92"/>
                  </a:lnTo>
                  <a:lnTo>
                    <a:pt x="0" y="94"/>
                  </a:lnTo>
                  <a:lnTo>
                    <a:pt x="6" y="74"/>
                  </a:lnTo>
                  <a:lnTo>
                    <a:pt x="6" y="67"/>
                  </a:lnTo>
                  <a:lnTo>
                    <a:pt x="6" y="49"/>
                  </a:lnTo>
                  <a:lnTo>
                    <a:pt x="7" y="44"/>
                  </a:lnTo>
                  <a:lnTo>
                    <a:pt x="11" y="21"/>
                  </a:lnTo>
                  <a:lnTo>
                    <a:pt x="16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9" name="Freeform 241"/>
            <p:cNvSpPr>
              <a:spLocks/>
            </p:cNvSpPr>
            <p:nvPr/>
          </p:nvSpPr>
          <p:spPr bwMode="auto">
            <a:xfrm>
              <a:off x="2111375" y="4673600"/>
              <a:ext cx="53975" cy="39688"/>
            </a:xfrm>
            <a:custGeom>
              <a:avLst/>
              <a:gdLst>
                <a:gd name="T0" fmla="*/ 2147483647 w 34"/>
                <a:gd name="T1" fmla="*/ 2147483647 h 25"/>
                <a:gd name="T2" fmla="*/ 2147483647 w 34"/>
                <a:gd name="T3" fmla="*/ 2147483647 h 25"/>
                <a:gd name="T4" fmla="*/ 2147483647 w 34"/>
                <a:gd name="T5" fmla="*/ 2147483647 h 25"/>
                <a:gd name="T6" fmla="*/ 2147483647 w 34"/>
                <a:gd name="T7" fmla="*/ 2147483647 h 25"/>
                <a:gd name="T8" fmla="*/ 2147483647 w 34"/>
                <a:gd name="T9" fmla="*/ 2147483647 h 25"/>
                <a:gd name="T10" fmla="*/ 2147483647 w 34"/>
                <a:gd name="T11" fmla="*/ 2147483647 h 25"/>
                <a:gd name="T12" fmla="*/ 0 w 34"/>
                <a:gd name="T13" fmla="*/ 2147483647 h 25"/>
                <a:gd name="T14" fmla="*/ 2147483647 w 34"/>
                <a:gd name="T15" fmla="*/ 2147483647 h 25"/>
                <a:gd name="T16" fmla="*/ 2147483647 w 34"/>
                <a:gd name="T17" fmla="*/ 2147483647 h 25"/>
                <a:gd name="T18" fmla="*/ 2147483647 w 34"/>
                <a:gd name="T19" fmla="*/ 0 h 25"/>
                <a:gd name="T20" fmla="*/ 2147483647 w 34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5"/>
                <a:gd name="T35" fmla="*/ 34 w 34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5">
                  <a:moveTo>
                    <a:pt x="34" y="5"/>
                  </a:moveTo>
                  <a:lnTo>
                    <a:pt x="30" y="11"/>
                  </a:lnTo>
                  <a:lnTo>
                    <a:pt x="23" y="13"/>
                  </a:lnTo>
                  <a:lnTo>
                    <a:pt x="16" y="14"/>
                  </a:lnTo>
                  <a:lnTo>
                    <a:pt x="11" y="20"/>
                  </a:lnTo>
                  <a:lnTo>
                    <a:pt x="5" y="23"/>
                  </a:lnTo>
                  <a:lnTo>
                    <a:pt x="0" y="25"/>
                  </a:lnTo>
                  <a:lnTo>
                    <a:pt x="14" y="9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0" name="Freeform 243"/>
            <p:cNvSpPr>
              <a:spLocks/>
            </p:cNvSpPr>
            <p:nvPr/>
          </p:nvSpPr>
          <p:spPr bwMode="auto">
            <a:xfrm>
              <a:off x="2403475" y="4687888"/>
              <a:ext cx="14288" cy="6350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0 w 9"/>
                <a:gd name="T5" fmla="*/ 0 h 4"/>
                <a:gd name="T6" fmla="*/ 2147483647 w 9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4"/>
                <a:gd name="T14" fmla="*/ 9 w 9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4">
                  <a:moveTo>
                    <a:pt x="9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Freeform 244"/>
            <p:cNvSpPr>
              <a:spLocks/>
            </p:cNvSpPr>
            <p:nvPr/>
          </p:nvSpPr>
          <p:spPr bwMode="auto">
            <a:xfrm>
              <a:off x="906463" y="4695825"/>
              <a:ext cx="160337" cy="50800"/>
            </a:xfrm>
            <a:custGeom>
              <a:avLst/>
              <a:gdLst>
                <a:gd name="T0" fmla="*/ 2147483647 w 101"/>
                <a:gd name="T1" fmla="*/ 2147483647 h 32"/>
                <a:gd name="T2" fmla="*/ 2147483647 w 101"/>
                <a:gd name="T3" fmla="*/ 2147483647 h 32"/>
                <a:gd name="T4" fmla="*/ 2147483647 w 101"/>
                <a:gd name="T5" fmla="*/ 2147483647 h 32"/>
                <a:gd name="T6" fmla="*/ 2147483647 w 101"/>
                <a:gd name="T7" fmla="*/ 2147483647 h 32"/>
                <a:gd name="T8" fmla="*/ 2147483647 w 101"/>
                <a:gd name="T9" fmla="*/ 2147483647 h 32"/>
                <a:gd name="T10" fmla="*/ 2147483647 w 101"/>
                <a:gd name="T11" fmla="*/ 2147483647 h 32"/>
                <a:gd name="T12" fmla="*/ 2147483647 w 101"/>
                <a:gd name="T13" fmla="*/ 2147483647 h 32"/>
                <a:gd name="T14" fmla="*/ 2147483647 w 101"/>
                <a:gd name="T15" fmla="*/ 2147483647 h 32"/>
                <a:gd name="T16" fmla="*/ 2147483647 w 101"/>
                <a:gd name="T17" fmla="*/ 2147483647 h 32"/>
                <a:gd name="T18" fmla="*/ 0 w 101"/>
                <a:gd name="T19" fmla="*/ 2147483647 h 32"/>
                <a:gd name="T20" fmla="*/ 2147483647 w 101"/>
                <a:gd name="T21" fmla="*/ 2147483647 h 32"/>
                <a:gd name="T22" fmla="*/ 2147483647 w 101"/>
                <a:gd name="T23" fmla="*/ 2147483647 h 32"/>
                <a:gd name="T24" fmla="*/ 2147483647 w 101"/>
                <a:gd name="T25" fmla="*/ 2147483647 h 32"/>
                <a:gd name="T26" fmla="*/ 2147483647 w 101"/>
                <a:gd name="T27" fmla="*/ 2147483647 h 32"/>
                <a:gd name="T28" fmla="*/ 2147483647 w 101"/>
                <a:gd name="T29" fmla="*/ 2147483647 h 32"/>
                <a:gd name="T30" fmla="*/ 2147483647 w 101"/>
                <a:gd name="T31" fmla="*/ 2147483647 h 32"/>
                <a:gd name="T32" fmla="*/ 2147483647 w 101"/>
                <a:gd name="T33" fmla="*/ 2147483647 h 32"/>
                <a:gd name="T34" fmla="*/ 2147483647 w 101"/>
                <a:gd name="T35" fmla="*/ 2147483647 h 32"/>
                <a:gd name="T36" fmla="*/ 2147483647 w 101"/>
                <a:gd name="T37" fmla="*/ 2147483647 h 32"/>
                <a:gd name="T38" fmla="*/ 2147483647 w 101"/>
                <a:gd name="T39" fmla="*/ 2147483647 h 32"/>
                <a:gd name="T40" fmla="*/ 2147483647 w 101"/>
                <a:gd name="T41" fmla="*/ 2147483647 h 32"/>
                <a:gd name="T42" fmla="*/ 2147483647 w 101"/>
                <a:gd name="T43" fmla="*/ 2147483647 h 32"/>
                <a:gd name="T44" fmla="*/ 2147483647 w 101"/>
                <a:gd name="T45" fmla="*/ 2147483647 h 32"/>
                <a:gd name="T46" fmla="*/ 2147483647 w 101"/>
                <a:gd name="T47" fmla="*/ 0 h 32"/>
                <a:gd name="T48" fmla="*/ 2147483647 w 101"/>
                <a:gd name="T49" fmla="*/ 2147483647 h 32"/>
                <a:gd name="T50" fmla="*/ 2147483647 w 101"/>
                <a:gd name="T51" fmla="*/ 2147483647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"/>
                <a:gd name="T79" fmla="*/ 0 h 32"/>
                <a:gd name="T80" fmla="*/ 101 w 101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" h="32">
                  <a:moveTo>
                    <a:pt x="99" y="9"/>
                  </a:moveTo>
                  <a:lnTo>
                    <a:pt x="97" y="9"/>
                  </a:lnTo>
                  <a:lnTo>
                    <a:pt x="97" y="8"/>
                  </a:lnTo>
                  <a:lnTo>
                    <a:pt x="53" y="24"/>
                  </a:lnTo>
                  <a:lnTo>
                    <a:pt x="41" y="27"/>
                  </a:lnTo>
                  <a:lnTo>
                    <a:pt x="26" y="31"/>
                  </a:lnTo>
                  <a:lnTo>
                    <a:pt x="12" y="32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7" y="22"/>
                  </a:lnTo>
                  <a:lnTo>
                    <a:pt x="25" y="22"/>
                  </a:lnTo>
                  <a:lnTo>
                    <a:pt x="33" y="22"/>
                  </a:lnTo>
                  <a:lnTo>
                    <a:pt x="42" y="18"/>
                  </a:lnTo>
                  <a:lnTo>
                    <a:pt x="53" y="16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5" y="9"/>
                  </a:lnTo>
                  <a:lnTo>
                    <a:pt x="67" y="9"/>
                  </a:lnTo>
                  <a:lnTo>
                    <a:pt x="69" y="8"/>
                  </a:lnTo>
                  <a:lnTo>
                    <a:pt x="72" y="9"/>
                  </a:lnTo>
                  <a:lnTo>
                    <a:pt x="72" y="8"/>
                  </a:lnTo>
                  <a:lnTo>
                    <a:pt x="74" y="9"/>
                  </a:lnTo>
                  <a:lnTo>
                    <a:pt x="99" y="0"/>
                  </a:lnTo>
                  <a:lnTo>
                    <a:pt x="101" y="6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Freeform 246"/>
            <p:cNvSpPr>
              <a:spLocks/>
            </p:cNvSpPr>
            <p:nvPr/>
          </p:nvSpPr>
          <p:spPr bwMode="auto">
            <a:xfrm>
              <a:off x="1066800" y="4713288"/>
              <a:ext cx="38100" cy="158750"/>
            </a:xfrm>
            <a:custGeom>
              <a:avLst/>
              <a:gdLst>
                <a:gd name="T0" fmla="*/ 2147483647 w 24"/>
                <a:gd name="T1" fmla="*/ 2147483647 h 100"/>
                <a:gd name="T2" fmla="*/ 2147483647 w 24"/>
                <a:gd name="T3" fmla="*/ 2147483647 h 100"/>
                <a:gd name="T4" fmla="*/ 2147483647 w 24"/>
                <a:gd name="T5" fmla="*/ 2147483647 h 100"/>
                <a:gd name="T6" fmla="*/ 2147483647 w 24"/>
                <a:gd name="T7" fmla="*/ 2147483647 h 100"/>
                <a:gd name="T8" fmla="*/ 2147483647 w 24"/>
                <a:gd name="T9" fmla="*/ 2147483647 h 100"/>
                <a:gd name="T10" fmla="*/ 2147483647 w 24"/>
                <a:gd name="T11" fmla="*/ 2147483647 h 100"/>
                <a:gd name="T12" fmla="*/ 0 w 24"/>
                <a:gd name="T13" fmla="*/ 2147483647 h 100"/>
                <a:gd name="T14" fmla="*/ 0 w 24"/>
                <a:gd name="T15" fmla="*/ 2147483647 h 100"/>
                <a:gd name="T16" fmla="*/ 2147483647 w 24"/>
                <a:gd name="T17" fmla="*/ 2147483647 h 100"/>
                <a:gd name="T18" fmla="*/ 2147483647 w 24"/>
                <a:gd name="T19" fmla="*/ 2147483647 h 100"/>
                <a:gd name="T20" fmla="*/ 2147483647 w 24"/>
                <a:gd name="T21" fmla="*/ 2147483647 h 100"/>
                <a:gd name="T22" fmla="*/ 2147483647 w 24"/>
                <a:gd name="T23" fmla="*/ 2147483647 h 100"/>
                <a:gd name="T24" fmla="*/ 2147483647 w 24"/>
                <a:gd name="T25" fmla="*/ 2147483647 h 100"/>
                <a:gd name="T26" fmla="*/ 2147483647 w 24"/>
                <a:gd name="T27" fmla="*/ 2147483647 h 100"/>
                <a:gd name="T28" fmla="*/ 2147483647 w 24"/>
                <a:gd name="T29" fmla="*/ 2147483647 h 100"/>
                <a:gd name="T30" fmla="*/ 2147483647 w 24"/>
                <a:gd name="T31" fmla="*/ 2147483647 h 100"/>
                <a:gd name="T32" fmla="*/ 2147483647 w 24"/>
                <a:gd name="T33" fmla="*/ 2147483647 h 100"/>
                <a:gd name="T34" fmla="*/ 2147483647 w 24"/>
                <a:gd name="T35" fmla="*/ 2147483647 h 100"/>
                <a:gd name="T36" fmla="*/ 2147483647 w 24"/>
                <a:gd name="T37" fmla="*/ 2147483647 h 100"/>
                <a:gd name="T38" fmla="*/ 2147483647 w 24"/>
                <a:gd name="T39" fmla="*/ 2147483647 h 100"/>
                <a:gd name="T40" fmla="*/ 2147483647 w 24"/>
                <a:gd name="T41" fmla="*/ 0 h 100"/>
                <a:gd name="T42" fmla="*/ 2147483647 w 24"/>
                <a:gd name="T43" fmla="*/ 214748364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"/>
                <a:gd name="T67" fmla="*/ 0 h 100"/>
                <a:gd name="T68" fmla="*/ 24 w 24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" h="100">
                  <a:moveTo>
                    <a:pt x="23" y="2"/>
                  </a:moveTo>
                  <a:lnTo>
                    <a:pt x="24" y="14"/>
                  </a:lnTo>
                  <a:lnTo>
                    <a:pt x="24" y="29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86"/>
                  </a:lnTo>
                  <a:lnTo>
                    <a:pt x="3" y="82"/>
                  </a:lnTo>
                  <a:lnTo>
                    <a:pt x="1" y="79"/>
                  </a:lnTo>
                  <a:lnTo>
                    <a:pt x="7" y="54"/>
                  </a:lnTo>
                  <a:lnTo>
                    <a:pt x="7" y="41"/>
                  </a:lnTo>
                  <a:lnTo>
                    <a:pt x="5" y="32"/>
                  </a:lnTo>
                  <a:lnTo>
                    <a:pt x="7" y="2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9" y="4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3" name="Freeform 247"/>
            <p:cNvSpPr>
              <a:spLocks/>
            </p:cNvSpPr>
            <p:nvPr/>
          </p:nvSpPr>
          <p:spPr bwMode="auto">
            <a:xfrm>
              <a:off x="1519238" y="4721225"/>
              <a:ext cx="209550" cy="222250"/>
            </a:xfrm>
            <a:custGeom>
              <a:avLst/>
              <a:gdLst>
                <a:gd name="T0" fmla="*/ 2147483647 w 132"/>
                <a:gd name="T1" fmla="*/ 0 h 140"/>
                <a:gd name="T2" fmla="*/ 2147483647 w 132"/>
                <a:gd name="T3" fmla="*/ 2147483647 h 140"/>
                <a:gd name="T4" fmla="*/ 2147483647 w 132"/>
                <a:gd name="T5" fmla="*/ 2147483647 h 140"/>
                <a:gd name="T6" fmla="*/ 2147483647 w 132"/>
                <a:gd name="T7" fmla="*/ 2147483647 h 140"/>
                <a:gd name="T8" fmla="*/ 2147483647 w 132"/>
                <a:gd name="T9" fmla="*/ 2147483647 h 140"/>
                <a:gd name="T10" fmla="*/ 2147483647 w 132"/>
                <a:gd name="T11" fmla="*/ 2147483647 h 140"/>
                <a:gd name="T12" fmla="*/ 2147483647 w 132"/>
                <a:gd name="T13" fmla="*/ 2147483647 h 140"/>
                <a:gd name="T14" fmla="*/ 2147483647 w 132"/>
                <a:gd name="T15" fmla="*/ 2147483647 h 140"/>
                <a:gd name="T16" fmla="*/ 2147483647 w 132"/>
                <a:gd name="T17" fmla="*/ 2147483647 h 140"/>
                <a:gd name="T18" fmla="*/ 2147483647 w 132"/>
                <a:gd name="T19" fmla="*/ 2147483647 h 140"/>
                <a:gd name="T20" fmla="*/ 2147483647 w 132"/>
                <a:gd name="T21" fmla="*/ 2147483647 h 140"/>
                <a:gd name="T22" fmla="*/ 2147483647 w 132"/>
                <a:gd name="T23" fmla="*/ 2147483647 h 140"/>
                <a:gd name="T24" fmla="*/ 2147483647 w 132"/>
                <a:gd name="T25" fmla="*/ 2147483647 h 140"/>
                <a:gd name="T26" fmla="*/ 2147483647 w 132"/>
                <a:gd name="T27" fmla="*/ 2147483647 h 140"/>
                <a:gd name="T28" fmla="*/ 2147483647 w 132"/>
                <a:gd name="T29" fmla="*/ 2147483647 h 140"/>
                <a:gd name="T30" fmla="*/ 2147483647 w 132"/>
                <a:gd name="T31" fmla="*/ 2147483647 h 140"/>
                <a:gd name="T32" fmla="*/ 2147483647 w 132"/>
                <a:gd name="T33" fmla="*/ 2147483647 h 140"/>
                <a:gd name="T34" fmla="*/ 2147483647 w 132"/>
                <a:gd name="T35" fmla="*/ 2147483647 h 140"/>
                <a:gd name="T36" fmla="*/ 2147483647 w 132"/>
                <a:gd name="T37" fmla="*/ 2147483647 h 140"/>
                <a:gd name="T38" fmla="*/ 2147483647 w 132"/>
                <a:gd name="T39" fmla="*/ 2147483647 h 140"/>
                <a:gd name="T40" fmla="*/ 2147483647 w 132"/>
                <a:gd name="T41" fmla="*/ 2147483647 h 140"/>
                <a:gd name="T42" fmla="*/ 2147483647 w 132"/>
                <a:gd name="T43" fmla="*/ 2147483647 h 140"/>
                <a:gd name="T44" fmla="*/ 2147483647 w 132"/>
                <a:gd name="T45" fmla="*/ 2147483647 h 140"/>
                <a:gd name="T46" fmla="*/ 2147483647 w 132"/>
                <a:gd name="T47" fmla="*/ 2147483647 h 140"/>
                <a:gd name="T48" fmla="*/ 2147483647 w 132"/>
                <a:gd name="T49" fmla="*/ 2147483647 h 140"/>
                <a:gd name="T50" fmla="*/ 2147483647 w 132"/>
                <a:gd name="T51" fmla="*/ 2147483647 h 140"/>
                <a:gd name="T52" fmla="*/ 2147483647 w 132"/>
                <a:gd name="T53" fmla="*/ 2147483647 h 140"/>
                <a:gd name="T54" fmla="*/ 2147483647 w 132"/>
                <a:gd name="T55" fmla="*/ 2147483647 h 140"/>
                <a:gd name="T56" fmla="*/ 2147483647 w 132"/>
                <a:gd name="T57" fmla="*/ 2147483647 h 140"/>
                <a:gd name="T58" fmla="*/ 2147483647 w 132"/>
                <a:gd name="T59" fmla="*/ 2147483647 h 140"/>
                <a:gd name="T60" fmla="*/ 2147483647 w 132"/>
                <a:gd name="T61" fmla="*/ 2147483647 h 140"/>
                <a:gd name="T62" fmla="*/ 2147483647 w 132"/>
                <a:gd name="T63" fmla="*/ 2147483647 h 140"/>
                <a:gd name="T64" fmla="*/ 2147483647 w 132"/>
                <a:gd name="T65" fmla="*/ 2147483647 h 140"/>
                <a:gd name="T66" fmla="*/ 2147483647 w 132"/>
                <a:gd name="T67" fmla="*/ 2147483647 h 140"/>
                <a:gd name="T68" fmla="*/ 2147483647 w 132"/>
                <a:gd name="T69" fmla="*/ 2147483647 h 140"/>
                <a:gd name="T70" fmla="*/ 0 w 132"/>
                <a:gd name="T71" fmla="*/ 2147483647 h 140"/>
                <a:gd name="T72" fmla="*/ 2147483647 w 132"/>
                <a:gd name="T73" fmla="*/ 2147483647 h 140"/>
                <a:gd name="T74" fmla="*/ 2147483647 w 132"/>
                <a:gd name="T75" fmla="*/ 2147483647 h 140"/>
                <a:gd name="T76" fmla="*/ 2147483647 w 132"/>
                <a:gd name="T77" fmla="*/ 2147483647 h 140"/>
                <a:gd name="T78" fmla="*/ 2147483647 w 132"/>
                <a:gd name="T79" fmla="*/ 2147483647 h 140"/>
                <a:gd name="T80" fmla="*/ 2147483647 w 132"/>
                <a:gd name="T81" fmla="*/ 2147483647 h 140"/>
                <a:gd name="T82" fmla="*/ 2147483647 w 132"/>
                <a:gd name="T83" fmla="*/ 2147483647 h 140"/>
                <a:gd name="T84" fmla="*/ 2147483647 w 132"/>
                <a:gd name="T85" fmla="*/ 2147483647 h 140"/>
                <a:gd name="T86" fmla="*/ 2147483647 w 132"/>
                <a:gd name="T87" fmla="*/ 2147483647 h 140"/>
                <a:gd name="T88" fmla="*/ 2147483647 w 132"/>
                <a:gd name="T89" fmla="*/ 2147483647 h 140"/>
                <a:gd name="T90" fmla="*/ 2147483647 w 132"/>
                <a:gd name="T91" fmla="*/ 0 h 140"/>
                <a:gd name="T92" fmla="*/ 2147483647 w 132"/>
                <a:gd name="T93" fmla="*/ 0 h 1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2"/>
                <a:gd name="T142" fmla="*/ 0 h 140"/>
                <a:gd name="T143" fmla="*/ 132 w 132"/>
                <a:gd name="T144" fmla="*/ 140 h 1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2" h="140">
                  <a:moveTo>
                    <a:pt x="33" y="0"/>
                  </a:moveTo>
                  <a:lnTo>
                    <a:pt x="35" y="2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3" y="13"/>
                  </a:lnTo>
                  <a:lnTo>
                    <a:pt x="39" y="34"/>
                  </a:lnTo>
                  <a:lnTo>
                    <a:pt x="44" y="43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60" y="58"/>
                  </a:lnTo>
                  <a:lnTo>
                    <a:pt x="72" y="58"/>
                  </a:lnTo>
                  <a:lnTo>
                    <a:pt x="81" y="63"/>
                  </a:lnTo>
                  <a:lnTo>
                    <a:pt x="88" y="70"/>
                  </a:lnTo>
                  <a:lnTo>
                    <a:pt x="97" y="86"/>
                  </a:lnTo>
                  <a:lnTo>
                    <a:pt x="99" y="95"/>
                  </a:lnTo>
                  <a:lnTo>
                    <a:pt x="102" y="99"/>
                  </a:lnTo>
                  <a:lnTo>
                    <a:pt x="132" y="132"/>
                  </a:lnTo>
                  <a:lnTo>
                    <a:pt x="125" y="140"/>
                  </a:lnTo>
                  <a:lnTo>
                    <a:pt x="122" y="136"/>
                  </a:lnTo>
                  <a:lnTo>
                    <a:pt x="118" y="132"/>
                  </a:lnTo>
                  <a:lnTo>
                    <a:pt x="111" y="131"/>
                  </a:lnTo>
                  <a:lnTo>
                    <a:pt x="108" y="127"/>
                  </a:lnTo>
                  <a:lnTo>
                    <a:pt x="100" y="118"/>
                  </a:lnTo>
                  <a:lnTo>
                    <a:pt x="88" y="104"/>
                  </a:lnTo>
                  <a:lnTo>
                    <a:pt x="77" y="88"/>
                  </a:lnTo>
                  <a:lnTo>
                    <a:pt x="69" y="79"/>
                  </a:lnTo>
                  <a:lnTo>
                    <a:pt x="51" y="68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3" y="65"/>
                  </a:lnTo>
                  <a:lnTo>
                    <a:pt x="16" y="58"/>
                  </a:lnTo>
                  <a:lnTo>
                    <a:pt x="8" y="40"/>
                  </a:lnTo>
                  <a:lnTo>
                    <a:pt x="1" y="29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7" y="11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4" name="Freeform 248"/>
            <p:cNvSpPr>
              <a:spLocks/>
            </p:cNvSpPr>
            <p:nvPr/>
          </p:nvSpPr>
          <p:spPr bwMode="auto">
            <a:xfrm>
              <a:off x="776288" y="4724400"/>
              <a:ext cx="287337" cy="230188"/>
            </a:xfrm>
            <a:custGeom>
              <a:avLst/>
              <a:gdLst>
                <a:gd name="T0" fmla="*/ 2147483647 w 181"/>
                <a:gd name="T1" fmla="*/ 0 h 145"/>
                <a:gd name="T2" fmla="*/ 2147483647 w 181"/>
                <a:gd name="T3" fmla="*/ 2147483647 h 145"/>
                <a:gd name="T4" fmla="*/ 2147483647 w 181"/>
                <a:gd name="T5" fmla="*/ 2147483647 h 145"/>
                <a:gd name="T6" fmla="*/ 2147483647 w 181"/>
                <a:gd name="T7" fmla="*/ 2147483647 h 145"/>
                <a:gd name="T8" fmla="*/ 2147483647 w 181"/>
                <a:gd name="T9" fmla="*/ 2147483647 h 145"/>
                <a:gd name="T10" fmla="*/ 2147483647 w 181"/>
                <a:gd name="T11" fmla="*/ 2147483647 h 145"/>
                <a:gd name="T12" fmla="*/ 2147483647 w 181"/>
                <a:gd name="T13" fmla="*/ 2147483647 h 145"/>
                <a:gd name="T14" fmla="*/ 2147483647 w 181"/>
                <a:gd name="T15" fmla="*/ 2147483647 h 145"/>
                <a:gd name="T16" fmla="*/ 2147483647 w 181"/>
                <a:gd name="T17" fmla="*/ 2147483647 h 145"/>
                <a:gd name="T18" fmla="*/ 2147483647 w 181"/>
                <a:gd name="T19" fmla="*/ 2147483647 h 145"/>
                <a:gd name="T20" fmla="*/ 2147483647 w 181"/>
                <a:gd name="T21" fmla="*/ 2147483647 h 145"/>
                <a:gd name="T22" fmla="*/ 2147483647 w 181"/>
                <a:gd name="T23" fmla="*/ 2147483647 h 145"/>
                <a:gd name="T24" fmla="*/ 2147483647 w 181"/>
                <a:gd name="T25" fmla="*/ 2147483647 h 145"/>
                <a:gd name="T26" fmla="*/ 2147483647 w 181"/>
                <a:gd name="T27" fmla="*/ 2147483647 h 145"/>
                <a:gd name="T28" fmla="*/ 2147483647 w 181"/>
                <a:gd name="T29" fmla="*/ 2147483647 h 145"/>
                <a:gd name="T30" fmla="*/ 2147483647 w 181"/>
                <a:gd name="T31" fmla="*/ 2147483647 h 145"/>
                <a:gd name="T32" fmla="*/ 0 w 181"/>
                <a:gd name="T33" fmla="*/ 2147483647 h 145"/>
                <a:gd name="T34" fmla="*/ 2147483647 w 181"/>
                <a:gd name="T35" fmla="*/ 2147483647 h 145"/>
                <a:gd name="T36" fmla="*/ 2147483647 w 181"/>
                <a:gd name="T37" fmla="*/ 2147483647 h 145"/>
                <a:gd name="T38" fmla="*/ 2147483647 w 181"/>
                <a:gd name="T39" fmla="*/ 2147483647 h 145"/>
                <a:gd name="T40" fmla="*/ 2147483647 w 181"/>
                <a:gd name="T41" fmla="*/ 2147483647 h 145"/>
                <a:gd name="T42" fmla="*/ 2147483647 w 181"/>
                <a:gd name="T43" fmla="*/ 2147483647 h 145"/>
                <a:gd name="T44" fmla="*/ 2147483647 w 181"/>
                <a:gd name="T45" fmla="*/ 2147483647 h 145"/>
                <a:gd name="T46" fmla="*/ 2147483647 w 181"/>
                <a:gd name="T47" fmla="*/ 2147483647 h 145"/>
                <a:gd name="T48" fmla="*/ 2147483647 w 181"/>
                <a:gd name="T49" fmla="*/ 2147483647 h 145"/>
                <a:gd name="T50" fmla="*/ 2147483647 w 181"/>
                <a:gd name="T51" fmla="*/ 2147483647 h 145"/>
                <a:gd name="T52" fmla="*/ 2147483647 w 181"/>
                <a:gd name="T53" fmla="*/ 2147483647 h 145"/>
                <a:gd name="T54" fmla="*/ 2147483647 w 181"/>
                <a:gd name="T55" fmla="*/ 2147483647 h 145"/>
                <a:gd name="T56" fmla="*/ 2147483647 w 181"/>
                <a:gd name="T57" fmla="*/ 2147483647 h 145"/>
                <a:gd name="T58" fmla="*/ 2147483647 w 181"/>
                <a:gd name="T59" fmla="*/ 2147483647 h 145"/>
                <a:gd name="T60" fmla="*/ 2147483647 w 181"/>
                <a:gd name="T61" fmla="*/ 2147483647 h 145"/>
                <a:gd name="T62" fmla="*/ 2147483647 w 181"/>
                <a:gd name="T63" fmla="*/ 2147483647 h 145"/>
                <a:gd name="T64" fmla="*/ 2147483647 w 181"/>
                <a:gd name="T65" fmla="*/ 2147483647 h 145"/>
                <a:gd name="T66" fmla="*/ 2147483647 w 181"/>
                <a:gd name="T67" fmla="*/ 2147483647 h 145"/>
                <a:gd name="T68" fmla="*/ 2147483647 w 181"/>
                <a:gd name="T69" fmla="*/ 2147483647 h 145"/>
                <a:gd name="T70" fmla="*/ 2147483647 w 181"/>
                <a:gd name="T71" fmla="*/ 2147483647 h 145"/>
                <a:gd name="T72" fmla="*/ 2147483647 w 181"/>
                <a:gd name="T73" fmla="*/ 2147483647 h 145"/>
                <a:gd name="T74" fmla="*/ 2147483647 w 181"/>
                <a:gd name="T75" fmla="*/ 2147483647 h 145"/>
                <a:gd name="T76" fmla="*/ 2147483647 w 181"/>
                <a:gd name="T77" fmla="*/ 2147483647 h 145"/>
                <a:gd name="T78" fmla="*/ 2147483647 w 181"/>
                <a:gd name="T79" fmla="*/ 2147483647 h 145"/>
                <a:gd name="T80" fmla="*/ 2147483647 w 181"/>
                <a:gd name="T81" fmla="*/ 2147483647 h 145"/>
                <a:gd name="T82" fmla="*/ 2147483647 w 181"/>
                <a:gd name="T83" fmla="*/ 2147483647 h 145"/>
                <a:gd name="T84" fmla="*/ 2147483647 w 181"/>
                <a:gd name="T85" fmla="*/ 2147483647 h 145"/>
                <a:gd name="T86" fmla="*/ 2147483647 w 181"/>
                <a:gd name="T87" fmla="*/ 0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1"/>
                <a:gd name="T133" fmla="*/ 0 h 145"/>
                <a:gd name="T134" fmla="*/ 181 w 181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1" h="145">
                  <a:moveTo>
                    <a:pt x="181" y="0"/>
                  </a:moveTo>
                  <a:lnTo>
                    <a:pt x="181" y="16"/>
                  </a:lnTo>
                  <a:lnTo>
                    <a:pt x="174" y="68"/>
                  </a:lnTo>
                  <a:lnTo>
                    <a:pt x="169" y="93"/>
                  </a:lnTo>
                  <a:lnTo>
                    <a:pt x="163" y="95"/>
                  </a:lnTo>
                  <a:lnTo>
                    <a:pt x="158" y="95"/>
                  </a:lnTo>
                  <a:lnTo>
                    <a:pt x="154" y="95"/>
                  </a:lnTo>
                  <a:lnTo>
                    <a:pt x="151" y="95"/>
                  </a:lnTo>
                  <a:lnTo>
                    <a:pt x="146" y="88"/>
                  </a:lnTo>
                  <a:lnTo>
                    <a:pt x="137" y="86"/>
                  </a:lnTo>
                  <a:lnTo>
                    <a:pt x="115" y="89"/>
                  </a:lnTo>
                  <a:lnTo>
                    <a:pt x="96" y="95"/>
                  </a:lnTo>
                  <a:lnTo>
                    <a:pt x="77" y="104"/>
                  </a:lnTo>
                  <a:lnTo>
                    <a:pt x="59" y="116"/>
                  </a:lnTo>
                  <a:lnTo>
                    <a:pt x="41" y="129"/>
                  </a:lnTo>
                  <a:lnTo>
                    <a:pt x="23" y="145"/>
                  </a:lnTo>
                  <a:lnTo>
                    <a:pt x="0" y="132"/>
                  </a:lnTo>
                  <a:lnTo>
                    <a:pt x="7" y="129"/>
                  </a:lnTo>
                  <a:lnTo>
                    <a:pt x="15" y="116"/>
                  </a:lnTo>
                  <a:lnTo>
                    <a:pt x="18" y="111"/>
                  </a:lnTo>
                  <a:lnTo>
                    <a:pt x="25" y="107"/>
                  </a:lnTo>
                  <a:lnTo>
                    <a:pt x="30" y="104"/>
                  </a:lnTo>
                  <a:lnTo>
                    <a:pt x="34" y="98"/>
                  </a:lnTo>
                  <a:lnTo>
                    <a:pt x="41" y="95"/>
                  </a:lnTo>
                  <a:lnTo>
                    <a:pt x="46" y="91"/>
                  </a:lnTo>
                  <a:lnTo>
                    <a:pt x="55" y="82"/>
                  </a:lnTo>
                  <a:lnTo>
                    <a:pt x="59" y="79"/>
                  </a:lnTo>
                  <a:lnTo>
                    <a:pt x="64" y="77"/>
                  </a:lnTo>
                  <a:lnTo>
                    <a:pt x="82" y="66"/>
                  </a:lnTo>
                  <a:lnTo>
                    <a:pt x="91" y="61"/>
                  </a:lnTo>
                  <a:lnTo>
                    <a:pt x="98" y="52"/>
                  </a:lnTo>
                  <a:lnTo>
                    <a:pt x="96" y="48"/>
                  </a:lnTo>
                  <a:lnTo>
                    <a:pt x="94" y="45"/>
                  </a:lnTo>
                  <a:lnTo>
                    <a:pt x="92" y="36"/>
                  </a:lnTo>
                  <a:lnTo>
                    <a:pt x="94" y="31"/>
                  </a:lnTo>
                  <a:lnTo>
                    <a:pt x="96" y="27"/>
                  </a:lnTo>
                  <a:lnTo>
                    <a:pt x="105" y="23"/>
                  </a:lnTo>
                  <a:lnTo>
                    <a:pt x="115" y="22"/>
                  </a:lnTo>
                  <a:lnTo>
                    <a:pt x="126" y="18"/>
                  </a:lnTo>
                  <a:lnTo>
                    <a:pt x="138" y="13"/>
                  </a:lnTo>
                  <a:lnTo>
                    <a:pt x="154" y="9"/>
                  </a:lnTo>
                  <a:lnTo>
                    <a:pt x="161" y="7"/>
                  </a:lnTo>
                  <a:lnTo>
                    <a:pt x="169" y="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Freeform 250"/>
            <p:cNvSpPr>
              <a:spLocks/>
            </p:cNvSpPr>
            <p:nvPr/>
          </p:nvSpPr>
          <p:spPr bwMode="auto">
            <a:xfrm>
              <a:off x="2622550" y="4733925"/>
              <a:ext cx="7938" cy="22225"/>
            </a:xfrm>
            <a:custGeom>
              <a:avLst/>
              <a:gdLst>
                <a:gd name="T0" fmla="*/ 2147483647 w 5"/>
                <a:gd name="T1" fmla="*/ 2147483647 h 14"/>
                <a:gd name="T2" fmla="*/ 0 w 5"/>
                <a:gd name="T3" fmla="*/ 2147483647 h 14"/>
                <a:gd name="T4" fmla="*/ 0 w 5"/>
                <a:gd name="T5" fmla="*/ 0 h 14"/>
                <a:gd name="T6" fmla="*/ 2147483647 w 5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Freeform 252"/>
            <p:cNvSpPr>
              <a:spLocks/>
            </p:cNvSpPr>
            <p:nvPr/>
          </p:nvSpPr>
          <p:spPr bwMode="auto">
            <a:xfrm>
              <a:off x="1681163" y="4749800"/>
              <a:ext cx="180975" cy="104775"/>
            </a:xfrm>
            <a:custGeom>
              <a:avLst/>
              <a:gdLst>
                <a:gd name="T0" fmla="*/ 2147483647 w 114"/>
                <a:gd name="T1" fmla="*/ 2147483647 h 66"/>
                <a:gd name="T2" fmla="*/ 2147483647 w 114"/>
                <a:gd name="T3" fmla="*/ 2147483647 h 66"/>
                <a:gd name="T4" fmla="*/ 2147483647 w 114"/>
                <a:gd name="T5" fmla="*/ 2147483647 h 66"/>
                <a:gd name="T6" fmla="*/ 2147483647 w 114"/>
                <a:gd name="T7" fmla="*/ 2147483647 h 66"/>
                <a:gd name="T8" fmla="*/ 2147483647 w 114"/>
                <a:gd name="T9" fmla="*/ 2147483647 h 66"/>
                <a:gd name="T10" fmla="*/ 2147483647 w 114"/>
                <a:gd name="T11" fmla="*/ 2147483647 h 66"/>
                <a:gd name="T12" fmla="*/ 2147483647 w 114"/>
                <a:gd name="T13" fmla="*/ 2147483647 h 66"/>
                <a:gd name="T14" fmla="*/ 2147483647 w 114"/>
                <a:gd name="T15" fmla="*/ 2147483647 h 66"/>
                <a:gd name="T16" fmla="*/ 2147483647 w 114"/>
                <a:gd name="T17" fmla="*/ 2147483647 h 66"/>
                <a:gd name="T18" fmla="*/ 2147483647 w 114"/>
                <a:gd name="T19" fmla="*/ 2147483647 h 66"/>
                <a:gd name="T20" fmla="*/ 2147483647 w 114"/>
                <a:gd name="T21" fmla="*/ 2147483647 h 66"/>
                <a:gd name="T22" fmla="*/ 2147483647 w 114"/>
                <a:gd name="T23" fmla="*/ 2147483647 h 66"/>
                <a:gd name="T24" fmla="*/ 0 w 114"/>
                <a:gd name="T25" fmla="*/ 2147483647 h 66"/>
                <a:gd name="T26" fmla="*/ 2147483647 w 114"/>
                <a:gd name="T27" fmla="*/ 2147483647 h 66"/>
                <a:gd name="T28" fmla="*/ 2147483647 w 114"/>
                <a:gd name="T29" fmla="*/ 2147483647 h 66"/>
                <a:gd name="T30" fmla="*/ 2147483647 w 114"/>
                <a:gd name="T31" fmla="*/ 2147483647 h 66"/>
                <a:gd name="T32" fmla="*/ 2147483647 w 114"/>
                <a:gd name="T33" fmla="*/ 2147483647 h 66"/>
                <a:gd name="T34" fmla="*/ 2147483647 w 114"/>
                <a:gd name="T35" fmla="*/ 2147483647 h 66"/>
                <a:gd name="T36" fmla="*/ 2147483647 w 114"/>
                <a:gd name="T37" fmla="*/ 2147483647 h 66"/>
                <a:gd name="T38" fmla="*/ 2147483647 w 114"/>
                <a:gd name="T39" fmla="*/ 2147483647 h 66"/>
                <a:gd name="T40" fmla="*/ 2147483647 w 114"/>
                <a:gd name="T41" fmla="*/ 2147483647 h 66"/>
                <a:gd name="T42" fmla="*/ 2147483647 w 114"/>
                <a:gd name="T43" fmla="*/ 2147483647 h 66"/>
                <a:gd name="T44" fmla="*/ 2147483647 w 114"/>
                <a:gd name="T45" fmla="*/ 2147483647 h 66"/>
                <a:gd name="T46" fmla="*/ 2147483647 w 114"/>
                <a:gd name="T47" fmla="*/ 2147483647 h 66"/>
                <a:gd name="T48" fmla="*/ 2147483647 w 114"/>
                <a:gd name="T49" fmla="*/ 2147483647 h 66"/>
                <a:gd name="T50" fmla="*/ 2147483647 w 114"/>
                <a:gd name="T51" fmla="*/ 2147483647 h 66"/>
                <a:gd name="T52" fmla="*/ 2147483647 w 114"/>
                <a:gd name="T53" fmla="*/ 0 h 66"/>
                <a:gd name="T54" fmla="*/ 2147483647 w 114"/>
                <a:gd name="T55" fmla="*/ 2147483647 h 66"/>
                <a:gd name="T56" fmla="*/ 2147483647 w 114"/>
                <a:gd name="T57" fmla="*/ 0 h 66"/>
                <a:gd name="T58" fmla="*/ 2147483647 w 114"/>
                <a:gd name="T59" fmla="*/ 0 h 66"/>
                <a:gd name="T60" fmla="*/ 2147483647 w 114"/>
                <a:gd name="T61" fmla="*/ 2147483647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4"/>
                <a:gd name="T94" fmla="*/ 0 h 66"/>
                <a:gd name="T95" fmla="*/ 114 w 114"/>
                <a:gd name="T96" fmla="*/ 66 h 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4" h="66">
                  <a:moveTo>
                    <a:pt x="114" y="6"/>
                  </a:moveTo>
                  <a:lnTo>
                    <a:pt x="112" y="9"/>
                  </a:lnTo>
                  <a:lnTo>
                    <a:pt x="87" y="22"/>
                  </a:lnTo>
                  <a:lnTo>
                    <a:pt x="85" y="20"/>
                  </a:lnTo>
                  <a:lnTo>
                    <a:pt x="55" y="40"/>
                  </a:lnTo>
                  <a:lnTo>
                    <a:pt x="41" y="52"/>
                  </a:lnTo>
                  <a:lnTo>
                    <a:pt x="30" y="66"/>
                  </a:lnTo>
                  <a:lnTo>
                    <a:pt x="27" y="63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9" y="57"/>
                  </a:lnTo>
                  <a:lnTo>
                    <a:pt x="0" y="45"/>
                  </a:lnTo>
                  <a:lnTo>
                    <a:pt x="13" y="48"/>
                  </a:lnTo>
                  <a:lnTo>
                    <a:pt x="14" y="41"/>
                  </a:lnTo>
                  <a:lnTo>
                    <a:pt x="21" y="34"/>
                  </a:lnTo>
                  <a:lnTo>
                    <a:pt x="30" y="29"/>
                  </a:lnTo>
                  <a:lnTo>
                    <a:pt x="48" y="18"/>
                  </a:lnTo>
                  <a:lnTo>
                    <a:pt x="64" y="13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2" y="2"/>
                  </a:lnTo>
                  <a:lnTo>
                    <a:pt x="96" y="4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4" y="6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7" name="Freeform 253"/>
            <p:cNvSpPr>
              <a:spLocks/>
            </p:cNvSpPr>
            <p:nvPr/>
          </p:nvSpPr>
          <p:spPr bwMode="auto">
            <a:xfrm>
              <a:off x="2100263" y="4752975"/>
              <a:ext cx="11112" cy="1111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0 w 7"/>
                <a:gd name="T7" fmla="*/ 0 h 7"/>
                <a:gd name="T8" fmla="*/ 2147483647 w 7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5"/>
                  </a:moveTo>
                  <a:lnTo>
                    <a:pt x="7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Freeform 254"/>
            <p:cNvSpPr>
              <a:spLocks/>
            </p:cNvSpPr>
            <p:nvPr/>
          </p:nvSpPr>
          <p:spPr bwMode="auto">
            <a:xfrm>
              <a:off x="3195638" y="4770438"/>
              <a:ext cx="39687" cy="130175"/>
            </a:xfrm>
            <a:custGeom>
              <a:avLst/>
              <a:gdLst>
                <a:gd name="T0" fmla="*/ 2147483647 w 25"/>
                <a:gd name="T1" fmla="*/ 2147483647 h 82"/>
                <a:gd name="T2" fmla="*/ 2147483647 w 25"/>
                <a:gd name="T3" fmla="*/ 2147483647 h 82"/>
                <a:gd name="T4" fmla="*/ 2147483647 w 25"/>
                <a:gd name="T5" fmla="*/ 2147483647 h 82"/>
                <a:gd name="T6" fmla="*/ 2147483647 w 25"/>
                <a:gd name="T7" fmla="*/ 2147483647 h 82"/>
                <a:gd name="T8" fmla="*/ 2147483647 w 25"/>
                <a:gd name="T9" fmla="*/ 2147483647 h 82"/>
                <a:gd name="T10" fmla="*/ 2147483647 w 25"/>
                <a:gd name="T11" fmla="*/ 2147483647 h 82"/>
                <a:gd name="T12" fmla="*/ 2147483647 w 25"/>
                <a:gd name="T13" fmla="*/ 2147483647 h 82"/>
                <a:gd name="T14" fmla="*/ 2147483647 w 25"/>
                <a:gd name="T15" fmla="*/ 2147483647 h 82"/>
                <a:gd name="T16" fmla="*/ 2147483647 w 25"/>
                <a:gd name="T17" fmla="*/ 2147483647 h 82"/>
                <a:gd name="T18" fmla="*/ 2147483647 w 25"/>
                <a:gd name="T19" fmla="*/ 2147483647 h 82"/>
                <a:gd name="T20" fmla="*/ 2147483647 w 25"/>
                <a:gd name="T21" fmla="*/ 2147483647 h 82"/>
                <a:gd name="T22" fmla="*/ 2147483647 w 25"/>
                <a:gd name="T23" fmla="*/ 2147483647 h 82"/>
                <a:gd name="T24" fmla="*/ 2147483647 w 25"/>
                <a:gd name="T25" fmla="*/ 2147483647 h 82"/>
                <a:gd name="T26" fmla="*/ 2147483647 w 25"/>
                <a:gd name="T27" fmla="*/ 2147483647 h 82"/>
                <a:gd name="T28" fmla="*/ 2147483647 w 25"/>
                <a:gd name="T29" fmla="*/ 2147483647 h 82"/>
                <a:gd name="T30" fmla="*/ 2147483647 w 25"/>
                <a:gd name="T31" fmla="*/ 2147483647 h 82"/>
                <a:gd name="T32" fmla="*/ 2147483647 w 25"/>
                <a:gd name="T33" fmla="*/ 2147483647 h 82"/>
                <a:gd name="T34" fmla="*/ 2147483647 w 25"/>
                <a:gd name="T35" fmla="*/ 2147483647 h 82"/>
                <a:gd name="T36" fmla="*/ 2147483647 w 25"/>
                <a:gd name="T37" fmla="*/ 2147483647 h 82"/>
                <a:gd name="T38" fmla="*/ 0 w 25"/>
                <a:gd name="T39" fmla="*/ 2147483647 h 82"/>
                <a:gd name="T40" fmla="*/ 0 w 25"/>
                <a:gd name="T41" fmla="*/ 2147483647 h 82"/>
                <a:gd name="T42" fmla="*/ 2147483647 w 25"/>
                <a:gd name="T43" fmla="*/ 0 h 82"/>
                <a:gd name="T44" fmla="*/ 2147483647 w 25"/>
                <a:gd name="T45" fmla="*/ 2147483647 h 82"/>
                <a:gd name="T46" fmla="*/ 2147483647 w 25"/>
                <a:gd name="T47" fmla="*/ 2147483647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82"/>
                <a:gd name="T74" fmla="*/ 25 w 25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82">
                  <a:moveTo>
                    <a:pt x="7" y="3"/>
                  </a:moveTo>
                  <a:lnTo>
                    <a:pt x="9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4" y="16"/>
                  </a:lnTo>
                  <a:lnTo>
                    <a:pt x="16" y="21"/>
                  </a:lnTo>
                  <a:lnTo>
                    <a:pt x="14" y="34"/>
                  </a:lnTo>
                  <a:lnTo>
                    <a:pt x="16" y="50"/>
                  </a:lnTo>
                  <a:lnTo>
                    <a:pt x="23" y="64"/>
                  </a:lnTo>
                  <a:lnTo>
                    <a:pt x="25" y="73"/>
                  </a:lnTo>
                  <a:lnTo>
                    <a:pt x="25" y="82"/>
                  </a:lnTo>
                  <a:lnTo>
                    <a:pt x="21" y="82"/>
                  </a:lnTo>
                  <a:lnTo>
                    <a:pt x="13" y="71"/>
                  </a:lnTo>
                  <a:lnTo>
                    <a:pt x="9" y="57"/>
                  </a:lnTo>
                  <a:lnTo>
                    <a:pt x="7" y="50"/>
                  </a:lnTo>
                  <a:lnTo>
                    <a:pt x="5" y="4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2" y="0"/>
                  </a:lnTo>
                  <a:lnTo>
                    <a:pt x="4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B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Freeform 255"/>
            <p:cNvSpPr>
              <a:spLocks/>
            </p:cNvSpPr>
            <p:nvPr/>
          </p:nvSpPr>
          <p:spPr bwMode="auto">
            <a:xfrm>
              <a:off x="2546350" y="4781550"/>
              <a:ext cx="22225" cy="14288"/>
            </a:xfrm>
            <a:custGeom>
              <a:avLst/>
              <a:gdLst>
                <a:gd name="T0" fmla="*/ 2147483647 w 14"/>
                <a:gd name="T1" fmla="*/ 0 h 9"/>
                <a:gd name="T2" fmla="*/ 2147483647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0 w 14"/>
                <a:gd name="T11" fmla="*/ 2147483647 h 9"/>
                <a:gd name="T12" fmla="*/ 2147483647 w 14"/>
                <a:gd name="T13" fmla="*/ 0 h 9"/>
                <a:gd name="T14" fmla="*/ 2147483647 w 14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9"/>
                <a:gd name="T26" fmla="*/ 14 w 1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9">
                  <a:moveTo>
                    <a:pt x="9" y="0"/>
                  </a:move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9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Freeform 256"/>
            <p:cNvSpPr>
              <a:spLocks/>
            </p:cNvSpPr>
            <p:nvPr/>
          </p:nvSpPr>
          <p:spPr bwMode="auto">
            <a:xfrm>
              <a:off x="2984500" y="4781550"/>
              <a:ext cx="42863" cy="112713"/>
            </a:xfrm>
            <a:custGeom>
              <a:avLst/>
              <a:gdLst>
                <a:gd name="T0" fmla="*/ 2147483647 w 27"/>
                <a:gd name="T1" fmla="*/ 2147483647 h 71"/>
                <a:gd name="T2" fmla="*/ 2147483647 w 27"/>
                <a:gd name="T3" fmla="*/ 2147483647 h 71"/>
                <a:gd name="T4" fmla="*/ 2147483647 w 27"/>
                <a:gd name="T5" fmla="*/ 2147483647 h 71"/>
                <a:gd name="T6" fmla="*/ 2147483647 w 27"/>
                <a:gd name="T7" fmla="*/ 2147483647 h 71"/>
                <a:gd name="T8" fmla="*/ 2147483647 w 27"/>
                <a:gd name="T9" fmla="*/ 2147483647 h 71"/>
                <a:gd name="T10" fmla="*/ 2147483647 w 27"/>
                <a:gd name="T11" fmla="*/ 2147483647 h 71"/>
                <a:gd name="T12" fmla="*/ 2147483647 w 27"/>
                <a:gd name="T13" fmla="*/ 2147483647 h 71"/>
                <a:gd name="T14" fmla="*/ 2147483647 w 27"/>
                <a:gd name="T15" fmla="*/ 2147483647 h 71"/>
                <a:gd name="T16" fmla="*/ 2147483647 w 27"/>
                <a:gd name="T17" fmla="*/ 2147483647 h 71"/>
                <a:gd name="T18" fmla="*/ 2147483647 w 27"/>
                <a:gd name="T19" fmla="*/ 2147483647 h 71"/>
                <a:gd name="T20" fmla="*/ 2147483647 w 27"/>
                <a:gd name="T21" fmla="*/ 2147483647 h 71"/>
                <a:gd name="T22" fmla="*/ 0 w 27"/>
                <a:gd name="T23" fmla="*/ 2147483647 h 71"/>
                <a:gd name="T24" fmla="*/ 2147483647 w 27"/>
                <a:gd name="T25" fmla="*/ 2147483647 h 71"/>
                <a:gd name="T26" fmla="*/ 2147483647 w 27"/>
                <a:gd name="T27" fmla="*/ 2147483647 h 71"/>
                <a:gd name="T28" fmla="*/ 2147483647 w 27"/>
                <a:gd name="T29" fmla="*/ 2147483647 h 71"/>
                <a:gd name="T30" fmla="*/ 2147483647 w 27"/>
                <a:gd name="T31" fmla="*/ 2147483647 h 71"/>
                <a:gd name="T32" fmla="*/ 2147483647 w 27"/>
                <a:gd name="T33" fmla="*/ 0 h 71"/>
                <a:gd name="T34" fmla="*/ 2147483647 w 27"/>
                <a:gd name="T35" fmla="*/ 2147483647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71"/>
                <a:gd name="T56" fmla="*/ 27 w 27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71">
                  <a:moveTo>
                    <a:pt x="27" y="3"/>
                  </a:moveTo>
                  <a:lnTo>
                    <a:pt x="27" y="12"/>
                  </a:lnTo>
                  <a:lnTo>
                    <a:pt x="27" y="18"/>
                  </a:lnTo>
                  <a:lnTo>
                    <a:pt x="25" y="20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13" y="57"/>
                  </a:lnTo>
                  <a:lnTo>
                    <a:pt x="9" y="62"/>
                  </a:lnTo>
                  <a:lnTo>
                    <a:pt x="7" y="71"/>
                  </a:lnTo>
                  <a:lnTo>
                    <a:pt x="0" y="61"/>
                  </a:lnTo>
                  <a:lnTo>
                    <a:pt x="6" y="32"/>
                  </a:lnTo>
                  <a:lnTo>
                    <a:pt x="11" y="18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2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FFB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Freeform 257"/>
            <p:cNvSpPr>
              <a:spLocks/>
            </p:cNvSpPr>
            <p:nvPr/>
          </p:nvSpPr>
          <p:spPr bwMode="auto">
            <a:xfrm>
              <a:off x="742950" y="4784725"/>
              <a:ext cx="134938" cy="134938"/>
            </a:xfrm>
            <a:custGeom>
              <a:avLst/>
              <a:gdLst>
                <a:gd name="T0" fmla="*/ 2147483647 w 85"/>
                <a:gd name="T1" fmla="*/ 2147483647 h 85"/>
                <a:gd name="T2" fmla="*/ 2147483647 w 85"/>
                <a:gd name="T3" fmla="*/ 2147483647 h 85"/>
                <a:gd name="T4" fmla="*/ 2147483647 w 85"/>
                <a:gd name="T5" fmla="*/ 2147483647 h 85"/>
                <a:gd name="T6" fmla="*/ 2147483647 w 85"/>
                <a:gd name="T7" fmla="*/ 2147483647 h 85"/>
                <a:gd name="T8" fmla="*/ 2147483647 w 85"/>
                <a:gd name="T9" fmla="*/ 2147483647 h 85"/>
                <a:gd name="T10" fmla="*/ 0 w 85"/>
                <a:gd name="T11" fmla="*/ 2147483647 h 85"/>
                <a:gd name="T12" fmla="*/ 0 w 85"/>
                <a:gd name="T13" fmla="*/ 2147483647 h 85"/>
                <a:gd name="T14" fmla="*/ 2147483647 w 85"/>
                <a:gd name="T15" fmla="*/ 2147483647 h 85"/>
                <a:gd name="T16" fmla="*/ 2147483647 w 85"/>
                <a:gd name="T17" fmla="*/ 2147483647 h 85"/>
                <a:gd name="T18" fmla="*/ 2147483647 w 85"/>
                <a:gd name="T19" fmla="*/ 2147483647 h 85"/>
                <a:gd name="T20" fmla="*/ 2147483647 w 85"/>
                <a:gd name="T21" fmla="*/ 2147483647 h 85"/>
                <a:gd name="T22" fmla="*/ 2147483647 w 85"/>
                <a:gd name="T23" fmla="*/ 2147483647 h 85"/>
                <a:gd name="T24" fmla="*/ 2147483647 w 85"/>
                <a:gd name="T25" fmla="*/ 0 h 85"/>
                <a:gd name="T26" fmla="*/ 2147483647 w 85"/>
                <a:gd name="T27" fmla="*/ 2147483647 h 85"/>
                <a:gd name="T28" fmla="*/ 2147483647 w 85"/>
                <a:gd name="T29" fmla="*/ 2147483647 h 85"/>
                <a:gd name="T30" fmla="*/ 2147483647 w 85"/>
                <a:gd name="T31" fmla="*/ 2147483647 h 85"/>
                <a:gd name="T32" fmla="*/ 2147483647 w 85"/>
                <a:gd name="T33" fmla="*/ 2147483647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85"/>
                <a:gd name="T53" fmla="*/ 85 w 8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85">
                  <a:moveTo>
                    <a:pt x="76" y="28"/>
                  </a:moveTo>
                  <a:lnTo>
                    <a:pt x="53" y="41"/>
                  </a:lnTo>
                  <a:lnTo>
                    <a:pt x="53" y="43"/>
                  </a:lnTo>
                  <a:lnTo>
                    <a:pt x="13" y="85"/>
                  </a:lnTo>
                  <a:lnTo>
                    <a:pt x="2" y="76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4" y="67"/>
                  </a:lnTo>
                  <a:lnTo>
                    <a:pt x="14" y="53"/>
                  </a:lnTo>
                  <a:lnTo>
                    <a:pt x="44" y="25"/>
                  </a:lnTo>
                  <a:lnTo>
                    <a:pt x="62" y="14"/>
                  </a:lnTo>
                  <a:lnTo>
                    <a:pt x="73" y="10"/>
                  </a:lnTo>
                  <a:lnTo>
                    <a:pt x="83" y="0"/>
                  </a:lnTo>
                  <a:lnTo>
                    <a:pt x="85" y="18"/>
                  </a:lnTo>
                  <a:lnTo>
                    <a:pt x="83" y="23"/>
                  </a:lnTo>
                  <a:lnTo>
                    <a:pt x="82" y="26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Freeform 259"/>
            <p:cNvSpPr>
              <a:spLocks/>
            </p:cNvSpPr>
            <p:nvPr/>
          </p:nvSpPr>
          <p:spPr bwMode="auto">
            <a:xfrm>
              <a:off x="3484563" y="4795838"/>
              <a:ext cx="3175" cy="317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Freeform 260"/>
            <p:cNvSpPr>
              <a:spLocks/>
            </p:cNvSpPr>
            <p:nvPr/>
          </p:nvSpPr>
          <p:spPr bwMode="auto">
            <a:xfrm>
              <a:off x="1568450" y="4803775"/>
              <a:ext cx="14288" cy="3175"/>
            </a:xfrm>
            <a:custGeom>
              <a:avLst/>
              <a:gdLst>
                <a:gd name="T0" fmla="*/ 2147483647 w 9"/>
                <a:gd name="T1" fmla="*/ 2147483647 h 2"/>
                <a:gd name="T2" fmla="*/ 2147483647 w 9"/>
                <a:gd name="T3" fmla="*/ 2147483647 h 2"/>
                <a:gd name="T4" fmla="*/ 0 w 9"/>
                <a:gd name="T5" fmla="*/ 0 h 2"/>
                <a:gd name="T6" fmla="*/ 2147483647 w 9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9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9" name="Freeform 262"/>
            <p:cNvSpPr>
              <a:spLocks/>
            </p:cNvSpPr>
            <p:nvPr/>
          </p:nvSpPr>
          <p:spPr bwMode="auto">
            <a:xfrm>
              <a:off x="1592263" y="4821238"/>
              <a:ext cx="11112" cy="4762"/>
            </a:xfrm>
            <a:custGeom>
              <a:avLst/>
              <a:gdLst>
                <a:gd name="T0" fmla="*/ 0 w 7"/>
                <a:gd name="T1" fmla="*/ 0 h 3"/>
                <a:gd name="T2" fmla="*/ 2147483647 w 7"/>
                <a:gd name="T3" fmla="*/ 2147483647 h 3"/>
                <a:gd name="T4" fmla="*/ 0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0" name="Freeform 263"/>
            <p:cNvSpPr>
              <a:spLocks/>
            </p:cNvSpPr>
            <p:nvPr/>
          </p:nvSpPr>
          <p:spPr bwMode="auto">
            <a:xfrm>
              <a:off x="3063875" y="4826000"/>
              <a:ext cx="7938" cy="3175"/>
            </a:xfrm>
            <a:custGeom>
              <a:avLst/>
              <a:gdLst>
                <a:gd name="T0" fmla="*/ 2147483647 w 5"/>
                <a:gd name="T1" fmla="*/ 0 h 2"/>
                <a:gd name="T2" fmla="*/ 0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" name="Freeform 264"/>
            <p:cNvSpPr>
              <a:spLocks/>
            </p:cNvSpPr>
            <p:nvPr/>
          </p:nvSpPr>
          <p:spPr bwMode="auto">
            <a:xfrm>
              <a:off x="2128838" y="4868863"/>
              <a:ext cx="25400" cy="3175"/>
            </a:xfrm>
            <a:custGeom>
              <a:avLst/>
              <a:gdLst>
                <a:gd name="T0" fmla="*/ 2147483647 w 16"/>
                <a:gd name="T1" fmla="*/ 0 h 2"/>
                <a:gd name="T2" fmla="*/ 2147483647 w 16"/>
                <a:gd name="T3" fmla="*/ 2147483647 h 2"/>
                <a:gd name="T4" fmla="*/ 2147483647 w 16"/>
                <a:gd name="T5" fmla="*/ 2147483647 h 2"/>
                <a:gd name="T6" fmla="*/ 2147483647 w 16"/>
                <a:gd name="T7" fmla="*/ 2147483647 h 2"/>
                <a:gd name="T8" fmla="*/ 0 w 16"/>
                <a:gd name="T9" fmla="*/ 2147483647 h 2"/>
                <a:gd name="T10" fmla="*/ 2147483647 w 1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"/>
                <a:gd name="T20" fmla="*/ 16 w 1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">
                  <a:moveTo>
                    <a:pt x="16" y="0"/>
                  </a:moveTo>
                  <a:lnTo>
                    <a:pt x="8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3" name="Freeform 265"/>
            <p:cNvSpPr>
              <a:spLocks/>
            </p:cNvSpPr>
            <p:nvPr/>
          </p:nvSpPr>
          <p:spPr bwMode="auto">
            <a:xfrm>
              <a:off x="2179638" y="4868863"/>
              <a:ext cx="22225" cy="3175"/>
            </a:xfrm>
            <a:custGeom>
              <a:avLst/>
              <a:gdLst>
                <a:gd name="T0" fmla="*/ 2147483647 w 14"/>
                <a:gd name="T1" fmla="*/ 0 h 2"/>
                <a:gd name="T2" fmla="*/ 2147483647 w 14"/>
                <a:gd name="T3" fmla="*/ 2147483647 h 2"/>
                <a:gd name="T4" fmla="*/ 2147483647 w 14"/>
                <a:gd name="T5" fmla="*/ 0 h 2"/>
                <a:gd name="T6" fmla="*/ 0 w 14"/>
                <a:gd name="T7" fmla="*/ 0 h 2"/>
                <a:gd name="T8" fmla="*/ 2147483647 w 14"/>
                <a:gd name="T9" fmla="*/ 0 h 2"/>
                <a:gd name="T10" fmla="*/ 2147483647 w 1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"/>
                <a:gd name="T20" fmla="*/ 14 w 1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">
                  <a:moveTo>
                    <a:pt x="14" y="0"/>
                  </a:moveTo>
                  <a:lnTo>
                    <a:pt x="10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4" name="Freeform 266"/>
            <p:cNvSpPr>
              <a:spLocks/>
            </p:cNvSpPr>
            <p:nvPr/>
          </p:nvSpPr>
          <p:spPr bwMode="auto">
            <a:xfrm>
              <a:off x="2055813" y="4872038"/>
              <a:ext cx="15875" cy="1587"/>
            </a:xfrm>
            <a:custGeom>
              <a:avLst/>
              <a:gdLst>
                <a:gd name="T0" fmla="*/ 2147483647 w 10"/>
                <a:gd name="T1" fmla="*/ 0 h 1587"/>
                <a:gd name="T2" fmla="*/ 2147483647 w 10"/>
                <a:gd name="T3" fmla="*/ 0 h 1587"/>
                <a:gd name="T4" fmla="*/ 0 w 10"/>
                <a:gd name="T5" fmla="*/ 0 h 1587"/>
                <a:gd name="T6" fmla="*/ 0 w 10"/>
                <a:gd name="T7" fmla="*/ 0 h 1587"/>
                <a:gd name="T8" fmla="*/ 2147483647 w 10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87"/>
                <a:gd name="T17" fmla="*/ 10 w 10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87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5" name="Freeform 268"/>
            <p:cNvSpPr>
              <a:spLocks/>
            </p:cNvSpPr>
            <p:nvPr/>
          </p:nvSpPr>
          <p:spPr bwMode="auto">
            <a:xfrm>
              <a:off x="1873250" y="4886325"/>
              <a:ext cx="12700" cy="14288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0 w 8"/>
                <a:gd name="T7" fmla="*/ 2147483647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0"/>
                  </a:moveTo>
                  <a:lnTo>
                    <a:pt x="7" y="5"/>
                  </a:lnTo>
                  <a:lnTo>
                    <a:pt x="1" y="9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6" name="Freeform 270"/>
            <p:cNvSpPr>
              <a:spLocks/>
            </p:cNvSpPr>
            <p:nvPr/>
          </p:nvSpPr>
          <p:spPr bwMode="auto">
            <a:xfrm>
              <a:off x="2987675" y="4894263"/>
              <a:ext cx="11113" cy="20637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w 7"/>
                <a:gd name="T7" fmla="*/ 0 h 13"/>
                <a:gd name="T8" fmla="*/ 2147483647 w 7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7" y="13"/>
                  </a:moveTo>
                  <a:lnTo>
                    <a:pt x="4" y="11"/>
                  </a:lnTo>
                  <a:lnTo>
                    <a:pt x="2" y="7"/>
                  </a:lnTo>
                  <a:lnTo>
                    <a:pt x="0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7" name="Freeform 271"/>
            <p:cNvSpPr>
              <a:spLocks/>
            </p:cNvSpPr>
            <p:nvPr/>
          </p:nvSpPr>
          <p:spPr bwMode="auto">
            <a:xfrm>
              <a:off x="2906713" y="4914900"/>
              <a:ext cx="642937" cy="30163"/>
            </a:xfrm>
            <a:custGeom>
              <a:avLst/>
              <a:gdLst>
                <a:gd name="T0" fmla="*/ 2147483647 w 405"/>
                <a:gd name="T1" fmla="*/ 2147483647 h 19"/>
                <a:gd name="T2" fmla="*/ 2147483647 w 405"/>
                <a:gd name="T3" fmla="*/ 0 h 19"/>
                <a:gd name="T4" fmla="*/ 2147483647 w 405"/>
                <a:gd name="T5" fmla="*/ 0 h 19"/>
                <a:gd name="T6" fmla="*/ 2147483647 w 405"/>
                <a:gd name="T7" fmla="*/ 0 h 19"/>
                <a:gd name="T8" fmla="*/ 2147483647 w 405"/>
                <a:gd name="T9" fmla="*/ 2147483647 h 19"/>
                <a:gd name="T10" fmla="*/ 2147483647 w 405"/>
                <a:gd name="T11" fmla="*/ 2147483647 h 19"/>
                <a:gd name="T12" fmla="*/ 2147483647 w 405"/>
                <a:gd name="T13" fmla="*/ 2147483647 h 19"/>
                <a:gd name="T14" fmla="*/ 2147483647 w 405"/>
                <a:gd name="T15" fmla="*/ 2147483647 h 19"/>
                <a:gd name="T16" fmla="*/ 2147483647 w 405"/>
                <a:gd name="T17" fmla="*/ 2147483647 h 19"/>
                <a:gd name="T18" fmla="*/ 2147483647 w 405"/>
                <a:gd name="T19" fmla="*/ 2147483647 h 19"/>
                <a:gd name="T20" fmla="*/ 2147483647 w 405"/>
                <a:gd name="T21" fmla="*/ 2147483647 h 19"/>
                <a:gd name="T22" fmla="*/ 2147483647 w 405"/>
                <a:gd name="T23" fmla="*/ 2147483647 h 19"/>
                <a:gd name="T24" fmla="*/ 2147483647 w 405"/>
                <a:gd name="T25" fmla="*/ 2147483647 h 19"/>
                <a:gd name="T26" fmla="*/ 2147483647 w 405"/>
                <a:gd name="T27" fmla="*/ 2147483647 h 19"/>
                <a:gd name="T28" fmla="*/ 2147483647 w 405"/>
                <a:gd name="T29" fmla="*/ 2147483647 h 19"/>
                <a:gd name="T30" fmla="*/ 2147483647 w 405"/>
                <a:gd name="T31" fmla="*/ 2147483647 h 19"/>
                <a:gd name="T32" fmla="*/ 2147483647 w 405"/>
                <a:gd name="T33" fmla="*/ 2147483647 h 19"/>
                <a:gd name="T34" fmla="*/ 2147483647 w 405"/>
                <a:gd name="T35" fmla="*/ 2147483647 h 19"/>
                <a:gd name="T36" fmla="*/ 2147483647 w 405"/>
                <a:gd name="T37" fmla="*/ 2147483647 h 19"/>
                <a:gd name="T38" fmla="*/ 2147483647 w 405"/>
                <a:gd name="T39" fmla="*/ 2147483647 h 19"/>
                <a:gd name="T40" fmla="*/ 2147483647 w 405"/>
                <a:gd name="T41" fmla="*/ 2147483647 h 19"/>
                <a:gd name="T42" fmla="*/ 2147483647 w 405"/>
                <a:gd name="T43" fmla="*/ 2147483647 h 19"/>
                <a:gd name="T44" fmla="*/ 2147483647 w 405"/>
                <a:gd name="T45" fmla="*/ 2147483647 h 19"/>
                <a:gd name="T46" fmla="*/ 2147483647 w 405"/>
                <a:gd name="T47" fmla="*/ 2147483647 h 19"/>
                <a:gd name="T48" fmla="*/ 2147483647 w 405"/>
                <a:gd name="T49" fmla="*/ 2147483647 h 19"/>
                <a:gd name="T50" fmla="*/ 2147483647 w 405"/>
                <a:gd name="T51" fmla="*/ 2147483647 h 19"/>
                <a:gd name="T52" fmla="*/ 2147483647 w 405"/>
                <a:gd name="T53" fmla="*/ 2147483647 h 19"/>
                <a:gd name="T54" fmla="*/ 2147483647 w 405"/>
                <a:gd name="T55" fmla="*/ 2147483647 h 19"/>
                <a:gd name="T56" fmla="*/ 2147483647 w 405"/>
                <a:gd name="T57" fmla="*/ 2147483647 h 19"/>
                <a:gd name="T58" fmla="*/ 2147483647 w 405"/>
                <a:gd name="T59" fmla="*/ 2147483647 h 19"/>
                <a:gd name="T60" fmla="*/ 2147483647 w 405"/>
                <a:gd name="T61" fmla="*/ 2147483647 h 19"/>
                <a:gd name="T62" fmla="*/ 2147483647 w 405"/>
                <a:gd name="T63" fmla="*/ 2147483647 h 19"/>
                <a:gd name="T64" fmla="*/ 2147483647 w 405"/>
                <a:gd name="T65" fmla="*/ 2147483647 h 19"/>
                <a:gd name="T66" fmla="*/ 2147483647 w 405"/>
                <a:gd name="T67" fmla="*/ 2147483647 h 19"/>
                <a:gd name="T68" fmla="*/ 2147483647 w 405"/>
                <a:gd name="T69" fmla="*/ 2147483647 h 19"/>
                <a:gd name="T70" fmla="*/ 2147483647 w 405"/>
                <a:gd name="T71" fmla="*/ 2147483647 h 19"/>
                <a:gd name="T72" fmla="*/ 2147483647 w 405"/>
                <a:gd name="T73" fmla="*/ 2147483647 h 19"/>
                <a:gd name="T74" fmla="*/ 2147483647 w 405"/>
                <a:gd name="T75" fmla="*/ 2147483647 h 19"/>
                <a:gd name="T76" fmla="*/ 2147483647 w 405"/>
                <a:gd name="T77" fmla="*/ 2147483647 h 19"/>
                <a:gd name="T78" fmla="*/ 2147483647 w 405"/>
                <a:gd name="T79" fmla="*/ 2147483647 h 19"/>
                <a:gd name="T80" fmla="*/ 2147483647 w 405"/>
                <a:gd name="T81" fmla="*/ 2147483647 h 19"/>
                <a:gd name="T82" fmla="*/ 2147483647 w 405"/>
                <a:gd name="T83" fmla="*/ 2147483647 h 19"/>
                <a:gd name="T84" fmla="*/ 2147483647 w 405"/>
                <a:gd name="T85" fmla="*/ 2147483647 h 19"/>
                <a:gd name="T86" fmla="*/ 2147483647 w 405"/>
                <a:gd name="T87" fmla="*/ 2147483647 h 19"/>
                <a:gd name="T88" fmla="*/ 2147483647 w 405"/>
                <a:gd name="T89" fmla="*/ 2147483647 h 19"/>
                <a:gd name="T90" fmla="*/ 2147483647 w 405"/>
                <a:gd name="T91" fmla="*/ 2147483647 h 19"/>
                <a:gd name="T92" fmla="*/ 2147483647 w 405"/>
                <a:gd name="T93" fmla="*/ 2147483647 h 19"/>
                <a:gd name="T94" fmla="*/ 2147483647 w 405"/>
                <a:gd name="T95" fmla="*/ 2147483647 h 19"/>
                <a:gd name="T96" fmla="*/ 2147483647 w 405"/>
                <a:gd name="T97" fmla="*/ 2147483647 h 19"/>
                <a:gd name="T98" fmla="*/ 2147483647 w 405"/>
                <a:gd name="T99" fmla="*/ 2147483647 h 19"/>
                <a:gd name="T100" fmla="*/ 2147483647 w 405"/>
                <a:gd name="T101" fmla="*/ 2147483647 h 19"/>
                <a:gd name="T102" fmla="*/ 2147483647 w 405"/>
                <a:gd name="T103" fmla="*/ 2147483647 h 19"/>
                <a:gd name="T104" fmla="*/ 2147483647 w 405"/>
                <a:gd name="T105" fmla="*/ 2147483647 h 19"/>
                <a:gd name="T106" fmla="*/ 2147483647 w 405"/>
                <a:gd name="T107" fmla="*/ 2147483647 h 19"/>
                <a:gd name="T108" fmla="*/ 2147483647 w 405"/>
                <a:gd name="T109" fmla="*/ 2147483647 h 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5"/>
                <a:gd name="T166" fmla="*/ 0 h 19"/>
                <a:gd name="T167" fmla="*/ 405 w 405"/>
                <a:gd name="T168" fmla="*/ 19 h 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5" h="19">
                  <a:moveTo>
                    <a:pt x="294" y="0"/>
                  </a:moveTo>
                  <a:lnTo>
                    <a:pt x="318" y="2"/>
                  </a:lnTo>
                  <a:lnTo>
                    <a:pt x="320" y="0"/>
                  </a:lnTo>
                  <a:lnTo>
                    <a:pt x="350" y="0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7" y="2"/>
                  </a:lnTo>
                  <a:lnTo>
                    <a:pt x="361" y="0"/>
                  </a:lnTo>
                  <a:lnTo>
                    <a:pt x="382" y="2"/>
                  </a:lnTo>
                  <a:lnTo>
                    <a:pt x="400" y="5"/>
                  </a:lnTo>
                  <a:lnTo>
                    <a:pt x="403" y="9"/>
                  </a:lnTo>
                  <a:lnTo>
                    <a:pt x="405" y="14"/>
                  </a:lnTo>
                  <a:lnTo>
                    <a:pt x="405" y="16"/>
                  </a:lnTo>
                  <a:lnTo>
                    <a:pt x="403" y="16"/>
                  </a:lnTo>
                  <a:lnTo>
                    <a:pt x="400" y="14"/>
                  </a:lnTo>
                  <a:lnTo>
                    <a:pt x="398" y="14"/>
                  </a:lnTo>
                  <a:lnTo>
                    <a:pt x="396" y="12"/>
                  </a:lnTo>
                  <a:lnTo>
                    <a:pt x="395" y="16"/>
                  </a:lnTo>
                  <a:lnTo>
                    <a:pt x="395" y="14"/>
                  </a:lnTo>
                  <a:lnTo>
                    <a:pt x="379" y="16"/>
                  </a:lnTo>
                  <a:lnTo>
                    <a:pt x="368" y="12"/>
                  </a:lnTo>
                  <a:lnTo>
                    <a:pt x="366" y="12"/>
                  </a:lnTo>
                  <a:lnTo>
                    <a:pt x="364" y="12"/>
                  </a:lnTo>
                  <a:lnTo>
                    <a:pt x="363" y="14"/>
                  </a:lnTo>
                  <a:lnTo>
                    <a:pt x="363" y="12"/>
                  </a:lnTo>
                  <a:lnTo>
                    <a:pt x="361" y="14"/>
                  </a:lnTo>
                  <a:lnTo>
                    <a:pt x="352" y="10"/>
                  </a:lnTo>
                  <a:lnTo>
                    <a:pt x="349" y="14"/>
                  </a:lnTo>
                  <a:lnTo>
                    <a:pt x="347" y="12"/>
                  </a:lnTo>
                  <a:lnTo>
                    <a:pt x="343" y="14"/>
                  </a:lnTo>
                  <a:lnTo>
                    <a:pt x="336" y="12"/>
                  </a:lnTo>
                  <a:lnTo>
                    <a:pt x="333" y="14"/>
                  </a:lnTo>
                  <a:lnTo>
                    <a:pt x="331" y="12"/>
                  </a:lnTo>
                  <a:lnTo>
                    <a:pt x="329" y="14"/>
                  </a:lnTo>
                  <a:lnTo>
                    <a:pt x="327" y="12"/>
                  </a:lnTo>
                  <a:lnTo>
                    <a:pt x="325" y="14"/>
                  </a:lnTo>
                  <a:lnTo>
                    <a:pt x="315" y="14"/>
                  </a:lnTo>
                  <a:lnTo>
                    <a:pt x="306" y="14"/>
                  </a:lnTo>
                  <a:lnTo>
                    <a:pt x="297" y="14"/>
                  </a:lnTo>
                  <a:lnTo>
                    <a:pt x="294" y="14"/>
                  </a:lnTo>
                  <a:lnTo>
                    <a:pt x="290" y="14"/>
                  </a:lnTo>
                  <a:lnTo>
                    <a:pt x="287" y="14"/>
                  </a:lnTo>
                  <a:lnTo>
                    <a:pt x="285" y="12"/>
                  </a:lnTo>
                  <a:lnTo>
                    <a:pt x="274" y="14"/>
                  </a:lnTo>
                  <a:lnTo>
                    <a:pt x="269" y="14"/>
                  </a:lnTo>
                  <a:lnTo>
                    <a:pt x="265" y="12"/>
                  </a:lnTo>
                  <a:lnTo>
                    <a:pt x="265" y="14"/>
                  </a:lnTo>
                  <a:lnTo>
                    <a:pt x="260" y="12"/>
                  </a:lnTo>
                  <a:lnTo>
                    <a:pt x="242" y="14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26" y="18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0" y="14"/>
                  </a:lnTo>
                  <a:lnTo>
                    <a:pt x="209" y="14"/>
                  </a:lnTo>
                  <a:lnTo>
                    <a:pt x="205" y="16"/>
                  </a:lnTo>
                  <a:lnTo>
                    <a:pt x="205" y="14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2" y="18"/>
                  </a:lnTo>
                  <a:lnTo>
                    <a:pt x="198" y="16"/>
                  </a:lnTo>
                  <a:lnTo>
                    <a:pt x="193" y="14"/>
                  </a:lnTo>
                  <a:lnTo>
                    <a:pt x="193" y="18"/>
                  </a:lnTo>
                  <a:lnTo>
                    <a:pt x="191" y="16"/>
                  </a:lnTo>
                  <a:lnTo>
                    <a:pt x="187" y="14"/>
                  </a:lnTo>
                  <a:lnTo>
                    <a:pt x="173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61" y="16"/>
                  </a:lnTo>
                  <a:lnTo>
                    <a:pt x="157" y="16"/>
                  </a:lnTo>
                  <a:lnTo>
                    <a:pt x="154" y="19"/>
                  </a:lnTo>
                  <a:lnTo>
                    <a:pt x="150" y="18"/>
                  </a:lnTo>
                  <a:lnTo>
                    <a:pt x="147" y="18"/>
                  </a:lnTo>
                  <a:lnTo>
                    <a:pt x="143" y="18"/>
                  </a:lnTo>
                  <a:lnTo>
                    <a:pt x="140" y="16"/>
                  </a:lnTo>
                  <a:lnTo>
                    <a:pt x="127" y="16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5" y="14"/>
                  </a:lnTo>
                  <a:lnTo>
                    <a:pt x="108" y="12"/>
                  </a:lnTo>
                  <a:lnTo>
                    <a:pt x="101" y="14"/>
                  </a:lnTo>
                  <a:lnTo>
                    <a:pt x="97" y="10"/>
                  </a:lnTo>
                  <a:lnTo>
                    <a:pt x="95" y="12"/>
                  </a:lnTo>
                  <a:lnTo>
                    <a:pt x="60" y="9"/>
                  </a:lnTo>
                  <a:lnTo>
                    <a:pt x="49" y="9"/>
                  </a:lnTo>
                  <a:lnTo>
                    <a:pt x="2" y="5"/>
                  </a:lnTo>
                  <a:lnTo>
                    <a:pt x="0" y="3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26" y="3"/>
                  </a:lnTo>
                  <a:lnTo>
                    <a:pt x="49" y="3"/>
                  </a:lnTo>
                  <a:lnTo>
                    <a:pt x="74" y="2"/>
                  </a:lnTo>
                  <a:lnTo>
                    <a:pt x="81" y="2"/>
                  </a:lnTo>
                  <a:lnTo>
                    <a:pt x="122" y="5"/>
                  </a:lnTo>
                  <a:lnTo>
                    <a:pt x="124" y="3"/>
                  </a:lnTo>
                  <a:lnTo>
                    <a:pt x="126" y="5"/>
                  </a:lnTo>
                  <a:lnTo>
                    <a:pt x="133" y="3"/>
                  </a:lnTo>
                  <a:lnTo>
                    <a:pt x="159" y="2"/>
                  </a:lnTo>
                  <a:lnTo>
                    <a:pt x="175" y="2"/>
                  </a:lnTo>
                  <a:lnTo>
                    <a:pt x="191" y="2"/>
                  </a:lnTo>
                  <a:lnTo>
                    <a:pt x="200" y="2"/>
                  </a:lnTo>
                  <a:lnTo>
                    <a:pt x="225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8" name="Freeform 272"/>
            <p:cNvSpPr>
              <a:spLocks/>
            </p:cNvSpPr>
            <p:nvPr/>
          </p:nvSpPr>
          <p:spPr bwMode="auto">
            <a:xfrm>
              <a:off x="690563" y="4918075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2147483647 w 1"/>
                <a:gd name="T5" fmla="*/ 0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3" name="32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16934" y="510808"/>
            <a:ext cx="1152128" cy="1152128"/>
          </a:xfrm>
          <a:prstGeom prst="star5">
            <a:avLst>
              <a:gd name="adj" fmla="val 1454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Llamada ovalada"/>
          <p:cNvSpPr/>
          <p:nvPr/>
        </p:nvSpPr>
        <p:spPr>
          <a:xfrm>
            <a:off x="1259633" y="1052737"/>
            <a:ext cx="2520280" cy="993686"/>
          </a:xfrm>
          <a:prstGeom prst="wedgeEllipseCallout">
            <a:avLst>
              <a:gd name="adj1" fmla="val -3725"/>
              <a:gd name="adj2" fmla="val 100421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Merry</a:t>
            </a:r>
            <a:r>
              <a:rPr lang="es-ES_tradnl" sz="2400" b="1" dirty="0">
                <a:solidFill>
                  <a:schemeClr val="bg1"/>
                </a:solidFill>
              </a:rPr>
              <a:t> Christmas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04" y="5073523"/>
            <a:ext cx="371260" cy="445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Forma libre"/>
          <p:cNvSpPr/>
          <p:nvPr/>
        </p:nvSpPr>
        <p:spPr>
          <a:xfrm>
            <a:off x="5509667" y="1628800"/>
            <a:ext cx="2047898" cy="3436242"/>
          </a:xfrm>
          <a:custGeom>
            <a:avLst/>
            <a:gdLst>
              <a:gd name="connsiteX0" fmla="*/ 1059543 w 2757722"/>
              <a:gd name="connsiteY0" fmla="*/ 0 h 3149156"/>
              <a:gd name="connsiteX1" fmla="*/ 1625600 w 2757722"/>
              <a:gd name="connsiteY1" fmla="*/ 580571 h 3149156"/>
              <a:gd name="connsiteX2" fmla="*/ 2351314 w 2757722"/>
              <a:gd name="connsiteY2" fmla="*/ 754743 h 3149156"/>
              <a:gd name="connsiteX3" fmla="*/ 1611085 w 2757722"/>
              <a:gd name="connsiteY3" fmla="*/ 1277257 h 3149156"/>
              <a:gd name="connsiteX4" fmla="*/ 261257 w 2757722"/>
              <a:gd name="connsiteY4" fmla="*/ 1611085 h 3149156"/>
              <a:gd name="connsiteX5" fmla="*/ 1219200 w 2757722"/>
              <a:gd name="connsiteY5" fmla="*/ 1785257 h 3149156"/>
              <a:gd name="connsiteX6" fmla="*/ 2641600 w 2757722"/>
              <a:gd name="connsiteY6" fmla="*/ 1654628 h 3149156"/>
              <a:gd name="connsiteX7" fmla="*/ 464457 w 2757722"/>
              <a:gd name="connsiteY7" fmla="*/ 2438400 h 3149156"/>
              <a:gd name="connsiteX8" fmla="*/ 1886857 w 2757722"/>
              <a:gd name="connsiteY8" fmla="*/ 2714171 h 3149156"/>
              <a:gd name="connsiteX9" fmla="*/ 2757714 w 2757722"/>
              <a:gd name="connsiteY9" fmla="*/ 2510971 h 3149156"/>
              <a:gd name="connsiteX10" fmla="*/ 1872343 w 2757722"/>
              <a:gd name="connsiteY10" fmla="*/ 3135085 h 3149156"/>
              <a:gd name="connsiteX11" fmla="*/ 0 w 2757722"/>
              <a:gd name="connsiteY11" fmla="*/ 2960914 h 3149156"/>
              <a:gd name="connsiteX12" fmla="*/ 0 w 2757722"/>
              <a:gd name="connsiteY12" fmla="*/ 2960914 h 31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7722" h="3149156">
                <a:moveTo>
                  <a:pt x="1059543" y="0"/>
                </a:moveTo>
                <a:cubicBezTo>
                  <a:pt x="1234924" y="227390"/>
                  <a:pt x="1410305" y="454781"/>
                  <a:pt x="1625600" y="580571"/>
                </a:cubicBezTo>
                <a:cubicBezTo>
                  <a:pt x="1840895" y="706362"/>
                  <a:pt x="2353733" y="638629"/>
                  <a:pt x="2351314" y="754743"/>
                </a:cubicBezTo>
                <a:cubicBezTo>
                  <a:pt x="2348895" y="870857"/>
                  <a:pt x="1959428" y="1134533"/>
                  <a:pt x="1611085" y="1277257"/>
                </a:cubicBezTo>
                <a:cubicBezTo>
                  <a:pt x="1262742" y="1419981"/>
                  <a:pt x="326571" y="1526418"/>
                  <a:pt x="261257" y="1611085"/>
                </a:cubicBezTo>
                <a:cubicBezTo>
                  <a:pt x="195943" y="1695752"/>
                  <a:pt x="822476" y="1778000"/>
                  <a:pt x="1219200" y="1785257"/>
                </a:cubicBezTo>
                <a:cubicBezTo>
                  <a:pt x="1615924" y="1792514"/>
                  <a:pt x="2767390" y="1545771"/>
                  <a:pt x="2641600" y="1654628"/>
                </a:cubicBezTo>
                <a:cubicBezTo>
                  <a:pt x="2515810" y="1763485"/>
                  <a:pt x="590248" y="2261809"/>
                  <a:pt x="464457" y="2438400"/>
                </a:cubicBezTo>
                <a:cubicBezTo>
                  <a:pt x="338666" y="2614991"/>
                  <a:pt x="1504648" y="2702076"/>
                  <a:pt x="1886857" y="2714171"/>
                </a:cubicBezTo>
                <a:cubicBezTo>
                  <a:pt x="2269066" y="2726266"/>
                  <a:pt x="2760133" y="2440819"/>
                  <a:pt x="2757714" y="2510971"/>
                </a:cubicBezTo>
                <a:cubicBezTo>
                  <a:pt x="2755295" y="2581123"/>
                  <a:pt x="2331962" y="3060095"/>
                  <a:pt x="1872343" y="3135085"/>
                </a:cubicBezTo>
                <a:cubicBezTo>
                  <a:pt x="1412724" y="3210075"/>
                  <a:pt x="0" y="2960914"/>
                  <a:pt x="0" y="2960914"/>
                </a:cubicBezTo>
                <a:lnTo>
                  <a:pt x="0" y="2960914"/>
                </a:lnTo>
              </a:path>
            </a:pathLst>
          </a:custGeom>
          <a:noFill/>
          <a:ln w="1016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1" y="2851255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33" y="2860970"/>
            <a:ext cx="371261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5" y="3607498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89" y="3607498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9" y="4348365"/>
            <a:ext cx="376972" cy="445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29" y="5071719"/>
            <a:ext cx="376972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22" y="4305040"/>
            <a:ext cx="376973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9" name="Freeform 62"/>
          <p:cNvSpPr>
            <a:spLocks/>
          </p:cNvSpPr>
          <p:nvPr/>
        </p:nvSpPr>
        <p:spPr bwMode="auto">
          <a:xfrm>
            <a:off x="4787900" y="6145213"/>
            <a:ext cx="303213" cy="314325"/>
          </a:xfrm>
          <a:custGeom>
            <a:avLst/>
            <a:gdLst>
              <a:gd name="T0" fmla="*/ 2147483647 w 191"/>
              <a:gd name="T1" fmla="*/ 2147483647 h 198"/>
              <a:gd name="T2" fmla="*/ 2147483647 w 191"/>
              <a:gd name="T3" fmla="*/ 2147483647 h 198"/>
              <a:gd name="T4" fmla="*/ 2147483647 w 191"/>
              <a:gd name="T5" fmla="*/ 2147483647 h 198"/>
              <a:gd name="T6" fmla="*/ 2147483647 w 191"/>
              <a:gd name="T7" fmla="*/ 2147483647 h 198"/>
              <a:gd name="T8" fmla="*/ 2147483647 w 191"/>
              <a:gd name="T9" fmla="*/ 2147483647 h 198"/>
              <a:gd name="T10" fmla="*/ 2147483647 w 191"/>
              <a:gd name="T11" fmla="*/ 2147483647 h 198"/>
              <a:gd name="T12" fmla="*/ 2147483647 w 191"/>
              <a:gd name="T13" fmla="*/ 2147483647 h 198"/>
              <a:gd name="T14" fmla="*/ 2147483647 w 191"/>
              <a:gd name="T15" fmla="*/ 2147483647 h 198"/>
              <a:gd name="T16" fmla="*/ 2147483647 w 191"/>
              <a:gd name="T17" fmla="*/ 2147483647 h 198"/>
              <a:gd name="T18" fmla="*/ 2147483647 w 191"/>
              <a:gd name="T19" fmla="*/ 2147483647 h 198"/>
              <a:gd name="T20" fmla="*/ 2147483647 w 191"/>
              <a:gd name="T21" fmla="*/ 2147483647 h 198"/>
              <a:gd name="T22" fmla="*/ 2147483647 w 191"/>
              <a:gd name="T23" fmla="*/ 2147483647 h 198"/>
              <a:gd name="T24" fmla="*/ 2147483647 w 191"/>
              <a:gd name="T25" fmla="*/ 2147483647 h 198"/>
              <a:gd name="T26" fmla="*/ 2147483647 w 191"/>
              <a:gd name="T27" fmla="*/ 2147483647 h 198"/>
              <a:gd name="T28" fmla="*/ 2147483647 w 191"/>
              <a:gd name="T29" fmla="*/ 2147483647 h 198"/>
              <a:gd name="T30" fmla="*/ 2147483647 w 191"/>
              <a:gd name="T31" fmla="*/ 2147483647 h 198"/>
              <a:gd name="T32" fmla="*/ 2147483647 w 191"/>
              <a:gd name="T33" fmla="*/ 2147483647 h 198"/>
              <a:gd name="T34" fmla="*/ 2147483647 w 191"/>
              <a:gd name="T35" fmla="*/ 2147483647 h 198"/>
              <a:gd name="T36" fmla="*/ 2147483647 w 191"/>
              <a:gd name="T37" fmla="*/ 2147483647 h 198"/>
              <a:gd name="T38" fmla="*/ 2147483647 w 191"/>
              <a:gd name="T39" fmla="*/ 2147483647 h 198"/>
              <a:gd name="T40" fmla="*/ 2147483647 w 191"/>
              <a:gd name="T41" fmla="*/ 2147483647 h 198"/>
              <a:gd name="T42" fmla="*/ 2147483647 w 191"/>
              <a:gd name="T43" fmla="*/ 2147483647 h 198"/>
              <a:gd name="T44" fmla="*/ 2147483647 w 191"/>
              <a:gd name="T45" fmla="*/ 2147483647 h 198"/>
              <a:gd name="T46" fmla="*/ 2147483647 w 191"/>
              <a:gd name="T47" fmla="*/ 2147483647 h 198"/>
              <a:gd name="T48" fmla="*/ 0 w 191"/>
              <a:gd name="T49" fmla="*/ 2147483647 h 198"/>
              <a:gd name="T50" fmla="*/ 2147483647 w 191"/>
              <a:gd name="T51" fmla="*/ 2147483647 h 198"/>
              <a:gd name="T52" fmla="*/ 2147483647 w 191"/>
              <a:gd name="T53" fmla="*/ 2147483647 h 198"/>
              <a:gd name="T54" fmla="*/ 2147483647 w 191"/>
              <a:gd name="T55" fmla="*/ 2147483647 h 198"/>
              <a:gd name="T56" fmla="*/ 2147483647 w 191"/>
              <a:gd name="T57" fmla="*/ 2147483647 h 198"/>
              <a:gd name="T58" fmla="*/ 2147483647 w 191"/>
              <a:gd name="T59" fmla="*/ 2147483647 h 198"/>
              <a:gd name="T60" fmla="*/ 2147483647 w 191"/>
              <a:gd name="T61" fmla="*/ 2147483647 h 198"/>
              <a:gd name="T62" fmla="*/ 2147483647 w 191"/>
              <a:gd name="T63" fmla="*/ 2147483647 h 198"/>
              <a:gd name="T64" fmla="*/ 2147483647 w 191"/>
              <a:gd name="T65" fmla="*/ 2147483647 h 1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1"/>
              <a:gd name="T100" fmla="*/ 0 h 198"/>
              <a:gd name="T101" fmla="*/ 191 w 191"/>
              <a:gd name="T102" fmla="*/ 198 h 1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1" h="198">
                <a:moveTo>
                  <a:pt x="114" y="13"/>
                </a:moveTo>
                <a:lnTo>
                  <a:pt x="98" y="95"/>
                </a:lnTo>
                <a:lnTo>
                  <a:pt x="141" y="25"/>
                </a:lnTo>
                <a:lnTo>
                  <a:pt x="147" y="21"/>
                </a:lnTo>
                <a:lnTo>
                  <a:pt x="151" y="21"/>
                </a:lnTo>
                <a:lnTo>
                  <a:pt x="156" y="23"/>
                </a:lnTo>
                <a:lnTo>
                  <a:pt x="160" y="29"/>
                </a:lnTo>
                <a:lnTo>
                  <a:pt x="168" y="44"/>
                </a:lnTo>
                <a:lnTo>
                  <a:pt x="168" y="50"/>
                </a:lnTo>
                <a:lnTo>
                  <a:pt x="170" y="53"/>
                </a:lnTo>
                <a:lnTo>
                  <a:pt x="102" y="99"/>
                </a:lnTo>
                <a:lnTo>
                  <a:pt x="180" y="80"/>
                </a:lnTo>
                <a:lnTo>
                  <a:pt x="189" y="80"/>
                </a:lnTo>
                <a:lnTo>
                  <a:pt x="191" y="84"/>
                </a:lnTo>
                <a:lnTo>
                  <a:pt x="191" y="97"/>
                </a:lnTo>
                <a:lnTo>
                  <a:pt x="185" y="112"/>
                </a:lnTo>
                <a:lnTo>
                  <a:pt x="182" y="116"/>
                </a:lnTo>
                <a:lnTo>
                  <a:pt x="180" y="118"/>
                </a:lnTo>
                <a:lnTo>
                  <a:pt x="102" y="107"/>
                </a:lnTo>
                <a:lnTo>
                  <a:pt x="170" y="147"/>
                </a:lnTo>
                <a:lnTo>
                  <a:pt x="172" y="149"/>
                </a:lnTo>
                <a:lnTo>
                  <a:pt x="170" y="156"/>
                </a:lnTo>
                <a:lnTo>
                  <a:pt x="162" y="166"/>
                </a:lnTo>
                <a:lnTo>
                  <a:pt x="151" y="175"/>
                </a:lnTo>
                <a:lnTo>
                  <a:pt x="145" y="177"/>
                </a:lnTo>
                <a:lnTo>
                  <a:pt x="141" y="173"/>
                </a:lnTo>
                <a:lnTo>
                  <a:pt x="98" y="112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93" y="196"/>
                </a:lnTo>
                <a:lnTo>
                  <a:pt x="87" y="198"/>
                </a:lnTo>
                <a:lnTo>
                  <a:pt x="81" y="196"/>
                </a:lnTo>
                <a:lnTo>
                  <a:pt x="77" y="191"/>
                </a:lnTo>
                <a:lnTo>
                  <a:pt x="77" y="185"/>
                </a:lnTo>
                <a:lnTo>
                  <a:pt x="87" y="112"/>
                </a:lnTo>
                <a:lnTo>
                  <a:pt x="48" y="175"/>
                </a:lnTo>
                <a:lnTo>
                  <a:pt x="46" y="173"/>
                </a:lnTo>
                <a:lnTo>
                  <a:pt x="42" y="170"/>
                </a:lnTo>
                <a:lnTo>
                  <a:pt x="27" y="164"/>
                </a:lnTo>
                <a:lnTo>
                  <a:pt x="21" y="160"/>
                </a:lnTo>
                <a:lnTo>
                  <a:pt x="17" y="156"/>
                </a:lnTo>
                <a:lnTo>
                  <a:pt x="17" y="151"/>
                </a:lnTo>
                <a:lnTo>
                  <a:pt x="21" y="147"/>
                </a:lnTo>
                <a:lnTo>
                  <a:pt x="85" y="109"/>
                </a:lnTo>
                <a:lnTo>
                  <a:pt x="11" y="118"/>
                </a:lnTo>
                <a:lnTo>
                  <a:pt x="8" y="116"/>
                </a:lnTo>
                <a:lnTo>
                  <a:pt x="6" y="112"/>
                </a:lnTo>
                <a:lnTo>
                  <a:pt x="0" y="97"/>
                </a:lnTo>
                <a:lnTo>
                  <a:pt x="0" y="84"/>
                </a:lnTo>
                <a:lnTo>
                  <a:pt x="2" y="80"/>
                </a:lnTo>
                <a:lnTo>
                  <a:pt x="11" y="80"/>
                </a:lnTo>
                <a:lnTo>
                  <a:pt x="85" y="99"/>
                </a:lnTo>
                <a:lnTo>
                  <a:pt x="21" y="50"/>
                </a:lnTo>
                <a:lnTo>
                  <a:pt x="25" y="46"/>
                </a:lnTo>
                <a:lnTo>
                  <a:pt x="33" y="36"/>
                </a:lnTo>
                <a:lnTo>
                  <a:pt x="42" y="27"/>
                </a:lnTo>
                <a:lnTo>
                  <a:pt x="46" y="23"/>
                </a:lnTo>
                <a:lnTo>
                  <a:pt x="89" y="95"/>
                </a:lnTo>
                <a:lnTo>
                  <a:pt x="77" y="13"/>
                </a:lnTo>
                <a:lnTo>
                  <a:pt x="77" y="4"/>
                </a:lnTo>
                <a:lnTo>
                  <a:pt x="81" y="2"/>
                </a:lnTo>
                <a:lnTo>
                  <a:pt x="87" y="0"/>
                </a:lnTo>
                <a:lnTo>
                  <a:pt x="93" y="2"/>
                </a:lnTo>
                <a:lnTo>
                  <a:pt x="108" y="8"/>
                </a:lnTo>
                <a:lnTo>
                  <a:pt x="112" y="10"/>
                </a:lnTo>
                <a:lnTo>
                  <a:pt x="114" y="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0" name="Freeform 63"/>
          <p:cNvSpPr>
            <a:spLocks/>
          </p:cNvSpPr>
          <p:nvPr/>
        </p:nvSpPr>
        <p:spPr bwMode="auto">
          <a:xfrm>
            <a:off x="4067175" y="4921250"/>
            <a:ext cx="306388" cy="311150"/>
          </a:xfrm>
          <a:custGeom>
            <a:avLst/>
            <a:gdLst>
              <a:gd name="T0" fmla="*/ 2147483647 w 193"/>
              <a:gd name="T1" fmla="*/ 2147483647 h 196"/>
              <a:gd name="T2" fmla="*/ 2147483647 w 193"/>
              <a:gd name="T3" fmla="*/ 2147483647 h 196"/>
              <a:gd name="T4" fmla="*/ 2147483647 w 193"/>
              <a:gd name="T5" fmla="*/ 2147483647 h 196"/>
              <a:gd name="T6" fmla="*/ 2147483647 w 193"/>
              <a:gd name="T7" fmla="*/ 2147483647 h 196"/>
              <a:gd name="T8" fmla="*/ 2147483647 w 193"/>
              <a:gd name="T9" fmla="*/ 2147483647 h 196"/>
              <a:gd name="T10" fmla="*/ 2147483647 w 193"/>
              <a:gd name="T11" fmla="*/ 2147483647 h 196"/>
              <a:gd name="T12" fmla="*/ 2147483647 w 193"/>
              <a:gd name="T13" fmla="*/ 2147483647 h 196"/>
              <a:gd name="T14" fmla="*/ 2147483647 w 193"/>
              <a:gd name="T15" fmla="*/ 2147483647 h 196"/>
              <a:gd name="T16" fmla="*/ 2147483647 w 193"/>
              <a:gd name="T17" fmla="*/ 2147483647 h 196"/>
              <a:gd name="T18" fmla="*/ 2147483647 w 193"/>
              <a:gd name="T19" fmla="*/ 2147483647 h 196"/>
              <a:gd name="T20" fmla="*/ 2147483647 w 193"/>
              <a:gd name="T21" fmla="*/ 2147483647 h 196"/>
              <a:gd name="T22" fmla="*/ 2147483647 w 193"/>
              <a:gd name="T23" fmla="*/ 2147483647 h 196"/>
              <a:gd name="T24" fmla="*/ 2147483647 w 193"/>
              <a:gd name="T25" fmla="*/ 2147483647 h 196"/>
              <a:gd name="T26" fmla="*/ 2147483647 w 193"/>
              <a:gd name="T27" fmla="*/ 2147483647 h 196"/>
              <a:gd name="T28" fmla="*/ 2147483647 w 193"/>
              <a:gd name="T29" fmla="*/ 2147483647 h 196"/>
              <a:gd name="T30" fmla="*/ 2147483647 w 193"/>
              <a:gd name="T31" fmla="*/ 2147483647 h 196"/>
              <a:gd name="T32" fmla="*/ 2147483647 w 193"/>
              <a:gd name="T33" fmla="*/ 2147483647 h 196"/>
              <a:gd name="T34" fmla="*/ 2147483647 w 193"/>
              <a:gd name="T35" fmla="*/ 2147483647 h 196"/>
              <a:gd name="T36" fmla="*/ 2147483647 w 193"/>
              <a:gd name="T37" fmla="*/ 2147483647 h 196"/>
              <a:gd name="T38" fmla="*/ 2147483647 w 193"/>
              <a:gd name="T39" fmla="*/ 2147483647 h 196"/>
              <a:gd name="T40" fmla="*/ 2147483647 w 193"/>
              <a:gd name="T41" fmla="*/ 2147483647 h 196"/>
              <a:gd name="T42" fmla="*/ 2147483647 w 193"/>
              <a:gd name="T43" fmla="*/ 2147483647 h 196"/>
              <a:gd name="T44" fmla="*/ 2147483647 w 193"/>
              <a:gd name="T45" fmla="*/ 2147483647 h 196"/>
              <a:gd name="T46" fmla="*/ 2147483647 w 193"/>
              <a:gd name="T47" fmla="*/ 2147483647 h 196"/>
              <a:gd name="T48" fmla="*/ 0 w 193"/>
              <a:gd name="T49" fmla="*/ 2147483647 h 196"/>
              <a:gd name="T50" fmla="*/ 2147483647 w 193"/>
              <a:gd name="T51" fmla="*/ 2147483647 h 196"/>
              <a:gd name="T52" fmla="*/ 2147483647 w 193"/>
              <a:gd name="T53" fmla="*/ 2147483647 h 196"/>
              <a:gd name="T54" fmla="*/ 2147483647 w 193"/>
              <a:gd name="T55" fmla="*/ 2147483647 h 196"/>
              <a:gd name="T56" fmla="*/ 2147483647 w 193"/>
              <a:gd name="T57" fmla="*/ 2147483647 h 196"/>
              <a:gd name="T58" fmla="*/ 2147483647 w 193"/>
              <a:gd name="T59" fmla="*/ 2147483647 h 196"/>
              <a:gd name="T60" fmla="*/ 2147483647 w 193"/>
              <a:gd name="T61" fmla="*/ 0 h 196"/>
              <a:gd name="T62" fmla="*/ 2147483647 w 193"/>
              <a:gd name="T63" fmla="*/ 0 h 196"/>
              <a:gd name="T64" fmla="*/ 2147483647 w 193"/>
              <a:gd name="T65" fmla="*/ 2147483647 h 1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196"/>
              <a:gd name="T101" fmla="*/ 193 w 193"/>
              <a:gd name="T102" fmla="*/ 196 h 1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196">
                <a:moveTo>
                  <a:pt x="114" y="11"/>
                </a:moveTo>
                <a:lnTo>
                  <a:pt x="100" y="95"/>
                </a:lnTo>
                <a:lnTo>
                  <a:pt x="143" y="25"/>
                </a:lnTo>
                <a:lnTo>
                  <a:pt x="147" y="19"/>
                </a:lnTo>
                <a:lnTo>
                  <a:pt x="154" y="19"/>
                </a:lnTo>
                <a:lnTo>
                  <a:pt x="158" y="23"/>
                </a:lnTo>
                <a:lnTo>
                  <a:pt x="162" y="29"/>
                </a:lnTo>
                <a:lnTo>
                  <a:pt x="168" y="44"/>
                </a:lnTo>
                <a:lnTo>
                  <a:pt x="170" y="48"/>
                </a:lnTo>
                <a:lnTo>
                  <a:pt x="170" y="51"/>
                </a:lnTo>
                <a:lnTo>
                  <a:pt x="102" y="97"/>
                </a:lnTo>
                <a:lnTo>
                  <a:pt x="183" y="80"/>
                </a:lnTo>
                <a:lnTo>
                  <a:pt x="189" y="80"/>
                </a:lnTo>
                <a:lnTo>
                  <a:pt x="193" y="84"/>
                </a:lnTo>
                <a:lnTo>
                  <a:pt x="191" y="97"/>
                </a:lnTo>
                <a:lnTo>
                  <a:pt x="185" y="109"/>
                </a:lnTo>
                <a:lnTo>
                  <a:pt x="183" y="116"/>
                </a:lnTo>
                <a:lnTo>
                  <a:pt x="183" y="118"/>
                </a:lnTo>
                <a:lnTo>
                  <a:pt x="102" y="107"/>
                </a:lnTo>
                <a:lnTo>
                  <a:pt x="172" y="145"/>
                </a:lnTo>
                <a:lnTo>
                  <a:pt x="172" y="149"/>
                </a:lnTo>
                <a:lnTo>
                  <a:pt x="172" y="154"/>
                </a:lnTo>
                <a:lnTo>
                  <a:pt x="164" y="166"/>
                </a:lnTo>
                <a:lnTo>
                  <a:pt x="152" y="175"/>
                </a:lnTo>
                <a:lnTo>
                  <a:pt x="147" y="175"/>
                </a:lnTo>
                <a:lnTo>
                  <a:pt x="143" y="173"/>
                </a:lnTo>
                <a:lnTo>
                  <a:pt x="100" y="112"/>
                </a:lnTo>
                <a:lnTo>
                  <a:pt x="114" y="183"/>
                </a:lnTo>
                <a:lnTo>
                  <a:pt x="114" y="185"/>
                </a:lnTo>
                <a:lnTo>
                  <a:pt x="108" y="189"/>
                </a:lnTo>
                <a:lnTo>
                  <a:pt x="96" y="196"/>
                </a:lnTo>
                <a:lnTo>
                  <a:pt x="87" y="196"/>
                </a:lnTo>
                <a:lnTo>
                  <a:pt x="81" y="196"/>
                </a:lnTo>
                <a:lnTo>
                  <a:pt x="79" y="192"/>
                </a:lnTo>
                <a:lnTo>
                  <a:pt x="77" y="183"/>
                </a:lnTo>
                <a:lnTo>
                  <a:pt x="89" y="112"/>
                </a:lnTo>
                <a:lnTo>
                  <a:pt x="48" y="173"/>
                </a:lnTo>
                <a:lnTo>
                  <a:pt x="42" y="170"/>
                </a:lnTo>
                <a:lnTo>
                  <a:pt x="29" y="164"/>
                </a:lnTo>
                <a:lnTo>
                  <a:pt x="23" y="160"/>
                </a:lnTo>
                <a:lnTo>
                  <a:pt x="19" y="156"/>
                </a:lnTo>
                <a:lnTo>
                  <a:pt x="19" y="152"/>
                </a:lnTo>
                <a:lnTo>
                  <a:pt x="23" y="147"/>
                </a:lnTo>
                <a:lnTo>
                  <a:pt x="85" y="109"/>
                </a:lnTo>
                <a:lnTo>
                  <a:pt x="11" y="118"/>
                </a:lnTo>
                <a:lnTo>
                  <a:pt x="11" y="116"/>
                </a:lnTo>
                <a:lnTo>
                  <a:pt x="9" y="109"/>
                </a:lnTo>
                <a:lnTo>
                  <a:pt x="2" y="97"/>
                </a:lnTo>
                <a:lnTo>
                  <a:pt x="0" y="82"/>
                </a:lnTo>
                <a:lnTo>
                  <a:pt x="5" y="80"/>
                </a:lnTo>
                <a:lnTo>
                  <a:pt x="11" y="80"/>
                </a:lnTo>
                <a:lnTo>
                  <a:pt x="87" y="99"/>
                </a:lnTo>
                <a:lnTo>
                  <a:pt x="21" y="48"/>
                </a:lnTo>
                <a:lnTo>
                  <a:pt x="25" y="44"/>
                </a:lnTo>
                <a:lnTo>
                  <a:pt x="36" y="36"/>
                </a:lnTo>
                <a:lnTo>
                  <a:pt x="44" y="25"/>
                </a:lnTo>
                <a:lnTo>
                  <a:pt x="48" y="23"/>
                </a:lnTo>
                <a:lnTo>
                  <a:pt x="89" y="93"/>
                </a:lnTo>
                <a:lnTo>
                  <a:pt x="77" y="11"/>
                </a:lnTo>
                <a:lnTo>
                  <a:pt x="79" y="4"/>
                </a:lnTo>
                <a:lnTo>
                  <a:pt x="81" y="0"/>
                </a:lnTo>
                <a:lnTo>
                  <a:pt x="87" y="0"/>
                </a:lnTo>
                <a:lnTo>
                  <a:pt x="96" y="0"/>
                </a:lnTo>
                <a:lnTo>
                  <a:pt x="108" y="6"/>
                </a:lnTo>
                <a:lnTo>
                  <a:pt x="112" y="11"/>
                </a:lnTo>
                <a:lnTo>
                  <a:pt x="114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1" name="Freeform 64"/>
          <p:cNvSpPr>
            <a:spLocks/>
          </p:cNvSpPr>
          <p:nvPr/>
        </p:nvSpPr>
        <p:spPr bwMode="auto">
          <a:xfrm>
            <a:off x="2555875" y="5353050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2" name="Freeform 65"/>
          <p:cNvSpPr>
            <a:spLocks/>
          </p:cNvSpPr>
          <p:nvPr/>
        </p:nvSpPr>
        <p:spPr bwMode="auto">
          <a:xfrm>
            <a:off x="1692275" y="4921250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3" name="Freeform 66"/>
          <p:cNvSpPr>
            <a:spLocks/>
          </p:cNvSpPr>
          <p:nvPr/>
        </p:nvSpPr>
        <p:spPr bwMode="auto">
          <a:xfrm>
            <a:off x="827088" y="6000750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4" name="Freeform 67"/>
          <p:cNvSpPr>
            <a:spLocks/>
          </p:cNvSpPr>
          <p:nvPr/>
        </p:nvSpPr>
        <p:spPr bwMode="auto">
          <a:xfrm>
            <a:off x="3132138" y="5856288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5" name="Freeform 71"/>
          <p:cNvSpPr>
            <a:spLocks/>
          </p:cNvSpPr>
          <p:nvPr/>
        </p:nvSpPr>
        <p:spPr bwMode="auto">
          <a:xfrm>
            <a:off x="1979613" y="65055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6" name="Freeform 72"/>
          <p:cNvSpPr>
            <a:spLocks/>
          </p:cNvSpPr>
          <p:nvPr/>
        </p:nvSpPr>
        <p:spPr bwMode="auto">
          <a:xfrm>
            <a:off x="1908175" y="5497513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7" name="Freeform 73"/>
          <p:cNvSpPr>
            <a:spLocks/>
          </p:cNvSpPr>
          <p:nvPr/>
        </p:nvSpPr>
        <p:spPr bwMode="auto">
          <a:xfrm>
            <a:off x="468313" y="6505575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8" name="Freeform 74"/>
          <p:cNvSpPr>
            <a:spLocks/>
          </p:cNvSpPr>
          <p:nvPr/>
        </p:nvSpPr>
        <p:spPr bwMode="auto">
          <a:xfrm>
            <a:off x="3648075" y="6662738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9" name="Freeform 75"/>
          <p:cNvSpPr>
            <a:spLocks/>
          </p:cNvSpPr>
          <p:nvPr/>
        </p:nvSpPr>
        <p:spPr bwMode="auto">
          <a:xfrm>
            <a:off x="611188" y="484822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0" name="Freeform 77"/>
          <p:cNvSpPr>
            <a:spLocks/>
          </p:cNvSpPr>
          <p:nvPr/>
        </p:nvSpPr>
        <p:spPr bwMode="auto">
          <a:xfrm>
            <a:off x="6672263" y="5064125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1" name="Freeform 78"/>
          <p:cNvSpPr>
            <a:spLocks/>
          </p:cNvSpPr>
          <p:nvPr/>
        </p:nvSpPr>
        <p:spPr bwMode="auto">
          <a:xfrm>
            <a:off x="5807075" y="6143625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2" name="Freeform 82"/>
          <p:cNvSpPr>
            <a:spLocks/>
          </p:cNvSpPr>
          <p:nvPr/>
        </p:nvSpPr>
        <p:spPr bwMode="auto">
          <a:xfrm>
            <a:off x="6022975" y="687705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3" name="Freeform 83"/>
          <p:cNvSpPr>
            <a:spLocks/>
          </p:cNvSpPr>
          <p:nvPr/>
        </p:nvSpPr>
        <p:spPr bwMode="auto">
          <a:xfrm>
            <a:off x="5880100" y="5351463"/>
            <a:ext cx="301625" cy="309562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4" name="Freeform 84"/>
          <p:cNvSpPr>
            <a:spLocks/>
          </p:cNvSpPr>
          <p:nvPr/>
        </p:nvSpPr>
        <p:spPr bwMode="auto">
          <a:xfrm>
            <a:off x="4295775" y="69373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5" name="Freeform 85"/>
          <p:cNvSpPr>
            <a:spLocks/>
          </p:cNvSpPr>
          <p:nvPr/>
        </p:nvSpPr>
        <p:spPr bwMode="auto">
          <a:xfrm>
            <a:off x="3059113" y="6505575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6" name="Freeform 86"/>
          <p:cNvSpPr>
            <a:spLocks/>
          </p:cNvSpPr>
          <p:nvPr/>
        </p:nvSpPr>
        <p:spPr bwMode="auto">
          <a:xfrm>
            <a:off x="2627313" y="7080250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7" name="Freeform 87"/>
          <p:cNvSpPr>
            <a:spLocks/>
          </p:cNvSpPr>
          <p:nvPr/>
        </p:nvSpPr>
        <p:spPr bwMode="auto">
          <a:xfrm>
            <a:off x="4872038" y="7440613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8" name="Freeform 89"/>
          <p:cNvSpPr>
            <a:spLocks/>
          </p:cNvSpPr>
          <p:nvPr/>
        </p:nvSpPr>
        <p:spPr bwMode="auto">
          <a:xfrm>
            <a:off x="3648075" y="7081838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9" name="Freeform 91"/>
          <p:cNvSpPr>
            <a:spLocks/>
          </p:cNvSpPr>
          <p:nvPr/>
        </p:nvSpPr>
        <p:spPr bwMode="auto">
          <a:xfrm>
            <a:off x="5003800" y="82327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0" name="Freeform 93"/>
          <p:cNvSpPr>
            <a:spLocks/>
          </p:cNvSpPr>
          <p:nvPr/>
        </p:nvSpPr>
        <p:spPr bwMode="auto">
          <a:xfrm>
            <a:off x="1344613" y="6650038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1" name="Freeform 94"/>
          <p:cNvSpPr>
            <a:spLocks/>
          </p:cNvSpPr>
          <p:nvPr/>
        </p:nvSpPr>
        <p:spPr bwMode="auto">
          <a:xfrm>
            <a:off x="479425" y="7729538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2" name="Freeform 96"/>
          <p:cNvSpPr>
            <a:spLocks/>
          </p:cNvSpPr>
          <p:nvPr/>
        </p:nvSpPr>
        <p:spPr bwMode="auto">
          <a:xfrm>
            <a:off x="1547813" y="78009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3" name="Freeform 97"/>
          <p:cNvSpPr>
            <a:spLocks/>
          </p:cNvSpPr>
          <p:nvPr/>
        </p:nvSpPr>
        <p:spPr bwMode="auto">
          <a:xfrm>
            <a:off x="1560513" y="7226300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4" name="Freeform 98"/>
          <p:cNvSpPr>
            <a:spLocks/>
          </p:cNvSpPr>
          <p:nvPr/>
        </p:nvSpPr>
        <p:spPr bwMode="auto">
          <a:xfrm>
            <a:off x="695325" y="8016875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5" name="Freeform 99"/>
          <p:cNvSpPr>
            <a:spLocks/>
          </p:cNvSpPr>
          <p:nvPr/>
        </p:nvSpPr>
        <p:spPr bwMode="auto">
          <a:xfrm>
            <a:off x="552450" y="69373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6" name="Freeform 76"/>
          <p:cNvSpPr>
            <a:spLocks/>
          </p:cNvSpPr>
          <p:nvPr/>
        </p:nvSpPr>
        <p:spPr bwMode="auto">
          <a:xfrm>
            <a:off x="7535863" y="549592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7" name="Freeform 79"/>
          <p:cNvSpPr>
            <a:spLocks/>
          </p:cNvSpPr>
          <p:nvPr/>
        </p:nvSpPr>
        <p:spPr bwMode="auto">
          <a:xfrm>
            <a:off x="8112125" y="5999163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8" name="Freeform 80"/>
          <p:cNvSpPr>
            <a:spLocks/>
          </p:cNvSpPr>
          <p:nvPr/>
        </p:nvSpPr>
        <p:spPr bwMode="auto">
          <a:xfrm>
            <a:off x="6959600" y="6648450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9" name="Freeform 81"/>
          <p:cNvSpPr>
            <a:spLocks/>
          </p:cNvSpPr>
          <p:nvPr/>
        </p:nvSpPr>
        <p:spPr bwMode="auto">
          <a:xfrm>
            <a:off x="6888163" y="5640388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0" name="Freeform 88"/>
          <p:cNvSpPr>
            <a:spLocks/>
          </p:cNvSpPr>
          <p:nvPr/>
        </p:nvSpPr>
        <p:spPr bwMode="auto">
          <a:xfrm>
            <a:off x="7019925" y="84486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1" name="Freeform 92"/>
          <p:cNvSpPr>
            <a:spLocks/>
          </p:cNvSpPr>
          <p:nvPr/>
        </p:nvSpPr>
        <p:spPr bwMode="auto">
          <a:xfrm>
            <a:off x="7812088" y="8015288"/>
            <a:ext cx="301625" cy="309562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2" name="Freeform 163"/>
          <p:cNvSpPr>
            <a:spLocks/>
          </p:cNvSpPr>
          <p:nvPr/>
        </p:nvSpPr>
        <p:spPr bwMode="auto">
          <a:xfrm>
            <a:off x="7956550" y="67341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3" name="Freeform 164"/>
          <p:cNvSpPr>
            <a:spLocks/>
          </p:cNvSpPr>
          <p:nvPr/>
        </p:nvSpPr>
        <p:spPr bwMode="auto">
          <a:xfrm>
            <a:off x="8532813" y="7237413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4" name="Freeform 165"/>
          <p:cNvSpPr>
            <a:spLocks/>
          </p:cNvSpPr>
          <p:nvPr/>
        </p:nvSpPr>
        <p:spPr bwMode="auto">
          <a:xfrm>
            <a:off x="8388350" y="5135563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 flipH="1">
            <a:off x="6738144" y="565915"/>
            <a:ext cx="215900" cy="247684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"/>
          <p:cNvCxnSpPr/>
          <p:nvPr/>
        </p:nvCxnSpPr>
        <p:spPr>
          <a:xfrm flipH="1" flipV="1">
            <a:off x="6879829" y="1245684"/>
            <a:ext cx="290908" cy="81429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/>
          <p:nvPr/>
        </p:nvCxnSpPr>
        <p:spPr>
          <a:xfrm>
            <a:off x="6088856" y="633457"/>
            <a:ext cx="190339" cy="193201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recto"/>
          <p:cNvCxnSpPr/>
          <p:nvPr/>
        </p:nvCxnSpPr>
        <p:spPr>
          <a:xfrm flipH="1">
            <a:off x="5872956" y="1213163"/>
            <a:ext cx="282576" cy="195379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11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546906" y="5782003"/>
            <a:ext cx="936104" cy="59932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9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rry_xm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_ho_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 Grupo"/>
          <p:cNvGrpSpPr>
            <a:grpSpLocks/>
          </p:cNvGrpSpPr>
          <p:nvPr/>
        </p:nvGrpSpPr>
        <p:grpSpPr bwMode="auto">
          <a:xfrm rot="949800">
            <a:off x="-2789907" y="503627"/>
            <a:ext cx="2927350" cy="809625"/>
            <a:chOff x="690563" y="4181475"/>
            <a:chExt cx="2927350" cy="809625"/>
          </a:xfrm>
        </p:grpSpPr>
        <p:sp>
          <p:nvSpPr>
            <p:cNvPr id="24" name="Freeform 172"/>
            <p:cNvSpPr>
              <a:spLocks/>
            </p:cNvSpPr>
            <p:nvPr/>
          </p:nvSpPr>
          <p:spPr bwMode="auto">
            <a:xfrm>
              <a:off x="2228850" y="4583113"/>
              <a:ext cx="3175" cy="317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173"/>
            <p:cNvSpPr>
              <a:spLocks/>
            </p:cNvSpPr>
            <p:nvPr/>
          </p:nvSpPr>
          <p:spPr bwMode="auto">
            <a:xfrm>
              <a:off x="2754313" y="4716463"/>
              <a:ext cx="71437" cy="109537"/>
            </a:xfrm>
            <a:custGeom>
              <a:avLst/>
              <a:gdLst>
                <a:gd name="T0" fmla="*/ 2147483647 w 45"/>
                <a:gd name="T1" fmla="*/ 2147483647 h 69"/>
                <a:gd name="T2" fmla="*/ 2147483647 w 45"/>
                <a:gd name="T3" fmla="*/ 2147483647 h 69"/>
                <a:gd name="T4" fmla="*/ 2147483647 w 45"/>
                <a:gd name="T5" fmla="*/ 2147483647 h 69"/>
                <a:gd name="T6" fmla="*/ 2147483647 w 45"/>
                <a:gd name="T7" fmla="*/ 2147483647 h 69"/>
                <a:gd name="T8" fmla="*/ 2147483647 w 45"/>
                <a:gd name="T9" fmla="*/ 2147483647 h 69"/>
                <a:gd name="T10" fmla="*/ 2147483647 w 45"/>
                <a:gd name="T11" fmla="*/ 2147483647 h 69"/>
                <a:gd name="T12" fmla="*/ 2147483647 w 45"/>
                <a:gd name="T13" fmla="*/ 2147483647 h 69"/>
                <a:gd name="T14" fmla="*/ 2147483647 w 45"/>
                <a:gd name="T15" fmla="*/ 0 h 69"/>
                <a:gd name="T16" fmla="*/ 2147483647 w 45"/>
                <a:gd name="T17" fmla="*/ 2147483647 h 69"/>
                <a:gd name="T18" fmla="*/ 2147483647 w 45"/>
                <a:gd name="T19" fmla="*/ 2147483647 h 69"/>
                <a:gd name="T20" fmla="*/ 0 w 45"/>
                <a:gd name="T21" fmla="*/ 2147483647 h 69"/>
                <a:gd name="T22" fmla="*/ 0 w 45"/>
                <a:gd name="T23" fmla="*/ 2147483647 h 69"/>
                <a:gd name="T24" fmla="*/ 2147483647 w 45"/>
                <a:gd name="T25" fmla="*/ 2147483647 h 69"/>
                <a:gd name="T26" fmla="*/ 0 w 45"/>
                <a:gd name="T27" fmla="*/ 2147483647 h 69"/>
                <a:gd name="T28" fmla="*/ 2147483647 w 45"/>
                <a:gd name="T29" fmla="*/ 2147483647 h 69"/>
                <a:gd name="T30" fmla="*/ 2147483647 w 45"/>
                <a:gd name="T31" fmla="*/ 2147483647 h 69"/>
                <a:gd name="T32" fmla="*/ 2147483647 w 45"/>
                <a:gd name="T33" fmla="*/ 2147483647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9"/>
                <a:gd name="T53" fmla="*/ 45 w 4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9">
                  <a:moveTo>
                    <a:pt x="20" y="66"/>
                  </a:moveTo>
                  <a:lnTo>
                    <a:pt x="27" y="52"/>
                  </a:lnTo>
                  <a:lnTo>
                    <a:pt x="43" y="30"/>
                  </a:lnTo>
                  <a:lnTo>
                    <a:pt x="45" y="25"/>
                  </a:lnTo>
                  <a:lnTo>
                    <a:pt x="45" y="19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36" y="0"/>
                  </a:lnTo>
                  <a:lnTo>
                    <a:pt x="7" y="37"/>
                  </a:lnTo>
                  <a:lnTo>
                    <a:pt x="4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4" y="69"/>
                  </a:lnTo>
                  <a:lnTo>
                    <a:pt x="23" y="69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174"/>
            <p:cNvSpPr>
              <a:spLocks/>
            </p:cNvSpPr>
            <p:nvPr/>
          </p:nvSpPr>
          <p:spPr bwMode="auto">
            <a:xfrm>
              <a:off x="2760663" y="4824413"/>
              <a:ext cx="857250" cy="146050"/>
            </a:xfrm>
            <a:custGeom>
              <a:avLst/>
              <a:gdLst>
                <a:gd name="T0" fmla="*/ 2147483647 w 540"/>
                <a:gd name="T1" fmla="*/ 2147483647 h 92"/>
                <a:gd name="T2" fmla="*/ 2147483647 w 540"/>
                <a:gd name="T3" fmla="*/ 2147483647 h 92"/>
                <a:gd name="T4" fmla="*/ 2147483647 w 540"/>
                <a:gd name="T5" fmla="*/ 2147483647 h 92"/>
                <a:gd name="T6" fmla="*/ 2147483647 w 540"/>
                <a:gd name="T7" fmla="*/ 2147483647 h 92"/>
                <a:gd name="T8" fmla="*/ 2147483647 w 540"/>
                <a:gd name="T9" fmla="*/ 2147483647 h 92"/>
                <a:gd name="T10" fmla="*/ 2147483647 w 540"/>
                <a:gd name="T11" fmla="*/ 2147483647 h 92"/>
                <a:gd name="T12" fmla="*/ 2147483647 w 540"/>
                <a:gd name="T13" fmla="*/ 2147483647 h 92"/>
                <a:gd name="T14" fmla="*/ 2147483647 w 540"/>
                <a:gd name="T15" fmla="*/ 2147483647 h 92"/>
                <a:gd name="T16" fmla="*/ 2147483647 w 540"/>
                <a:gd name="T17" fmla="*/ 2147483647 h 92"/>
                <a:gd name="T18" fmla="*/ 2147483647 w 540"/>
                <a:gd name="T19" fmla="*/ 2147483647 h 92"/>
                <a:gd name="T20" fmla="*/ 2147483647 w 540"/>
                <a:gd name="T21" fmla="*/ 2147483647 h 92"/>
                <a:gd name="T22" fmla="*/ 2147483647 w 540"/>
                <a:gd name="T23" fmla="*/ 2147483647 h 92"/>
                <a:gd name="T24" fmla="*/ 2147483647 w 540"/>
                <a:gd name="T25" fmla="*/ 2147483647 h 92"/>
                <a:gd name="T26" fmla="*/ 2147483647 w 540"/>
                <a:gd name="T27" fmla="*/ 2147483647 h 92"/>
                <a:gd name="T28" fmla="*/ 2147483647 w 540"/>
                <a:gd name="T29" fmla="*/ 2147483647 h 92"/>
                <a:gd name="T30" fmla="*/ 2147483647 w 540"/>
                <a:gd name="T31" fmla="*/ 2147483647 h 92"/>
                <a:gd name="T32" fmla="*/ 2147483647 w 540"/>
                <a:gd name="T33" fmla="*/ 2147483647 h 92"/>
                <a:gd name="T34" fmla="*/ 2147483647 w 540"/>
                <a:gd name="T35" fmla="*/ 2147483647 h 92"/>
                <a:gd name="T36" fmla="*/ 2147483647 w 540"/>
                <a:gd name="T37" fmla="*/ 2147483647 h 92"/>
                <a:gd name="T38" fmla="*/ 2147483647 w 540"/>
                <a:gd name="T39" fmla="*/ 2147483647 h 92"/>
                <a:gd name="T40" fmla="*/ 0 w 540"/>
                <a:gd name="T41" fmla="*/ 2147483647 h 92"/>
                <a:gd name="T42" fmla="*/ 2147483647 w 540"/>
                <a:gd name="T43" fmla="*/ 2147483647 h 92"/>
                <a:gd name="T44" fmla="*/ 2147483647 w 540"/>
                <a:gd name="T45" fmla="*/ 2147483647 h 92"/>
                <a:gd name="T46" fmla="*/ 2147483647 w 540"/>
                <a:gd name="T47" fmla="*/ 2147483647 h 92"/>
                <a:gd name="T48" fmla="*/ 2147483647 w 540"/>
                <a:gd name="T49" fmla="*/ 2147483647 h 92"/>
                <a:gd name="T50" fmla="*/ 2147483647 w 540"/>
                <a:gd name="T51" fmla="*/ 2147483647 h 92"/>
                <a:gd name="T52" fmla="*/ 2147483647 w 540"/>
                <a:gd name="T53" fmla="*/ 2147483647 h 92"/>
                <a:gd name="T54" fmla="*/ 2147483647 w 540"/>
                <a:gd name="T55" fmla="*/ 2147483647 h 92"/>
                <a:gd name="T56" fmla="*/ 2147483647 w 540"/>
                <a:gd name="T57" fmla="*/ 2147483647 h 92"/>
                <a:gd name="T58" fmla="*/ 2147483647 w 540"/>
                <a:gd name="T59" fmla="*/ 2147483647 h 92"/>
                <a:gd name="T60" fmla="*/ 2147483647 w 540"/>
                <a:gd name="T61" fmla="*/ 2147483647 h 92"/>
                <a:gd name="T62" fmla="*/ 2147483647 w 540"/>
                <a:gd name="T63" fmla="*/ 2147483647 h 92"/>
                <a:gd name="T64" fmla="*/ 2147483647 w 540"/>
                <a:gd name="T65" fmla="*/ 2147483647 h 92"/>
                <a:gd name="T66" fmla="*/ 2147483647 w 540"/>
                <a:gd name="T67" fmla="*/ 2147483647 h 92"/>
                <a:gd name="T68" fmla="*/ 2147483647 w 540"/>
                <a:gd name="T69" fmla="*/ 2147483647 h 92"/>
                <a:gd name="T70" fmla="*/ 2147483647 w 540"/>
                <a:gd name="T71" fmla="*/ 2147483647 h 92"/>
                <a:gd name="T72" fmla="*/ 2147483647 w 540"/>
                <a:gd name="T73" fmla="*/ 2147483647 h 92"/>
                <a:gd name="T74" fmla="*/ 2147483647 w 540"/>
                <a:gd name="T75" fmla="*/ 2147483647 h 92"/>
                <a:gd name="T76" fmla="*/ 2147483647 w 540"/>
                <a:gd name="T77" fmla="*/ 2147483647 h 92"/>
                <a:gd name="T78" fmla="*/ 2147483647 w 540"/>
                <a:gd name="T79" fmla="*/ 2147483647 h 92"/>
                <a:gd name="T80" fmla="*/ 2147483647 w 540"/>
                <a:gd name="T81" fmla="*/ 2147483647 h 92"/>
                <a:gd name="T82" fmla="*/ 2147483647 w 540"/>
                <a:gd name="T83" fmla="*/ 2147483647 h 92"/>
                <a:gd name="T84" fmla="*/ 2147483647 w 540"/>
                <a:gd name="T85" fmla="*/ 2147483647 h 92"/>
                <a:gd name="T86" fmla="*/ 2147483647 w 540"/>
                <a:gd name="T87" fmla="*/ 2147483647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92"/>
                <a:gd name="T134" fmla="*/ 540 w 540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92">
                  <a:moveTo>
                    <a:pt x="525" y="71"/>
                  </a:moveTo>
                  <a:lnTo>
                    <a:pt x="518" y="62"/>
                  </a:lnTo>
                  <a:lnTo>
                    <a:pt x="515" y="51"/>
                  </a:lnTo>
                  <a:lnTo>
                    <a:pt x="508" y="53"/>
                  </a:lnTo>
                  <a:lnTo>
                    <a:pt x="506" y="50"/>
                  </a:lnTo>
                  <a:lnTo>
                    <a:pt x="502" y="50"/>
                  </a:lnTo>
                  <a:lnTo>
                    <a:pt x="495" y="51"/>
                  </a:lnTo>
                  <a:lnTo>
                    <a:pt x="446" y="46"/>
                  </a:lnTo>
                  <a:lnTo>
                    <a:pt x="444" y="46"/>
                  </a:lnTo>
                  <a:lnTo>
                    <a:pt x="435" y="44"/>
                  </a:lnTo>
                  <a:lnTo>
                    <a:pt x="410" y="5"/>
                  </a:lnTo>
                  <a:lnTo>
                    <a:pt x="407" y="0"/>
                  </a:lnTo>
                  <a:lnTo>
                    <a:pt x="377" y="1"/>
                  </a:lnTo>
                  <a:lnTo>
                    <a:pt x="391" y="19"/>
                  </a:lnTo>
                  <a:lnTo>
                    <a:pt x="407" y="46"/>
                  </a:lnTo>
                  <a:lnTo>
                    <a:pt x="402" y="46"/>
                  </a:lnTo>
                  <a:lnTo>
                    <a:pt x="400" y="46"/>
                  </a:lnTo>
                  <a:lnTo>
                    <a:pt x="396" y="46"/>
                  </a:lnTo>
                  <a:lnTo>
                    <a:pt x="377" y="46"/>
                  </a:lnTo>
                  <a:lnTo>
                    <a:pt x="347" y="50"/>
                  </a:lnTo>
                  <a:lnTo>
                    <a:pt x="317" y="50"/>
                  </a:lnTo>
                  <a:lnTo>
                    <a:pt x="310" y="16"/>
                  </a:lnTo>
                  <a:lnTo>
                    <a:pt x="308" y="1"/>
                  </a:lnTo>
                  <a:lnTo>
                    <a:pt x="262" y="3"/>
                  </a:lnTo>
                  <a:lnTo>
                    <a:pt x="262" y="5"/>
                  </a:lnTo>
                  <a:lnTo>
                    <a:pt x="264" y="21"/>
                  </a:lnTo>
                  <a:lnTo>
                    <a:pt x="265" y="34"/>
                  </a:lnTo>
                  <a:lnTo>
                    <a:pt x="269" y="39"/>
                  </a:lnTo>
                  <a:lnTo>
                    <a:pt x="269" y="46"/>
                  </a:lnTo>
                  <a:lnTo>
                    <a:pt x="251" y="46"/>
                  </a:lnTo>
                  <a:lnTo>
                    <a:pt x="242" y="46"/>
                  </a:lnTo>
                  <a:lnTo>
                    <a:pt x="203" y="46"/>
                  </a:lnTo>
                  <a:lnTo>
                    <a:pt x="195" y="48"/>
                  </a:lnTo>
                  <a:lnTo>
                    <a:pt x="187" y="48"/>
                  </a:lnTo>
                  <a:lnTo>
                    <a:pt x="173" y="46"/>
                  </a:lnTo>
                  <a:lnTo>
                    <a:pt x="164" y="46"/>
                  </a:lnTo>
                  <a:lnTo>
                    <a:pt x="164" y="44"/>
                  </a:lnTo>
                  <a:lnTo>
                    <a:pt x="168" y="46"/>
                  </a:lnTo>
                  <a:lnTo>
                    <a:pt x="172" y="42"/>
                  </a:lnTo>
                  <a:lnTo>
                    <a:pt x="170" y="39"/>
                  </a:lnTo>
                  <a:lnTo>
                    <a:pt x="170" y="34"/>
                  </a:lnTo>
                  <a:lnTo>
                    <a:pt x="175" y="12"/>
                  </a:lnTo>
                  <a:lnTo>
                    <a:pt x="175" y="3"/>
                  </a:lnTo>
                  <a:lnTo>
                    <a:pt x="133" y="3"/>
                  </a:lnTo>
                  <a:lnTo>
                    <a:pt x="131" y="12"/>
                  </a:lnTo>
                  <a:lnTo>
                    <a:pt x="129" y="21"/>
                  </a:lnTo>
                  <a:lnTo>
                    <a:pt x="129" y="28"/>
                  </a:lnTo>
                  <a:lnTo>
                    <a:pt x="129" y="34"/>
                  </a:lnTo>
                  <a:lnTo>
                    <a:pt x="133" y="48"/>
                  </a:lnTo>
                  <a:lnTo>
                    <a:pt x="125" y="50"/>
                  </a:lnTo>
                  <a:lnTo>
                    <a:pt x="118" y="50"/>
                  </a:lnTo>
                  <a:lnTo>
                    <a:pt x="104" y="48"/>
                  </a:lnTo>
                  <a:lnTo>
                    <a:pt x="102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lnTo>
                    <a:pt x="46" y="44"/>
                  </a:lnTo>
                  <a:lnTo>
                    <a:pt x="32" y="25"/>
                  </a:lnTo>
                  <a:lnTo>
                    <a:pt x="19" y="1"/>
                  </a:lnTo>
                  <a:lnTo>
                    <a:pt x="0" y="1"/>
                  </a:lnTo>
                  <a:lnTo>
                    <a:pt x="5" y="16"/>
                  </a:lnTo>
                  <a:lnTo>
                    <a:pt x="21" y="44"/>
                  </a:lnTo>
                  <a:lnTo>
                    <a:pt x="32" y="59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4" y="67"/>
                  </a:lnTo>
                  <a:lnTo>
                    <a:pt x="42" y="64"/>
                  </a:lnTo>
                  <a:lnTo>
                    <a:pt x="44" y="60"/>
                  </a:lnTo>
                  <a:lnTo>
                    <a:pt x="46" y="62"/>
                  </a:lnTo>
                  <a:lnTo>
                    <a:pt x="62" y="66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9" y="69"/>
                  </a:lnTo>
                  <a:lnTo>
                    <a:pt x="87" y="71"/>
                  </a:lnTo>
                  <a:lnTo>
                    <a:pt x="94" y="71"/>
                  </a:lnTo>
                  <a:lnTo>
                    <a:pt x="101" y="75"/>
                  </a:lnTo>
                  <a:lnTo>
                    <a:pt x="110" y="75"/>
                  </a:lnTo>
                  <a:lnTo>
                    <a:pt x="125" y="76"/>
                  </a:lnTo>
                  <a:lnTo>
                    <a:pt x="134" y="76"/>
                  </a:lnTo>
                  <a:lnTo>
                    <a:pt x="143" y="76"/>
                  </a:lnTo>
                  <a:lnTo>
                    <a:pt x="161" y="78"/>
                  </a:lnTo>
                  <a:lnTo>
                    <a:pt x="170" y="78"/>
                  </a:lnTo>
                  <a:lnTo>
                    <a:pt x="173" y="78"/>
                  </a:lnTo>
                  <a:lnTo>
                    <a:pt x="175" y="78"/>
                  </a:lnTo>
                  <a:lnTo>
                    <a:pt x="186" y="78"/>
                  </a:lnTo>
                  <a:lnTo>
                    <a:pt x="214" y="80"/>
                  </a:lnTo>
                  <a:lnTo>
                    <a:pt x="239" y="85"/>
                  </a:lnTo>
                  <a:lnTo>
                    <a:pt x="249" y="84"/>
                  </a:lnTo>
                  <a:lnTo>
                    <a:pt x="260" y="84"/>
                  </a:lnTo>
                  <a:lnTo>
                    <a:pt x="276" y="84"/>
                  </a:lnTo>
                  <a:lnTo>
                    <a:pt x="278" y="84"/>
                  </a:lnTo>
                  <a:lnTo>
                    <a:pt x="281" y="84"/>
                  </a:lnTo>
                  <a:lnTo>
                    <a:pt x="285" y="82"/>
                  </a:lnTo>
                  <a:lnTo>
                    <a:pt x="301" y="84"/>
                  </a:lnTo>
                  <a:lnTo>
                    <a:pt x="317" y="84"/>
                  </a:lnTo>
                  <a:lnTo>
                    <a:pt x="333" y="84"/>
                  </a:lnTo>
                  <a:lnTo>
                    <a:pt x="348" y="82"/>
                  </a:lnTo>
                  <a:lnTo>
                    <a:pt x="354" y="82"/>
                  </a:lnTo>
                  <a:lnTo>
                    <a:pt x="356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9" y="82"/>
                  </a:lnTo>
                  <a:lnTo>
                    <a:pt x="364" y="84"/>
                  </a:lnTo>
                  <a:lnTo>
                    <a:pt x="370" y="84"/>
                  </a:lnTo>
                  <a:lnTo>
                    <a:pt x="380" y="82"/>
                  </a:lnTo>
                  <a:lnTo>
                    <a:pt x="384" y="84"/>
                  </a:lnTo>
                  <a:lnTo>
                    <a:pt x="389" y="82"/>
                  </a:lnTo>
                  <a:lnTo>
                    <a:pt x="393" y="82"/>
                  </a:lnTo>
                  <a:lnTo>
                    <a:pt x="398" y="82"/>
                  </a:lnTo>
                  <a:lnTo>
                    <a:pt x="402" y="82"/>
                  </a:lnTo>
                  <a:lnTo>
                    <a:pt x="414" y="84"/>
                  </a:lnTo>
                  <a:lnTo>
                    <a:pt x="435" y="87"/>
                  </a:lnTo>
                  <a:lnTo>
                    <a:pt x="444" y="87"/>
                  </a:lnTo>
                  <a:lnTo>
                    <a:pt x="448" y="87"/>
                  </a:lnTo>
                  <a:lnTo>
                    <a:pt x="451" y="89"/>
                  </a:lnTo>
                  <a:lnTo>
                    <a:pt x="453" y="91"/>
                  </a:lnTo>
                  <a:lnTo>
                    <a:pt x="458" y="91"/>
                  </a:lnTo>
                  <a:lnTo>
                    <a:pt x="464" y="87"/>
                  </a:lnTo>
                  <a:lnTo>
                    <a:pt x="467" y="87"/>
                  </a:lnTo>
                  <a:lnTo>
                    <a:pt x="478" y="89"/>
                  </a:lnTo>
                  <a:lnTo>
                    <a:pt x="492" y="91"/>
                  </a:lnTo>
                  <a:lnTo>
                    <a:pt x="506" y="92"/>
                  </a:lnTo>
                  <a:lnTo>
                    <a:pt x="522" y="92"/>
                  </a:lnTo>
                  <a:lnTo>
                    <a:pt x="533" y="92"/>
                  </a:lnTo>
                  <a:lnTo>
                    <a:pt x="536" y="91"/>
                  </a:lnTo>
                  <a:lnTo>
                    <a:pt x="540" y="92"/>
                  </a:lnTo>
                  <a:lnTo>
                    <a:pt x="533" y="84"/>
                  </a:lnTo>
                  <a:lnTo>
                    <a:pt x="527" y="78"/>
                  </a:lnTo>
                  <a:lnTo>
                    <a:pt x="52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175"/>
            <p:cNvSpPr>
              <a:spLocks/>
            </p:cNvSpPr>
            <p:nvPr/>
          </p:nvSpPr>
          <p:spPr bwMode="auto">
            <a:xfrm>
              <a:off x="1654175" y="4716463"/>
              <a:ext cx="74613" cy="11112"/>
            </a:xfrm>
            <a:custGeom>
              <a:avLst/>
              <a:gdLst>
                <a:gd name="T0" fmla="*/ 2147483647 w 47"/>
                <a:gd name="T1" fmla="*/ 2147483647 h 7"/>
                <a:gd name="T2" fmla="*/ 2147483647 w 47"/>
                <a:gd name="T3" fmla="*/ 2147483647 h 7"/>
                <a:gd name="T4" fmla="*/ 2147483647 w 47"/>
                <a:gd name="T5" fmla="*/ 2147483647 h 7"/>
                <a:gd name="T6" fmla="*/ 2147483647 w 47"/>
                <a:gd name="T7" fmla="*/ 2147483647 h 7"/>
                <a:gd name="T8" fmla="*/ 2147483647 w 47"/>
                <a:gd name="T9" fmla="*/ 0 h 7"/>
                <a:gd name="T10" fmla="*/ 2147483647 w 47"/>
                <a:gd name="T11" fmla="*/ 0 h 7"/>
                <a:gd name="T12" fmla="*/ 2147483647 w 47"/>
                <a:gd name="T13" fmla="*/ 0 h 7"/>
                <a:gd name="T14" fmla="*/ 0 w 47"/>
                <a:gd name="T15" fmla="*/ 2147483647 h 7"/>
                <a:gd name="T16" fmla="*/ 2147483647 w 47"/>
                <a:gd name="T17" fmla="*/ 2147483647 h 7"/>
                <a:gd name="T18" fmla="*/ 2147483647 w 4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"/>
                <a:gd name="T32" fmla="*/ 47 w 4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">
                  <a:moveTo>
                    <a:pt x="15" y="2"/>
                  </a:moveTo>
                  <a:lnTo>
                    <a:pt x="17" y="7"/>
                  </a:lnTo>
                  <a:lnTo>
                    <a:pt x="17" y="2"/>
                  </a:lnTo>
                  <a:lnTo>
                    <a:pt x="31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0" y="2"/>
                  </a:lnTo>
                  <a:lnTo>
                    <a:pt x="7" y="3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176"/>
            <p:cNvSpPr>
              <a:spLocks/>
            </p:cNvSpPr>
            <p:nvPr/>
          </p:nvSpPr>
          <p:spPr bwMode="auto">
            <a:xfrm>
              <a:off x="844550" y="4262438"/>
              <a:ext cx="1858963" cy="563562"/>
            </a:xfrm>
            <a:custGeom>
              <a:avLst/>
              <a:gdLst>
                <a:gd name="T0" fmla="*/ 2147483647 w 1171"/>
                <a:gd name="T1" fmla="*/ 2147483647 h 355"/>
                <a:gd name="T2" fmla="*/ 2147483647 w 1171"/>
                <a:gd name="T3" fmla="*/ 2147483647 h 355"/>
                <a:gd name="T4" fmla="*/ 2147483647 w 1171"/>
                <a:gd name="T5" fmla="*/ 2147483647 h 355"/>
                <a:gd name="T6" fmla="*/ 2147483647 w 1171"/>
                <a:gd name="T7" fmla="*/ 2147483647 h 355"/>
                <a:gd name="T8" fmla="*/ 2147483647 w 1171"/>
                <a:gd name="T9" fmla="*/ 2147483647 h 355"/>
                <a:gd name="T10" fmla="*/ 2147483647 w 1171"/>
                <a:gd name="T11" fmla="*/ 2147483647 h 355"/>
                <a:gd name="T12" fmla="*/ 2147483647 w 1171"/>
                <a:gd name="T13" fmla="*/ 2147483647 h 355"/>
                <a:gd name="T14" fmla="*/ 2147483647 w 1171"/>
                <a:gd name="T15" fmla="*/ 2147483647 h 355"/>
                <a:gd name="T16" fmla="*/ 2147483647 w 1171"/>
                <a:gd name="T17" fmla="*/ 2147483647 h 355"/>
                <a:gd name="T18" fmla="*/ 2147483647 w 1171"/>
                <a:gd name="T19" fmla="*/ 2147483647 h 355"/>
                <a:gd name="T20" fmla="*/ 2147483647 w 1171"/>
                <a:gd name="T21" fmla="*/ 2147483647 h 355"/>
                <a:gd name="T22" fmla="*/ 2147483647 w 1171"/>
                <a:gd name="T23" fmla="*/ 2147483647 h 355"/>
                <a:gd name="T24" fmla="*/ 2147483647 w 1171"/>
                <a:gd name="T25" fmla="*/ 2147483647 h 355"/>
                <a:gd name="T26" fmla="*/ 2147483647 w 1171"/>
                <a:gd name="T27" fmla="*/ 2147483647 h 355"/>
                <a:gd name="T28" fmla="*/ 2147483647 w 1171"/>
                <a:gd name="T29" fmla="*/ 2147483647 h 355"/>
                <a:gd name="T30" fmla="*/ 2147483647 w 1171"/>
                <a:gd name="T31" fmla="*/ 2147483647 h 355"/>
                <a:gd name="T32" fmla="*/ 2147483647 w 1171"/>
                <a:gd name="T33" fmla="*/ 2147483647 h 355"/>
                <a:gd name="T34" fmla="*/ 2147483647 w 1171"/>
                <a:gd name="T35" fmla="*/ 2147483647 h 355"/>
                <a:gd name="T36" fmla="*/ 2147483647 w 1171"/>
                <a:gd name="T37" fmla="*/ 2147483647 h 355"/>
                <a:gd name="T38" fmla="*/ 2147483647 w 1171"/>
                <a:gd name="T39" fmla="*/ 2147483647 h 355"/>
                <a:gd name="T40" fmla="*/ 2147483647 w 1171"/>
                <a:gd name="T41" fmla="*/ 2147483647 h 355"/>
                <a:gd name="T42" fmla="*/ 2147483647 w 1171"/>
                <a:gd name="T43" fmla="*/ 2147483647 h 355"/>
                <a:gd name="T44" fmla="*/ 2147483647 w 1171"/>
                <a:gd name="T45" fmla="*/ 2147483647 h 355"/>
                <a:gd name="T46" fmla="*/ 2147483647 w 1171"/>
                <a:gd name="T47" fmla="*/ 2147483647 h 355"/>
                <a:gd name="T48" fmla="*/ 2147483647 w 1171"/>
                <a:gd name="T49" fmla="*/ 2147483647 h 355"/>
                <a:gd name="T50" fmla="*/ 2147483647 w 1171"/>
                <a:gd name="T51" fmla="*/ 2147483647 h 355"/>
                <a:gd name="T52" fmla="*/ 2147483647 w 1171"/>
                <a:gd name="T53" fmla="*/ 2147483647 h 355"/>
                <a:gd name="T54" fmla="*/ 2147483647 w 1171"/>
                <a:gd name="T55" fmla="*/ 2147483647 h 355"/>
                <a:gd name="T56" fmla="*/ 2147483647 w 1171"/>
                <a:gd name="T57" fmla="*/ 2147483647 h 355"/>
                <a:gd name="T58" fmla="*/ 2147483647 w 1171"/>
                <a:gd name="T59" fmla="*/ 2147483647 h 355"/>
                <a:gd name="T60" fmla="*/ 2147483647 w 1171"/>
                <a:gd name="T61" fmla="*/ 2147483647 h 355"/>
                <a:gd name="T62" fmla="*/ 2147483647 w 1171"/>
                <a:gd name="T63" fmla="*/ 2147483647 h 355"/>
                <a:gd name="T64" fmla="*/ 2147483647 w 1171"/>
                <a:gd name="T65" fmla="*/ 2147483647 h 355"/>
                <a:gd name="T66" fmla="*/ 2147483647 w 1171"/>
                <a:gd name="T67" fmla="*/ 2147483647 h 355"/>
                <a:gd name="T68" fmla="*/ 2147483647 w 1171"/>
                <a:gd name="T69" fmla="*/ 2147483647 h 355"/>
                <a:gd name="T70" fmla="*/ 2147483647 w 1171"/>
                <a:gd name="T71" fmla="*/ 2147483647 h 355"/>
                <a:gd name="T72" fmla="*/ 2147483647 w 1171"/>
                <a:gd name="T73" fmla="*/ 2147483647 h 355"/>
                <a:gd name="T74" fmla="*/ 2147483647 w 1171"/>
                <a:gd name="T75" fmla="*/ 2147483647 h 355"/>
                <a:gd name="T76" fmla="*/ 2147483647 w 1171"/>
                <a:gd name="T77" fmla="*/ 2147483647 h 355"/>
                <a:gd name="T78" fmla="*/ 2147483647 w 1171"/>
                <a:gd name="T79" fmla="*/ 2147483647 h 355"/>
                <a:gd name="T80" fmla="*/ 2147483647 w 1171"/>
                <a:gd name="T81" fmla="*/ 2147483647 h 355"/>
                <a:gd name="T82" fmla="*/ 2147483647 w 1171"/>
                <a:gd name="T83" fmla="*/ 2147483647 h 355"/>
                <a:gd name="T84" fmla="*/ 2147483647 w 1171"/>
                <a:gd name="T85" fmla="*/ 2147483647 h 355"/>
                <a:gd name="T86" fmla="*/ 2147483647 w 1171"/>
                <a:gd name="T87" fmla="*/ 2147483647 h 355"/>
                <a:gd name="T88" fmla="*/ 2147483647 w 1171"/>
                <a:gd name="T89" fmla="*/ 2147483647 h 355"/>
                <a:gd name="T90" fmla="*/ 2147483647 w 1171"/>
                <a:gd name="T91" fmla="*/ 2147483647 h 355"/>
                <a:gd name="T92" fmla="*/ 2147483647 w 1171"/>
                <a:gd name="T93" fmla="*/ 2147483647 h 355"/>
                <a:gd name="T94" fmla="*/ 2147483647 w 1171"/>
                <a:gd name="T95" fmla="*/ 2147483647 h 355"/>
                <a:gd name="T96" fmla="*/ 2147483647 w 1171"/>
                <a:gd name="T97" fmla="*/ 2147483647 h 355"/>
                <a:gd name="T98" fmla="*/ 2147483647 w 1171"/>
                <a:gd name="T99" fmla="*/ 2147483647 h 355"/>
                <a:gd name="T100" fmla="*/ 0 w 1171"/>
                <a:gd name="T101" fmla="*/ 2147483647 h 355"/>
                <a:gd name="T102" fmla="*/ 2147483647 w 1171"/>
                <a:gd name="T103" fmla="*/ 2147483647 h 355"/>
                <a:gd name="T104" fmla="*/ 2147483647 w 1171"/>
                <a:gd name="T105" fmla="*/ 2147483647 h 355"/>
                <a:gd name="T106" fmla="*/ 2147483647 w 1171"/>
                <a:gd name="T107" fmla="*/ 2147483647 h 355"/>
                <a:gd name="T108" fmla="*/ 2147483647 w 1171"/>
                <a:gd name="T109" fmla="*/ 2147483647 h 355"/>
                <a:gd name="T110" fmla="*/ 2147483647 w 1171"/>
                <a:gd name="T111" fmla="*/ 2147483647 h 355"/>
                <a:gd name="T112" fmla="*/ 2147483647 w 1171"/>
                <a:gd name="T113" fmla="*/ 2147483647 h 355"/>
                <a:gd name="T114" fmla="*/ 2147483647 w 1171"/>
                <a:gd name="T115" fmla="*/ 2147483647 h 355"/>
                <a:gd name="T116" fmla="*/ 2147483647 w 1171"/>
                <a:gd name="T117" fmla="*/ 2147483647 h 355"/>
                <a:gd name="T118" fmla="*/ 2147483647 w 1171"/>
                <a:gd name="T119" fmla="*/ 2147483647 h 355"/>
                <a:gd name="T120" fmla="*/ 2147483647 w 1171"/>
                <a:gd name="T121" fmla="*/ 2147483647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1"/>
                <a:gd name="T184" fmla="*/ 0 h 355"/>
                <a:gd name="T185" fmla="*/ 1171 w 1171"/>
                <a:gd name="T186" fmla="*/ 355 h 3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1" h="355">
                  <a:moveTo>
                    <a:pt x="1118" y="227"/>
                  </a:moveTo>
                  <a:lnTo>
                    <a:pt x="1118" y="223"/>
                  </a:lnTo>
                  <a:lnTo>
                    <a:pt x="1118" y="220"/>
                  </a:lnTo>
                  <a:lnTo>
                    <a:pt x="1120" y="213"/>
                  </a:lnTo>
                  <a:lnTo>
                    <a:pt x="1106" y="225"/>
                  </a:lnTo>
                  <a:lnTo>
                    <a:pt x="1104" y="223"/>
                  </a:lnTo>
                  <a:lnTo>
                    <a:pt x="1113" y="198"/>
                  </a:lnTo>
                  <a:lnTo>
                    <a:pt x="1110" y="190"/>
                  </a:lnTo>
                  <a:lnTo>
                    <a:pt x="1058" y="223"/>
                  </a:lnTo>
                  <a:lnTo>
                    <a:pt x="1056" y="218"/>
                  </a:lnTo>
                  <a:lnTo>
                    <a:pt x="1058" y="213"/>
                  </a:lnTo>
                  <a:lnTo>
                    <a:pt x="1062" y="202"/>
                  </a:lnTo>
                  <a:lnTo>
                    <a:pt x="1067" y="182"/>
                  </a:lnTo>
                  <a:lnTo>
                    <a:pt x="1060" y="184"/>
                  </a:lnTo>
                  <a:lnTo>
                    <a:pt x="1048" y="188"/>
                  </a:lnTo>
                  <a:lnTo>
                    <a:pt x="1035" y="193"/>
                  </a:lnTo>
                  <a:lnTo>
                    <a:pt x="1023" y="198"/>
                  </a:lnTo>
                  <a:lnTo>
                    <a:pt x="1010" y="202"/>
                  </a:lnTo>
                  <a:lnTo>
                    <a:pt x="1002" y="204"/>
                  </a:lnTo>
                  <a:lnTo>
                    <a:pt x="994" y="206"/>
                  </a:lnTo>
                  <a:lnTo>
                    <a:pt x="954" y="209"/>
                  </a:lnTo>
                  <a:lnTo>
                    <a:pt x="940" y="209"/>
                  </a:lnTo>
                  <a:lnTo>
                    <a:pt x="925" y="211"/>
                  </a:lnTo>
                  <a:lnTo>
                    <a:pt x="899" y="218"/>
                  </a:lnTo>
                  <a:lnTo>
                    <a:pt x="871" y="218"/>
                  </a:lnTo>
                  <a:lnTo>
                    <a:pt x="864" y="220"/>
                  </a:lnTo>
                  <a:lnTo>
                    <a:pt x="849" y="222"/>
                  </a:lnTo>
                  <a:lnTo>
                    <a:pt x="848" y="220"/>
                  </a:lnTo>
                  <a:lnTo>
                    <a:pt x="899" y="211"/>
                  </a:lnTo>
                  <a:lnTo>
                    <a:pt x="890" y="211"/>
                  </a:lnTo>
                  <a:lnTo>
                    <a:pt x="881" y="207"/>
                  </a:lnTo>
                  <a:lnTo>
                    <a:pt x="872" y="204"/>
                  </a:lnTo>
                  <a:lnTo>
                    <a:pt x="842" y="206"/>
                  </a:lnTo>
                  <a:lnTo>
                    <a:pt x="841" y="206"/>
                  </a:lnTo>
                  <a:lnTo>
                    <a:pt x="835" y="204"/>
                  </a:lnTo>
                  <a:lnTo>
                    <a:pt x="837" y="198"/>
                  </a:lnTo>
                  <a:lnTo>
                    <a:pt x="839" y="190"/>
                  </a:lnTo>
                  <a:lnTo>
                    <a:pt x="839" y="182"/>
                  </a:lnTo>
                  <a:lnTo>
                    <a:pt x="844" y="168"/>
                  </a:lnTo>
                  <a:lnTo>
                    <a:pt x="860" y="159"/>
                  </a:lnTo>
                  <a:lnTo>
                    <a:pt x="878" y="154"/>
                  </a:lnTo>
                  <a:lnTo>
                    <a:pt x="869" y="147"/>
                  </a:lnTo>
                  <a:lnTo>
                    <a:pt x="860" y="141"/>
                  </a:lnTo>
                  <a:lnTo>
                    <a:pt x="842" y="132"/>
                  </a:lnTo>
                  <a:lnTo>
                    <a:pt x="837" y="129"/>
                  </a:lnTo>
                  <a:lnTo>
                    <a:pt x="832" y="125"/>
                  </a:lnTo>
                  <a:lnTo>
                    <a:pt x="830" y="111"/>
                  </a:lnTo>
                  <a:lnTo>
                    <a:pt x="832" y="106"/>
                  </a:lnTo>
                  <a:lnTo>
                    <a:pt x="837" y="102"/>
                  </a:lnTo>
                  <a:lnTo>
                    <a:pt x="848" y="97"/>
                  </a:lnTo>
                  <a:lnTo>
                    <a:pt x="855" y="93"/>
                  </a:lnTo>
                  <a:lnTo>
                    <a:pt x="858" y="90"/>
                  </a:lnTo>
                  <a:lnTo>
                    <a:pt x="864" y="77"/>
                  </a:lnTo>
                  <a:lnTo>
                    <a:pt x="860" y="68"/>
                  </a:lnTo>
                  <a:lnTo>
                    <a:pt x="849" y="75"/>
                  </a:lnTo>
                  <a:lnTo>
                    <a:pt x="839" y="84"/>
                  </a:lnTo>
                  <a:lnTo>
                    <a:pt x="835" y="84"/>
                  </a:lnTo>
                  <a:lnTo>
                    <a:pt x="832" y="88"/>
                  </a:lnTo>
                  <a:lnTo>
                    <a:pt x="832" y="82"/>
                  </a:lnTo>
                  <a:lnTo>
                    <a:pt x="833" y="77"/>
                  </a:lnTo>
                  <a:lnTo>
                    <a:pt x="830" y="81"/>
                  </a:lnTo>
                  <a:lnTo>
                    <a:pt x="826" y="81"/>
                  </a:lnTo>
                  <a:lnTo>
                    <a:pt x="826" y="79"/>
                  </a:lnTo>
                  <a:lnTo>
                    <a:pt x="826" y="74"/>
                  </a:lnTo>
                  <a:lnTo>
                    <a:pt x="828" y="68"/>
                  </a:lnTo>
                  <a:lnTo>
                    <a:pt x="835" y="59"/>
                  </a:lnTo>
                  <a:lnTo>
                    <a:pt x="844" y="43"/>
                  </a:lnTo>
                  <a:lnTo>
                    <a:pt x="848" y="47"/>
                  </a:lnTo>
                  <a:lnTo>
                    <a:pt x="849" y="29"/>
                  </a:lnTo>
                  <a:lnTo>
                    <a:pt x="832" y="36"/>
                  </a:lnTo>
                  <a:lnTo>
                    <a:pt x="812" y="59"/>
                  </a:lnTo>
                  <a:lnTo>
                    <a:pt x="805" y="72"/>
                  </a:lnTo>
                  <a:lnTo>
                    <a:pt x="802" y="88"/>
                  </a:lnTo>
                  <a:lnTo>
                    <a:pt x="809" y="122"/>
                  </a:lnTo>
                  <a:lnTo>
                    <a:pt x="798" y="123"/>
                  </a:lnTo>
                  <a:lnTo>
                    <a:pt x="798" y="122"/>
                  </a:lnTo>
                  <a:lnTo>
                    <a:pt x="796" y="123"/>
                  </a:lnTo>
                  <a:lnTo>
                    <a:pt x="763" y="120"/>
                  </a:lnTo>
                  <a:lnTo>
                    <a:pt x="740" y="120"/>
                  </a:lnTo>
                  <a:lnTo>
                    <a:pt x="738" y="111"/>
                  </a:lnTo>
                  <a:lnTo>
                    <a:pt x="733" y="106"/>
                  </a:lnTo>
                  <a:lnTo>
                    <a:pt x="731" y="93"/>
                  </a:lnTo>
                  <a:lnTo>
                    <a:pt x="734" y="82"/>
                  </a:lnTo>
                  <a:lnTo>
                    <a:pt x="741" y="77"/>
                  </a:lnTo>
                  <a:lnTo>
                    <a:pt x="743" y="68"/>
                  </a:lnTo>
                  <a:lnTo>
                    <a:pt x="752" y="57"/>
                  </a:lnTo>
                  <a:lnTo>
                    <a:pt x="754" y="50"/>
                  </a:lnTo>
                  <a:lnTo>
                    <a:pt x="754" y="43"/>
                  </a:lnTo>
                  <a:lnTo>
                    <a:pt x="747" y="43"/>
                  </a:lnTo>
                  <a:lnTo>
                    <a:pt x="743" y="47"/>
                  </a:lnTo>
                  <a:lnTo>
                    <a:pt x="741" y="49"/>
                  </a:lnTo>
                  <a:lnTo>
                    <a:pt x="740" y="47"/>
                  </a:lnTo>
                  <a:lnTo>
                    <a:pt x="722" y="66"/>
                  </a:lnTo>
                  <a:lnTo>
                    <a:pt x="718" y="66"/>
                  </a:lnTo>
                  <a:lnTo>
                    <a:pt x="717" y="57"/>
                  </a:lnTo>
                  <a:lnTo>
                    <a:pt x="718" y="50"/>
                  </a:lnTo>
                  <a:lnTo>
                    <a:pt x="729" y="34"/>
                  </a:lnTo>
                  <a:lnTo>
                    <a:pt x="738" y="31"/>
                  </a:lnTo>
                  <a:lnTo>
                    <a:pt x="743" y="24"/>
                  </a:lnTo>
                  <a:lnTo>
                    <a:pt x="748" y="6"/>
                  </a:lnTo>
                  <a:lnTo>
                    <a:pt x="747" y="4"/>
                  </a:lnTo>
                  <a:lnTo>
                    <a:pt x="745" y="6"/>
                  </a:lnTo>
                  <a:lnTo>
                    <a:pt x="734" y="0"/>
                  </a:lnTo>
                  <a:lnTo>
                    <a:pt x="734" y="6"/>
                  </a:lnTo>
                  <a:lnTo>
                    <a:pt x="731" y="9"/>
                  </a:lnTo>
                  <a:lnTo>
                    <a:pt x="729" y="11"/>
                  </a:lnTo>
                  <a:lnTo>
                    <a:pt x="727" y="11"/>
                  </a:lnTo>
                  <a:lnTo>
                    <a:pt x="708" y="31"/>
                  </a:lnTo>
                  <a:lnTo>
                    <a:pt x="701" y="41"/>
                  </a:lnTo>
                  <a:lnTo>
                    <a:pt x="694" y="54"/>
                  </a:lnTo>
                  <a:lnTo>
                    <a:pt x="699" y="79"/>
                  </a:lnTo>
                  <a:lnTo>
                    <a:pt x="708" y="100"/>
                  </a:lnTo>
                  <a:lnTo>
                    <a:pt x="710" y="107"/>
                  </a:lnTo>
                  <a:lnTo>
                    <a:pt x="710" y="111"/>
                  </a:lnTo>
                  <a:lnTo>
                    <a:pt x="708" y="115"/>
                  </a:lnTo>
                  <a:lnTo>
                    <a:pt x="692" y="115"/>
                  </a:lnTo>
                  <a:lnTo>
                    <a:pt x="678" y="118"/>
                  </a:lnTo>
                  <a:lnTo>
                    <a:pt x="660" y="132"/>
                  </a:lnTo>
                  <a:lnTo>
                    <a:pt x="632" y="145"/>
                  </a:lnTo>
                  <a:lnTo>
                    <a:pt x="626" y="150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09" y="168"/>
                  </a:lnTo>
                  <a:lnTo>
                    <a:pt x="607" y="179"/>
                  </a:lnTo>
                  <a:lnTo>
                    <a:pt x="610" y="188"/>
                  </a:lnTo>
                  <a:lnTo>
                    <a:pt x="618" y="195"/>
                  </a:lnTo>
                  <a:lnTo>
                    <a:pt x="621" y="197"/>
                  </a:lnTo>
                  <a:lnTo>
                    <a:pt x="626" y="195"/>
                  </a:lnTo>
                  <a:lnTo>
                    <a:pt x="628" y="202"/>
                  </a:lnTo>
                  <a:lnTo>
                    <a:pt x="632" y="204"/>
                  </a:lnTo>
                  <a:lnTo>
                    <a:pt x="635" y="202"/>
                  </a:lnTo>
                  <a:lnTo>
                    <a:pt x="642" y="202"/>
                  </a:lnTo>
                  <a:lnTo>
                    <a:pt x="648" y="202"/>
                  </a:lnTo>
                  <a:lnTo>
                    <a:pt x="651" y="202"/>
                  </a:lnTo>
                  <a:lnTo>
                    <a:pt x="655" y="198"/>
                  </a:lnTo>
                  <a:lnTo>
                    <a:pt x="660" y="200"/>
                  </a:lnTo>
                  <a:lnTo>
                    <a:pt x="651" y="213"/>
                  </a:lnTo>
                  <a:lnTo>
                    <a:pt x="648" y="229"/>
                  </a:lnTo>
                  <a:lnTo>
                    <a:pt x="642" y="263"/>
                  </a:lnTo>
                  <a:lnTo>
                    <a:pt x="580" y="268"/>
                  </a:lnTo>
                  <a:lnTo>
                    <a:pt x="575" y="270"/>
                  </a:lnTo>
                  <a:lnTo>
                    <a:pt x="570" y="270"/>
                  </a:lnTo>
                  <a:lnTo>
                    <a:pt x="538" y="275"/>
                  </a:lnTo>
                  <a:lnTo>
                    <a:pt x="527" y="277"/>
                  </a:lnTo>
                  <a:lnTo>
                    <a:pt x="522" y="277"/>
                  </a:lnTo>
                  <a:lnTo>
                    <a:pt x="517" y="273"/>
                  </a:lnTo>
                  <a:lnTo>
                    <a:pt x="518" y="270"/>
                  </a:lnTo>
                  <a:lnTo>
                    <a:pt x="511" y="275"/>
                  </a:lnTo>
                  <a:lnTo>
                    <a:pt x="488" y="273"/>
                  </a:lnTo>
                  <a:lnTo>
                    <a:pt x="487" y="270"/>
                  </a:lnTo>
                  <a:lnTo>
                    <a:pt x="485" y="270"/>
                  </a:lnTo>
                  <a:lnTo>
                    <a:pt x="481" y="273"/>
                  </a:lnTo>
                  <a:lnTo>
                    <a:pt x="483" y="264"/>
                  </a:lnTo>
                  <a:lnTo>
                    <a:pt x="488" y="259"/>
                  </a:lnTo>
                  <a:lnTo>
                    <a:pt x="488" y="250"/>
                  </a:lnTo>
                  <a:lnTo>
                    <a:pt x="497" y="229"/>
                  </a:lnTo>
                  <a:lnTo>
                    <a:pt x="490" y="202"/>
                  </a:lnTo>
                  <a:lnTo>
                    <a:pt x="488" y="204"/>
                  </a:lnTo>
                  <a:lnTo>
                    <a:pt x="487" y="202"/>
                  </a:lnTo>
                  <a:lnTo>
                    <a:pt x="483" y="207"/>
                  </a:lnTo>
                  <a:lnTo>
                    <a:pt x="453" y="222"/>
                  </a:lnTo>
                  <a:lnTo>
                    <a:pt x="449" y="207"/>
                  </a:lnTo>
                  <a:lnTo>
                    <a:pt x="446" y="197"/>
                  </a:lnTo>
                  <a:lnTo>
                    <a:pt x="442" y="197"/>
                  </a:lnTo>
                  <a:lnTo>
                    <a:pt x="441" y="197"/>
                  </a:lnTo>
                  <a:lnTo>
                    <a:pt x="423" y="207"/>
                  </a:lnTo>
                  <a:lnTo>
                    <a:pt x="398" y="211"/>
                  </a:lnTo>
                  <a:lnTo>
                    <a:pt x="382" y="214"/>
                  </a:lnTo>
                  <a:lnTo>
                    <a:pt x="377" y="214"/>
                  </a:lnTo>
                  <a:lnTo>
                    <a:pt x="380" y="216"/>
                  </a:lnTo>
                  <a:lnTo>
                    <a:pt x="386" y="216"/>
                  </a:lnTo>
                  <a:lnTo>
                    <a:pt x="389" y="214"/>
                  </a:lnTo>
                  <a:lnTo>
                    <a:pt x="396" y="214"/>
                  </a:lnTo>
                  <a:lnTo>
                    <a:pt x="403" y="216"/>
                  </a:lnTo>
                  <a:lnTo>
                    <a:pt x="377" y="231"/>
                  </a:lnTo>
                  <a:lnTo>
                    <a:pt x="349" y="232"/>
                  </a:lnTo>
                  <a:lnTo>
                    <a:pt x="347" y="232"/>
                  </a:lnTo>
                  <a:lnTo>
                    <a:pt x="336" y="232"/>
                  </a:lnTo>
                  <a:lnTo>
                    <a:pt x="326" y="236"/>
                  </a:lnTo>
                  <a:lnTo>
                    <a:pt x="318" y="234"/>
                  </a:lnTo>
                  <a:lnTo>
                    <a:pt x="303" y="236"/>
                  </a:lnTo>
                  <a:lnTo>
                    <a:pt x="288" y="239"/>
                  </a:lnTo>
                  <a:lnTo>
                    <a:pt x="276" y="241"/>
                  </a:lnTo>
                  <a:lnTo>
                    <a:pt x="276" y="243"/>
                  </a:lnTo>
                  <a:lnTo>
                    <a:pt x="264" y="243"/>
                  </a:lnTo>
                  <a:lnTo>
                    <a:pt x="260" y="245"/>
                  </a:lnTo>
                  <a:lnTo>
                    <a:pt x="255" y="247"/>
                  </a:lnTo>
                  <a:lnTo>
                    <a:pt x="251" y="250"/>
                  </a:lnTo>
                  <a:lnTo>
                    <a:pt x="244" y="248"/>
                  </a:lnTo>
                  <a:lnTo>
                    <a:pt x="242" y="245"/>
                  </a:lnTo>
                  <a:lnTo>
                    <a:pt x="241" y="247"/>
                  </a:lnTo>
                  <a:lnTo>
                    <a:pt x="237" y="243"/>
                  </a:lnTo>
                  <a:lnTo>
                    <a:pt x="237" y="238"/>
                  </a:lnTo>
                  <a:lnTo>
                    <a:pt x="248" y="239"/>
                  </a:lnTo>
                  <a:lnTo>
                    <a:pt x="288" y="231"/>
                  </a:lnTo>
                  <a:lnTo>
                    <a:pt x="299" y="229"/>
                  </a:lnTo>
                  <a:lnTo>
                    <a:pt x="308" y="229"/>
                  </a:lnTo>
                  <a:lnTo>
                    <a:pt x="311" y="227"/>
                  </a:lnTo>
                  <a:lnTo>
                    <a:pt x="313" y="225"/>
                  </a:lnTo>
                  <a:lnTo>
                    <a:pt x="294" y="227"/>
                  </a:lnTo>
                  <a:lnTo>
                    <a:pt x="283" y="229"/>
                  </a:lnTo>
                  <a:lnTo>
                    <a:pt x="272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4" y="227"/>
                  </a:lnTo>
                  <a:lnTo>
                    <a:pt x="251" y="229"/>
                  </a:lnTo>
                  <a:lnTo>
                    <a:pt x="241" y="227"/>
                  </a:lnTo>
                  <a:lnTo>
                    <a:pt x="242" y="211"/>
                  </a:lnTo>
                  <a:lnTo>
                    <a:pt x="241" y="213"/>
                  </a:lnTo>
                  <a:lnTo>
                    <a:pt x="239" y="211"/>
                  </a:lnTo>
                  <a:lnTo>
                    <a:pt x="241" y="200"/>
                  </a:lnTo>
                  <a:lnTo>
                    <a:pt x="249" y="195"/>
                  </a:lnTo>
                  <a:lnTo>
                    <a:pt x="256" y="186"/>
                  </a:lnTo>
                  <a:lnTo>
                    <a:pt x="267" y="182"/>
                  </a:lnTo>
                  <a:lnTo>
                    <a:pt x="276" y="177"/>
                  </a:lnTo>
                  <a:lnTo>
                    <a:pt x="281" y="168"/>
                  </a:lnTo>
                  <a:lnTo>
                    <a:pt x="278" y="165"/>
                  </a:lnTo>
                  <a:lnTo>
                    <a:pt x="274" y="163"/>
                  </a:lnTo>
                  <a:lnTo>
                    <a:pt x="267" y="163"/>
                  </a:lnTo>
                  <a:lnTo>
                    <a:pt x="228" y="152"/>
                  </a:lnTo>
                  <a:lnTo>
                    <a:pt x="232" y="150"/>
                  </a:lnTo>
                  <a:lnTo>
                    <a:pt x="235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37" y="145"/>
                  </a:lnTo>
                  <a:lnTo>
                    <a:pt x="233" y="145"/>
                  </a:lnTo>
                  <a:lnTo>
                    <a:pt x="223" y="147"/>
                  </a:lnTo>
                  <a:lnTo>
                    <a:pt x="218" y="143"/>
                  </a:lnTo>
                  <a:lnTo>
                    <a:pt x="216" y="138"/>
                  </a:lnTo>
                  <a:lnTo>
                    <a:pt x="212" y="127"/>
                  </a:lnTo>
                  <a:lnTo>
                    <a:pt x="212" y="122"/>
                  </a:lnTo>
                  <a:lnTo>
                    <a:pt x="214" y="118"/>
                  </a:lnTo>
                  <a:lnTo>
                    <a:pt x="221" y="115"/>
                  </a:lnTo>
                  <a:lnTo>
                    <a:pt x="225" y="107"/>
                  </a:lnTo>
                  <a:lnTo>
                    <a:pt x="228" y="91"/>
                  </a:lnTo>
                  <a:lnTo>
                    <a:pt x="232" y="86"/>
                  </a:lnTo>
                  <a:lnTo>
                    <a:pt x="232" y="81"/>
                  </a:lnTo>
                  <a:lnTo>
                    <a:pt x="232" y="79"/>
                  </a:lnTo>
                  <a:lnTo>
                    <a:pt x="228" y="82"/>
                  </a:lnTo>
                  <a:lnTo>
                    <a:pt x="214" y="90"/>
                  </a:lnTo>
                  <a:lnTo>
                    <a:pt x="202" y="99"/>
                  </a:lnTo>
                  <a:lnTo>
                    <a:pt x="210" y="84"/>
                  </a:lnTo>
                  <a:lnTo>
                    <a:pt x="223" y="70"/>
                  </a:lnTo>
                  <a:lnTo>
                    <a:pt x="235" y="63"/>
                  </a:lnTo>
                  <a:lnTo>
                    <a:pt x="244" y="52"/>
                  </a:lnTo>
                  <a:lnTo>
                    <a:pt x="249" y="38"/>
                  </a:lnTo>
                  <a:lnTo>
                    <a:pt x="251" y="24"/>
                  </a:lnTo>
                  <a:lnTo>
                    <a:pt x="249" y="20"/>
                  </a:lnTo>
                  <a:lnTo>
                    <a:pt x="242" y="24"/>
                  </a:lnTo>
                  <a:lnTo>
                    <a:pt x="237" y="31"/>
                  </a:lnTo>
                  <a:lnTo>
                    <a:pt x="216" y="52"/>
                  </a:lnTo>
                  <a:lnTo>
                    <a:pt x="195" y="75"/>
                  </a:lnTo>
                  <a:lnTo>
                    <a:pt x="189" y="86"/>
                  </a:lnTo>
                  <a:lnTo>
                    <a:pt x="186" y="99"/>
                  </a:lnTo>
                  <a:lnTo>
                    <a:pt x="184" y="113"/>
                  </a:lnTo>
                  <a:lnTo>
                    <a:pt x="187" y="125"/>
                  </a:lnTo>
                  <a:lnTo>
                    <a:pt x="189" y="140"/>
                  </a:lnTo>
                  <a:lnTo>
                    <a:pt x="189" y="143"/>
                  </a:lnTo>
                  <a:lnTo>
                    <a:pt x="161" y="140"/>
                  </a:lnTo>
                  <a:lnTo>
                    <a:pt x="134" y="138"/>
                  </a:lnTo>
                  <a:lnTo>
                    <a:pt x="131" y="131"/>
                  </a:lnTo>
                  <a:lnTo>
                    <a:pt x="131" y="122"/>
                  </a:lnTo>
                  <a:lnTo>
                    <a:pt x="129" y="104"/>
                  </a:lnTo>
                  <a:lnTo>
                    <a:pt x="131" y="102"/>
                  </a:lnTo>
                  <a:lnTo>
                    <a:pt x="133" y="95"/>
                  </a:lnTo>
                  <a:lnTo>
                    <a:pt x="138" y="91"/>
                  </a:lnTo>
                  <a:lnTo>
                    <a:pt x="143" y="88"/>
                  </a:lnTo>
                  <a:lnTo>
                    <a:pt x="150" y="79"/>
                  </a:lnTo>
                  <a:lnTo>
                    <a:pt x="152" y="65"/>
                  </a:lnTo>
                  <a:lnTo>
                    <a:pt x="152" y="57"/>
                  </a:lnTo>
                  <a:lnTo>
                    <a:pt x="149" y="52"/>
                  </a:lnTo>
                  <a:lnTo>
                    <a:pt x="147" y="56"/>
                  </a:lnTo>
                  <a:lnTo>
                    <a:pt x="134" y="63"/>
                  </a:lnTo>
                  <a:lnTo>
                    <a:pt x="124" y="70"/>
                  </a:lnTo>
                  <a:lnTo>
                    <a:pt x="122" y="65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4" y="41"/>
                  </a:lnTo>
                  <a:lnTo>
                    <a:pt x="143" y="31"/>
                  </a:lnTo>
                  <a:lnTo>
                    <a:pt x="149" y="22"/>
                  </a:lnTo>
                  <a:lnTo>
                    <a:pt x="152" y="9"/>
                  </a:lnTo>
                  <a:lnTo>
                    <a:pt x="149" y="6"/>
                  </a:lnTo>
                  <a:lnTo>
                    <a:pt x="136" y="9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18" y="25"/>
                  </a:lnTo>
                  <a:lnTo>
                    <a:pt x="104" y="54"/>
                  </a:lnTo>
                  <a:lnTo>
                    <a:pt x="99" y="68"/>
                  </a:lnTo>
                  <a:lnTo>
                    <a:pt x="97" y="84"/>
                  </a:lnTo>
                  <a:lnTo>
                    <a:pt x="95" y="90"/>
                  </a:lnTo>
                  <a:lnTo>
                    <a:pt x="97" y="102"/>
                  </a:lnTo>
                  <a:lnTo>
                    <a:pt x="99" y="113"/>
                  </a:lnTo>
                  <a:lnTo>
                    <a:pt x="103" y="125"/>
                  </a:lnTo>
                  <a:lnTo>
                    <a:pt x="103" y="138"/>
                  </a:lnTo>
                  <a:lnTo>
                    <a:pt x="85" y="140"/>
                  </a:lnTo>
                  <a:lnTo>
                    <a:pt x="42" y="163"/>
                  </a:lnTo>
                  <a:lnTo>
                    <a:pt x="2" y="188"/>
                  </a:lnTo>
                  <a:lnTo>
                    <a:pt x="2" y="191"/>
                  </a:lnTo>
                  <a:lnTo>
                    <a:pt x="2" y="195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7" y="204"/>
                  </a:lnTo>
                  <a:lnTo>
                    <a:pt x="10" y="207"/>
                  </a:lnTo>
                  <a:lnTo>
                    <a:pt x="12" y="218"/>
                  </a:lnTo>
                  <a:lnTo>
                    <a:pt x="12" y="222"/>
                  </a:lnTo>
                  <a:lnTo>
                    <a:pt x="16" y="225"/>
                  </a:lnTo>
                  <a:lnTo>
                    <a:pt x="18" y="223"/>
                  </a:lnTo>
                  <a:lnTo>
                    <a:pt x="39" y="225"/>
                  </a:lnTo>
                  <a:lnTo>
                    <a:pt x="42" y="231"/>
                  </a:lnTo>
                  <a:lnTo>
                    <a:pt x="42" y="234"/>
                  </a:lnTo>
                  <a:lnTo>
                    <a:pt x="34" y="261"/>
                  </a:lnTo>
                  <a:lnTo>
                    <a:pt x="122" y="272"/>
                  </a:lnTo>
                  <a:lnTo>
                    <a:pt x="209" y="288"/>
                  </a:lnTo>
                  <a:lnTo>
                    <a:pt x="294" y="311"/>
                  </a:lnTo>
                  <a:lnTo>
                    <a:pt x="336" y="325"/>
                  </a:lnTo>
                  <a:lnTo>
                    <a:pt x="377" y="341"/>
                  </a:lnTo>
                  <a:lnTo>
                    <a:pt x="387" y="343"/>
                  </a:lnTo>
                  <a:lnTo>
                    <a:pt x="396" y="343"/>
                  </a:lnTo>
                  <a:lnTo>
                    <a:pt x="405" y="338"/>
                  </a:lnTo>
                  <a:lnTo>
                    <a:pt x="414" y="332"/>
                  </a:lnTo>
                  <a:lnTo>
                    <a:pt x="432" y="316"/>
                  </a:lnTo>
                  <a:lnTo>
                    <a:pt x="453" y="304"/>
                  </a:lnTo>
                  <a:lnTo>
                    <a:pt x="481" y="293"/>
                  </a:lnTo>
                  <a:lnTo>
                    <a:pt x="483" y="288"/>
                  </a:lnTo>
                  <a:lnTo>
                    <a:pt x="490" y="289"/>
                  </a:lnTo>
                  <a:lnTo>
                    <a:pt x="497" y="288"/>
                  </a:lnTo>
                  <a:lnTo>
                    <a:pt x="510" y="288"/>
                  </a:lnTo>
                  <a:lnTo>
                    <a:pt x="534" y="286"/>
                  </a:lnTo>
                  <a:lnTo>
                    <a:pt x="557" y="286"/>
                  </a:lnTo>
                  <a:lnTo>
                    <a:pt x="566" y="284"/>
                  </a:lnTo>
                  <a:lnTo>
                    <a:pt x="570" y="284"/>
                  </a:lnTo>
                  <a:lnTo>
                    <a:pt x="575" y="286"/>
                  </a:lnTo>
                  <a:lnTo>
                    <a:pt x="635" y="279"/>
                  </a:lnTo>
                  <a:lnTo>
                    <a:pt x="605" y="291"/>
                  </a:lnTo>
                  <a:lnTo>
                    <a:pt x="710" y="313"/>
                  </a:lnTo>
                  <a:lnTo>
                    <a:pt x="826" y="329"/>
                  </a:lnTo>
                  <a:lnTo>
                    <a:pt x="941" y="341"/>
                  </a:lnTo>
                  <a:lnTo>
                    <a:pt x="1056" y="350"/>
                  </a:lnTo>
                  <a:lnTo>
                    <a:pt x="1171" y="355"/>
                  </a:lnTo>
                  <a:lnTo>
                    <a:pt x="1168" y="341"/>
                  </a:lnTo>
                  <a:lnTo>
                    <a:pt x="1164" y="338"/>
                  </a:lnTo>
                  <a:lnTo>
                    <a:pt x="1159" y="334"/>
                  </a:lnTo>
                  <a:lnTo>
                    <a:pt x="1148" y="332"/>
                  </a:lnTo>
                  <a:lnTo>
                    <a:pt x="1141" y="329"/>
                  </a:lnTo>
                  <a:lnTo>
                    <a:pt x="1133" y="325"/>
                  </a:lnTo>
                  <a:lnTo>
                    <a:pt x="1124" y="325"/>
                  </a:lnTo>
                  <a:lnTo>
                    <a:pt x="1113" y="313"/>
                  </a:lnTo>
                  <a:lnTo>
                    <a:pt x="1106" y="298"/>
                  </a:lnTo>
                  <a:lnTo>
                    <a:pt x="1104" y="286"/>
                  </a:lnTo>
                  <a:lnTo>
                    <a:pt x="1102" y="279"/>
                  </a:lnTo>
                  <a:lnTo>
                    <a:pt x="1097" y="273"/>
                  </a:lnTo>
                  <a:lnTo>
                    <a:pt x="1101" y="261"/>
                  </a:lnTo>
                  <a:lnTo>
                    <a:pt x="1108" y="248"/>
                  </a:lnTo>
                  <a:lnTo>
                    <a:pt x="1113" y="252"/>
                  </a:lnTo>
                  <a:lnTo>
                    <a:pt x="1115" y="243"/>
                  </a:lnTo>
                  <a:lnTo>
                    <a:pt x="1127" y="239"/>
                  </a:lnTo>
                  <a:lnTo>
                    <a:pt x="1138" y="234"/>
                  </a:lnTo>
                  <a:lnTo>
                    <a:pt x="1148" y="232"/>
                  </a:lnTo>
                  <a:lnTo>
                    <a:pt x="1147" y="214"/>
                  </a:lnTo>
                  <a:lnTo>
                    <a:pt x="1118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177"/>
            <p:cNvSpPr>
              <a:spLocks/>
            </p:cNvSpPr>
            <p:nvPr/>
          </p:nvSpPr>
          <p:spPr bwMode="auto">
            <a:xfrm>
              <a:off x="2665413" y="4181475"/>
              <a:ext cx="952500" cy="647700"/>
            </a:xfrm>
            <a:custGeom>
              <a:avLst/>
              <a:gdLst>
                <a:gd name="T0" fmla="*/ 2147483647 w 600"/>
                <a:gd name="T1" fmla="*/ 2147483647 h 408"/>
                <a:gd name="T2" fmla="*/ 2147483647 w 600"/>
                <a:gd name="T3" fmla="*/ 2147483647 h 408"/>
                <a:gd name="T4" fmla="*/ 2147483647 w 600"/>
                <a:gd name="T5" fmla="*/ 2147483647 h 408"/>
                <a:gd name="T6" fmla="*/ 2147483647 w 600"/>
                <a:gd name="T7" fmla="*/ 2147483647 h 408"/>
                <a:gd name="T8" fmla="*/ 2147483647 w 600"/>
                <a:gd name="T9" fmla="*/ 2147483647 h 408"/>
                <a:gd name="T10" fmla="*/ 2147483647 w 600"/>
                <a:gd name="T11" fmla="*/ 2147483647 h 408"/>
                <a:gd name="T12" fmla="*/ 2147483647 w 600"/>
                <a:gd name="T13" fmla="*/ 2147483647 h 408"/>
                <a:gd name="T14" fmla="*/ 2147483647 w 600"/>
                <a:gd name="T15" fmla="*/ 2147483647 h 408"/>
                <a:gd name="T16" fmla="*/ 2147483647 w 600"/>
                <a:gd name="T17" fmla="*/ 2147483647 h 408"/>
                <a:gd name="T18" fmla="*/ 2147483647 w 600"/>
                <a:gd name="T19" fmla="*/ 2147483647 h 408"/>
                <a:gd name="T20" fmla="*/ 2147483647 w 600"/>
                <a:gd name="T21" fmla="*/ 2147483647 h 408"/>
                <a:gd name="T22" fmla="*/ 2147483647 w 600"/>
                <a:gd name="T23" fmla="*/ 2147483647 h 408"/>
                <a:gd name="T24" fmla="*/ 2147483647 w 600"/>
                <a:gd name="T25" fmla="*/ 2147483647 h 408"/>
                <a:gd name="T26" fmla="*/ 2147483647 w 600"/>
                <a:gd name="T27" fmla="*/ 2147483647 h 408"/>
                <a:gd name="T28" fmla="*/ 2147483647 w 600"/>
                <a:gd name="T29" fmla="*/ 2147483647 h 408"/>
                <a:gd name="T30" fmla="*/ 2147483647 w 600"/>
                <a:gd name="T31" fmla="*/ 2147483647 h 408"/>
                <a:gd name="T32" fmla="*/ 2147483647 w 600"/>
                <a:gd name="T33" fmla="*/ 2147483647 h 408"/>
                <a:gd name="T34" fmla="*/ 2147483647 w 600"/>
                <a:gd name="T35" fmla="*/ 2147483647 h 408"/>
                <a:gd name="T36" fmla="*/ 2147483647 w 600"/>
                <a:gd name="T37" fmla="*/ 2147483647 h 408"/>
                <a:gd name="T38" fmla="*/ 2147483647 w 600"/>
                <a:gd name="T39" fmla="*/ 2147483647 h 408"/>
                <a:gd name="T40" fmla="*/ 2147483647 w 600"/>
                <a:gd name="T41" fmla="*/ 2147483647 h 408"/>
                <a:gd name="T42" fmla="*/ 2147483647 w 600"/>
                <a:gd name="T43" fmla="*/ 2147483647 h 408"/>
                <a:gd name="T44" fmla="*/ 2147483647 w 600"/>
                <a:gd name="T45" fmla="*/ 2147483647 h 408"/>
                <a:gd name="T46" fmla="*/ 2147483647 w 600"/>
                <a:gd name="T47" fmla="*/ 2147483647 h 408"/>
                <a:gd name="T48" fmla="*/ 2147483647 w 600"/>
                <a:gd name="T49" fmla="*/ 2147483647 h 408"/>
                <a:gd name="T50" fmla="*/ 2147483647 w 600"/>
                <a:gd name="T51" fmla="*/ 2147483647 h 408"/>
                <a:gd name="T52" fmla="*/ 2147483647 w 600"/>
                <a:gd name="T53" fmla="*/ 2147483647 h 408"/>
                <a:gd name="T54" fmla="*/ 2147483647 w 600"/>
                <a:gd name="T55" fmla="*/ 2147483647 h 408"/>
                <a:gd name="T56" fmla="*/ 2147483647 w 600"/>
                <a:gd name="T57" fmla="*/ 2147483647 h 408"/>
                <a:gd name="T58" fmla="*/ 2147483647 w 600"/>
                <a:gd name="T59" fmla="*/ 2147483647 h 408"/>
                <a:gd name="T60" fmla="*/ 2147483647 w 600"/>
                <a:gd name="T61" fmla="*/ 2147483647 h 408"/>
                <a:gd name="T62" fmla="*/ 2147483647 w 600"/>
                <a:gd name="T63" fmla="*/ 2147483647 h 408"/>
                <a:gd name="T64" fmla="*/ 2147483647 w 600"/>
                <a:gd name="T65" fmla="*/ 2147483647 h 408"/>
                <a:gd name="T66" fmla="*/ 2147483647 w 600"/>
                <a:gd name="T67" fmla="*/ 2147483647 h 408"/>
                <a:gd name="T68" fmla="*/ 2147483647 w 600"/>
                <a:gd name="T69" fmla="*/ 2147483647 h 408"/>
                <a:gd name="T70" fmla="*/ 2147483647 w 600"/>
                <a:gd name="T71" fmla="*/ 2147483647 h 408"/>
                <a:gd name="T72" fmla="*/ 2147483647 w 600"/>
                <a:gd name="T73" fmla="*/ 2147483647 h 408"/>
                <a:gd name="T74" fmla="*/ 2147483647 w 600"/>
                <a:gd name="T75" fmla="*/ 2147483647 h 408"/>
                <a:gd name="T76" fmla="*/ 2147483647 w 600"/>
                <a:gd name="T77" fmla="*/ 2147483647 h 408"/>
                <a:gd name="T78" fmla="*/ 2147483647 w 600"/>
                <a:gd name="T79" fmla="*/ 2147483647 h 408"/>
                <a:gd name="T80" fmla="*/ 2147483647 w 600"/>
                <a:gd name="T81" fmla="*/ 2147483647 h 408"/>
                <a:gd name="T82" fmla="*/ 2147483647 w 600"/>
                <a:gd name="T83" fmla="*/ 2147483647 h 408"/>
                <a:gd name="T84" fmla="*/ 2147483647 w 600"/>
                <a:gd name="T85" fmla="*/ 2147483647 h 408"/>
                <a:gd name="T86" fmla="*/ 2147483647 w 600"/>
                <a:gd name="T87" fmla="*/ 2147483647 h 408"/>
                <a:gd name="T88" fmla="*/ 2147483647 w 600"/>
                <a:gd name="T89" fmla="*/ 2147483647 h 408"/>
                <a:gd name="T90" fmla="*/ 2147483647 w 600"/>
                <a:gd name="T91" fmla="*/ 2147483647 h 408"/>
                <a:gd name="T92" fmla="*/ 2147483647 w 600"/>
                <a:gd name="T93" fmla="*/ 2147483647 h 408"/>
                <a:gd name="T94" fmla="*/ 2147483647 w 600"/>
                <a:gd name="T95" fmla="*/ 2147483647 h 408"/>
                <a:gd name="T96" fmla="*/ 2147483647 w 600"/>
                <a:gd name="T97" fmla="*/ 2147483647 h 408"/>
                <a:gd name="T98" fmla="*/ 2147483647 w 600"/>
                <a:gd name="T99" fmla="*/ 2147483647 h 408"/>
                <a:gd name="T100" fmla="*/ 2147483647 w 600"/>
                <a:gd name="T101" fmla="*/ 2147483647 h 408"/>
                <a:gd name="T102" fmla="*/ 2147483647 w 600"/>
                <a:gd name="T103" fmla="*/ 2147483647 h 408"/>
                <a:gd name="T104" fmla="*/ 2147483647 w 600"/>
                <a:gd name="T105" fmla="*/ 2147483647 h 408"/>
                <a:gd name="T106" fmla="*/ 2147483647 w 600"/>
                <a:gd name="T107" fmla="*/ 2147483647 h 408"/>
                <a:gd name="T108" fmla="*/ 2147483647 w 600"/>
                <a:gd name="T109" fmla="*/ 2147483647 h 408"/>
                <a:gd name="T110" fmla="*/ 2147483647 w 600"/>
                <a:gd name="T111" fmla="*/ 2147483647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00"/>
                <a:gd name="T169" fmla="*/ 0 h 408"/>
                <a:gd name="T170" fmla="*/ 600 w 60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00" h="408">
                  <a:moveTo>
                    <a:pt x="600" y="157"/>
                  </a:moveTo>
                  <a:lnTo>
                    <a:pt x="594" y="160"/>
                  </a:lnTo>
                  <a:lnTo>
                    <a:pt x="591" y="166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4" y="167"/>
                  </a:lnTo>
                  <a:lnTo>
                    <a:pt x="582" y="171"/>
                  </a:lnTo>
                  <a:lnTo>
                    <a:pt x="580" y="169"/>
                  </a:lnTo>
                  <a:lnTo>
                    <a:pt x="578" y="167"/>
                  </a:lnTo>
                  <a:lnTo>
                    <a:pt x="577" y="169"/>
                  </a:lnTo>
                  <a:lnTo>
                    <a:pt x="561" y="166"/>
                  </a:lnTo>
                  <a:lnTo>
                    <a:pt x="557" y="158"/>
                  </a:lnTo>
                  <a:lnTo>
                    <a:pt x="559" y="150"/>
                  </a:lnTo>
                  <a:lnTo>
                    <a:pt x="566" y="155"/>
                  </a:lnTo>
                  <a:lnTo>
                    <a:pt x="573" y="158"/>
                  </a:lnTo>
                  <a:lnTo>
                    <a:pt x="577" y="155"/>
                  </a:lnTo>
                  <a:lnTo>
                    <a:pt x="577" y="150"/>
                  </a:lnTo>
                  <a:lnTo>
                    <a:pt x="573" y="141"/>
                  </a:lnTo>
                  <a:lnTo>
                    <a:pt x="561" y="114"/>
                  </a:lnTo>
                  <a:lnTo>
                    <a:pt x="561" y="110"/>
                  </a:lnTo>
                  <a:lnTo>
                    <a:pt x="564" y="105"/>
                  </a:lnTo>
                  <a:lnTo>
                    <a:pt x="571" y="117"/>
                  </a:lnTo>
                  <a:lnTo>
                    <a:pt x="575" y="119"/>
                  </a:lnTo>
                  <a:lnTo>
                    <a:pt x="577" y="125"/>
                  </a:lnTo>
                  <a:lnTo>
                    <a:pt x="580" y="133"/>
                  </a:lnTo>
                  <a:lnTo>
                    <a:pt x="585" y="128"/>
                  </a:lnTo>
                  <a:lnTo>
                    <a:pt x="587" y="119"/>
                  </a:lnTo>
                  <a:lnTo>
                    <a:pt x="589" y="116"/>
                  </a:lnTo>
                  <a:lnTo>
                    <a:pt x="585" y="110"/>
                  </a:lnTo>
                  <a:lnTo>
                    <a:pt x="585" y="103"/>
                  </a:lnTo>
                  <a:lnTo>
                    <a:pt x="584" y="91"/>
                  </a:lnTo>
                  <a:lnTo>
                    <a:pt x="582" y="62"/>
                  </a:lnTo>
                  <a:lnTo>
                    <a:pt x="584" y="60"/>
                  </a:lnTo>
                  <a:lnTo>
                    <a:pt x="584" y="59"/>
                  </a:lnTo>
                  <a:lnTo>
                    <a:pt x="584" y="55"/>
                  </a:lnTo>
                  <a:lnTo>
                    <a:pt x="584" y="53"/>
                  </a:lnTo>
                  <a:lnTo>
                    <a:pt x="582" y="41"/>
                  </a:lnTo>
                  <a:lnTo>
                    <a:pt x="580" y="19"/>
                  </a:lnTo>
                  <a:lnTo>
                    <a:pt x="573" y="0"/>
                  </a:lnTo>
                  <a:lnTo>
                    <a:pt x="571" y="3"/>
                  </a:lnTo>
                  <a:lnTo>
                    <a:pt x="570" y="1"/>
                  </a:lnTo>
                  <a:lnTo>
                    <a:pt x="566" y="7"/>
                  </a:lnTo>
                  <a:lnTo>
                    <a:pt x="564" y="5"/>
                  </a:lnTo>
                  <a:lnTo>
                    <a:pt x="562" y="5"/>
                  </a:lnTo>
                  <a:lnTo>
                    <a:pt x="562" y="9"/>
                  </a:lnTo>
                  <a:lnTo>
                    <a:pt x="522" y="39"/>
                  </a:lnTo>
                  <a:lnTo>
                    <a:pt x="501" y="48"/>
                  </a:lnTo>
                  <a:lnTo>
                    <a:pt x="492" y="53"/>
                  </a:lnTo>
                  <a:lnTo>
                    <a:pt x="483" y="59"/>
                  </a:lnTo>
                  <a:lnTo>
                    <a:pt x="479" y="67"/>
                  </a:lnTo>
                  <a:lnTo>
                    <a:pt x="472" y="69"/>
                  </a:lnTo>
                  <a:lnTo>
                    <a:pt x="463" y="71"/>
                  </a:lnTo>
                  <a:lnTo>
                    <a:pt x="456" y="73"/>
                  </a:lnTo>
                  <a:lnTo>
                    <a:pt x="451" y="76"/>
                  </a:lnTo>
                  <a:lnTo>
                    <a:pt x="447" y="80"/>
                  </a:lnTo>
                  <a:lnTo>
                    <a:pt x="453" y="83"/>
                  </a:lnTo>
                  <a:lnTo>
                    <a:pt x="451" y="85"/>
                  </a:lnTo>
                  <a:lnTo>
                    <a:pt x="449" y="91"/>
                  </a:lnTo>
                  <a:lnTo>
                    <a:pt x="451" y="94"/>
                  </a:lnTo>
                  <a:lnTo>
                    <a:pt x="444" y="98"/>
                  </a:lnTo>
                  <a:lnTo>
                    <a:pt x="440" y="101"/>
                  </a:lnTo>
                  <a:lnTo>
                    <a:pt x="440" y="105"/>
                  </a:lnTo>
                  <a:lnTo>
                    <a:pt x="440" y="107"/>
                  </a:lnTo>
                  <a:lnTo>
                    <a:pt x="442" y="107"/>
                  </a:lnTo>
                  <a:lnTo>
                    <a:pt x="446" y="105"/>
                  </a:lnTo>
                  <a:lnTo>
                    <a:pt x="446" y="110"/>
                  </a:lnTo>
                  <a:lnTo>
                    <a:pt x="442" y="116"/>
                  </a:lnTo>
                  <a:lnTo>
                    <a:pt x="440" y="119"/>
                  </a:lnTo>
                  <a:lnTo>
                    <a:pt x="437" y="121"/>
                  </a:lnTo>
                  <a:lnTo>
                    <a:pt x="431" y="125"/>
                  </a:lnTo>
                  <a:lnTo>
                    <a:pt x="424" y="125"/>
                  </a:lnTo>
                  <a:lnTo>
                    <a:pt x="412" y="128"/>
                  </a:lnTo>
                  <a:lnTo>
                    <a:pt x="407" y="128"/>
                  </a:lnTo>
                  <a:lnTo>
                    <a:pt x="403" y="128"/>
                  </a:lnTo>
                  <a:lnTo>
                    <a:pt x="384" y="130"/>
                  </a:lnTo>
                  <a:lnTo>
                    <a:pt x="382" y="132"/>
                  </a:lnTo>
                  <a:lnTo>
                    <a:pt x="380" y="132"/>
                  </a:lnTo>
                  <a:lnTo>
                    <a:pt x="378" y="126"/>
                  </a:lnTo>
                  <a:lnTo>
                    <a:pt x="375" y="125"/>
                  </a:lnTo>
                  <a:lnTo>
                    <a:pt x="371" y="128"/>
                  </a:lnTo>
                  <a:lnTo>
                    <a:pt x="366" y="135"/>
                  </a:lnTo>
                  <a:lnTo>
                    <a:pt x="361" y="137"/>
                  </a:lnTo>
                  <a:lnTo>
                    <a:pt x="364" y="142"/>
                  </a:lnTo>
                  <a:lnTo>
                    <a:pt x="362" y="146"/>
                  </a:lnTo>
                  <a:lnTo>
                    <a:pt x="359" y="157"/>
                  </a:lnTo>
                  <a:lnTo>
                    <a:pt x="352" y="162"/>
                  </a:lnTo>
                  <a:lnTo>
                    <a:pt x="334" y="137"/>
                  </a:lnTo>
                  <a:lnTo>
                    <a:pt x="316" y="116"/>
                  </a:lnTo>
                  <a:lnTo>
                    <a:pt x="311" y="108"/>
                  </a:lnTo>
                  <a:lnTo>
                    <a:pt x="304" y="101"/>
                  </a:lnTo>
                  <a:lnTo>
                    <a:pt x="304" y="91"/>
                  </a:lnTo>
                  <a:lnTo>
                    <a:pt x="304" y="83"/>
                  </a:lnTo>
                  <a:lnTo>
                    <a:pt x="304" y="76"/>
                  </a:lnTo>
                  <a:lnTo>
                    <a:pt x="304" y="66"/>
                  </a:lnTo>
                  <a:lnTo>
                    <a:pt x="315" y="66"/>
                  </a:lnTo>
                  <a:lnTo>
                    <a:pt x="324" y="62"/>
                  </a:lnTo>
                  <a:lnTo>
                    <a:pt x="364" y="53"/>
                  </a:lnTo>
                  <a:lnTo>
                    <a:pt x="368" y="53"/>
                  </a:lnTo>
                  <a:lnTo>
                    <a:pt x="370" y="57"/>
                  </a:lnTo>
                  <a:lnTo>
                    <a:pt x="373" y="64"/>
                  </a:lnTo>
                  <a:lnTo>
                    <a:pt x="371" y="76"/>
                  </a:lnTo>
                  <a:lnTo>
                    <a:pt x="375" y="76"/>
                  </a:lnTo>
                  <a:lnTo>
                    <a:pt x="377" y="75"/>
                  </a:lnTo>
                  <a:lnTo>
                    <a:pt x="380" y="69"/>
                  </a:lnTo>
                  <a:lnTo>
                    <a:pt x="382" y="62"/>
                  </a:lnTo>
                  <a:lnTo>
                    <a:pt x="387" y="60"/>
                  </a:lnTo>
                  <a:lnTo>
                    <a:pt x="400" y="55"/>
                  </a:lnTo>
                  <a:lnTo>
                    <a:pt x="405" y="55"/>
                  </a:lnTo>
                  <a:lnTo>
                    <a:pt x="410" y="51"/>
                  </a:lnTo>
                  <a:lnTo>
                    <a:pt x="419" y="55"/>
                  </a:lnTo>
                  <a:lnTo>
                    <a:pt x="417" y="51"/>
                  </a:lnTo>
                  <a:lnTo>
                    <a:pt x="414" y="46"/>
                  </a:lnTo>
                  <a:lnTo>
                    <a:pt x="412" y="42"/>
                  </a:lnTo>
                  <a:lnTo>
                    <a:pt x="414" y="37"/>
                  </a:lnTo>
                  <a:lnTo>
                    <a:pt x="414" y="26"/>
                  </a:lnTo>
                  <a:lnTo>
                    <a:pt x="414" y="21"/>
                  </a:lnTo>
                  <a:lnTo>
                    <a:pt x="412" y="17"/>
                  </a:lnTo>
                  <a:lnTo>
                    <a:pt x="410" y="23"/>
                  </a:lnTo>
                  <a:lnTo>
                    <a:pt x="401" y="21"/>
                  </a:lnTo>
                  <a:lnTo>
                    <a:pt x="394" y="16"/>
                  </a:lnTo>
                  <a:lnTo>
                    <a:pt x="403" y="9"/>
                  </a:lnTo>
                  <a:lnTo>
                    <a:pt x="389" y="10"/>
                  </a:lnTo>
                  <a:lnTo>
                    <a:pt x="377" y="17"/>
                  </a:lnTo>
                  <a:lnTo>
                    <a:pt x="368" y="25"/>
                  </a:lnTo>
                  <a:lnTo>
                    <a:pt x="364" y="28"/>
                  </a:lnTo>
                  <a:lnTo>
                    <a:pt x="359" y="25"/>
                  </a:lnTo>
                  <a:lnTo>
                    <a:pt x="347" y="26"/>
                  </a:lnTo>
                  <a:lnTo>
                    <a:pt x="336" y="25"/>
                  </a:lnTo>
                  <a:lnTo>
                    <a:pt x="325" y="23"/>
                  </a:lnTo>
                  <a:lnTo>
                    <a:pt x="313" y="25"/>
                  </a:lnTo>
                  <a:lnTo>
                    <a:pt x="308" y="23"/>
                  </a:lnTo>
                  <a:lnTo>
                    <a:pt x="302" y="21"/>
                  </a:lnTo>
                  <a:lnTo>
                    <a:pt x="297" y="23"/>
                  </a:lnTo>
                  <a:lnTo>
                    <a:pt x="293" y="25"/>
                  </a:lnTo>
                  <a:lnTo>
                    <a:pt x="288" y="23"/>
                  </a:lnTo>
                  <a:lnTo>
                    <a:pt x="270" y="25"/>
                  </a:lnTo>
                  <a:lnTo>
                    <a:pt x="262" y="25"/>
                  </a:lnTo>
                  <a:lnTo>
                    <a:pt x="251" y="23"/>
                  </a:lnTo>
                  <a:lnTo>
                    <a:pt x="237" y="21"/>
                  </a:lnTo>
                  <a:lnTo>
                    <a:pt x="228" y="21"/>
                  </a:lnTo>
                  <a:lnTo>
                    <a:pt x="221" y="23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8" y="25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1" y="32"/>
                  </a:lnTo>
                  <a:lnTo>
                    <a:pt x="196" y="39"/>
                  </a:lnTo>
                  <a:lnTo>
                    <a:pt x="193" y="46"/>
                  </a:lnTo>
                  <a:lnTo>
                    <a:pt x="191" y="53"/>
                  </a:lnTo>
                  <a:lnTo>
                    <a:pt x="185" y="60"/>
                  </a:lnTo>
                  <a:lnTo>
                    <a:pt x="177" y="59"/>
                  </a:lnTo>
                  <a:lnTo>
                    <a:pt x="166" y="62"/>
                  </a:lnTo>
                  <a:lnTo>
                    <a:pt x="150" y="66"/>
                  </a:lnTo>
                  <a:lnTo>
                    <a:pt x="141" y="69"/>
                  </a:lnTo>
                  <a:lnTo>
                    <a:pt x="136" y="69"/>
                  </a:lnTo>
                  <a:lnTo>
                    <a:pt x="131" y="69"/>
                  </a:lnTo>
                  <a:lnTo>
                    <a:pt x="125" y="76"/>
                  </a:lnTo>
                  <a:lnTo>
                    <a:pt x="122" y="85"/>
                  </a:lnTo>
                  <a:lnTo>
                    <a:pt x="120" y="94"/>
                  </a:lnTo>
                  <a:lnTo>
                    <a:pt x="120" y="101"/>
                  </a:lnTo>
                  <a:lnTo>
                    <a:pt x="118" y="103"/>
                  </a:lnTo>
                  <a:lnTo>
                    <a:pt x="122" y="153"/>
                  </a:lnTo>
                  <a:lnTo>
                    <a:pt x="122" y="169"/>
                  </a:lnTo>
                  <a:lnTo>
                    <a:pt x="122" y="180"/>
                  </a:lnTo>
                  <a:lnTo>
                    <a:pt x="120" y="183"/>
                  </a:lnTo>
                  <a:lnTo>
                    <a:pt x="122" y="187"/>
                  </a:lnTo>
                  <a:lnTo>
                    <a:pt x="85" y="210"/>
                  </a:lnTo>
                  <a:lnTo>
                    <a:pt x="72" y="228"/>
                  </a:lnTo>
                  <a:lnTo>
                    <a:pt x="58" y="237"/>
                  </a:lnTo>
                  <a:lnTo>
                    <a:pt x="44" y="244"/>
                  </a:lnTo>
                  <a:lnTo>
                    <a:pt x="0" y="265"/>
                  </a:lnTo>
                  <a:lnTo>
                    <a:pt x="1" y="283"/>
                  </a:lnTo>
                  <a:lnTo>
                    <a:pt x="9" y="280"/>
                  </a:lnTo>
                  <a:lnTo>
                    <a:pt x="16" y="276"/>
                  </a:lnTo>
                  <a:lnTo>
                    <a:pt x="23" y="276"/>
                  </a:lnTo>
                  <a:lnTo>
                    <a:pt x="30" y="274"/>
                  </a:lnTo>
                  <a:lnTo>
                    <a:pt x="35" y="269"/>
                  </a:lnTo>
                  <a:lnTo>
                    <a:pt x="56" y="265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4" y="258"/>
                  </a:lnTo>
                  <a:lnTo>
                    <a:pt x="79" y="255"/>
                  </a:lnTo>
                  <a:lnTo>
                    <a:pt x="88" y="253"/>
                  </a:lnTo>
                  <a:lnTo>
                    <a:pt x="99" y="269"/>
                  </a:lnTo>
                  <a:lnTo>
                    <a:pt x="102" y="267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8" y="326"/>
                  </a:lnTo>
                  <a:lnTo>
                    <a:pt x="109" y="323"/>
                  </a:lnTo>
                  <a:lnTo>
                    <a:pt x="113" y="324"/>
                  </a:lnTo>
                  <a:lnTo>
                    <a:pt x="109" y="340"/>
                  </a:lnTo>
                  <a:lnTo>
                    <a:pt x="109" y="346"/>
                  </a:lnTo>
                  <a:lnTo>
                    <a:pt x="108" y="353"/>
                  </a:lnTo>
                  <a:lnTo>
                    <a:pt x="111" y="351"/>
                  </a:lnTo>
                  <a:lnTo>
                    <a:pt x="116" y="367"/>
                  </a:lnTo>
                  <a:lnTo>
                    <a:pt x="124" y="383"/>
                  </a:lnTo>
                  <a:lnTo>
                    <a:pt x="155" y="381"/>
                  </a:lnTo>
                  <a:lnTo>
                    <a:pt x="168" y="381"/>
                  </a:lnTo>
                  <a:lnTo>
                    <a:pt x="178" y="383"/>
                  </a:lnTo>
                  <a:lnTo>
                    <a:pt x="189" y="389"/>
                  </a:lnTo>
                  <a:lnTo>
                    <a:pt x="196" y="396"/>
                  </a:lnTo>
                  <a:lnTo>
                    <a:pt x="193" y="408"/>
                  </a:lnTo>
                  <a:lnTo>
                    <a:pt x="235" y="408"/>
                  </a:lnTo>
                  <a:lnTo>
                    <a:pt x="235" y="406"/>
                  </a:lnTo>
                  <a:lnTo>
                    <a:pt x="237" y="408"/>
                  </a:lnTo>
                  <a:lnTo>
                    <a:pt x="240" y="392"/>
                  </a:lnTo>
                  <a:lnTo>
                    <a:pt x="255" y="394"/>
                  </a:lnTo>
                  <a:lnTo>
                    <a:pt x="267" y="392"/>
                  </a:lnTo>
                  <a:lnTo>
                    <a:pt x="279" y="389"/>
                  </a:lnTo>
                  <a:lnTo>
                    <a:pt x="293" y="389"/>
                  </a:lnTo>
                  <a:lnTo>
                    <a:pt x="308" y="389"/>
                  </a:lnTo>
                  <a:lnTo>
                    <a:pt x="315" y="390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6" y="405"/>
                  </a:lnTo>
                  <a:lnTo>
                    <a:pt x="322" y="408"/>
                  </a:lnTo>
                  <a:lnTo>
                    <a:pt x="368" y="406"/>
                  </a:lnTo>
                  <a:lnTo>
                    <a:pt x="384" y="403"/>
                  </a:lnTo>
                  <a:lnTo>
                    <a:pt x="403" y="403"/>
                  </a:lnTo>
                  <a:lnTo>
                    <a:pt x="412" y="401"/>
                  </a:lnTo>
                  <a:lnTo>
                    <a:pt x="405" y="396"/>
                  </a:lnTo>
                  <a:lnTo>
                    <a:pt x="398" y="394"/>
                  </a:lnTo>
                  <a:lnTo>
                    <a:pt x="394" y="394"/>
                  </a:lnTo>
                  <a:lnTo>
                    <a:pt x="393" y="394"/>
                  </a:lnTo>
                  <a:lnTo>
                    <a:pt x="389" y="396"/>
                  </a:lnTo>
                  <a:lnTo>
                    <a:pt x="377" y="396"/>
                  </a:lnTo>
                  <a:lnTo>
                    <a:pt x="370" y="390"/>
                  </a:lnTo>
                  <a:lnTo>
                    <a:pt x="366" y="383"/>
                  </a:lnTo>
                  <a:lnTo>
                    <a:pt x="385" y="383"/>
                  </a:lnTo>
                  <a:lnTo>
                    <a:pt x="385" y="381"/>
                  </a:lnTo>
                  <a:lnTo>
                    <a:pt x="393" y="383"/>
                  </a:lnTo>
                  <a:lnTo>
                    <a:pt x="400" y="383"/>
                  </a:lnTo>
                  <a:lnTo>
                    <a:pt x="408" y="387"/>
                  </a:lnTo>
                  <a:lnTo>
                    <a:pt x="421" y="392"/>
                  </a:lnTo>
                  <a:lnTo>
                    <a:pt x="430" y="403"/>
                  </a:lnTo>
                  <a:lnTo>
                    <a:pt x="437" y="399"/>
                  </a:lnTo>
                  <a:lnTo>
                    <a:pt x="437" y="406"/>
                  </a:lnTo>
                  <a:lnTo>
                    <a:pt x="467" y="405"/>
                  </a:lnTo>
                  <a:lnTo>
                    <a:pt x="465" y="399"/>
                  </a:lnTo>
                  <a:lnTo>
                    <a:pt x="474" y="398"/>
                  </a:lnTo>
                  <a:lnTo>
                    <a:pt x="477" y="398"/>
                  </a:lnTo>
                  <a:lnTo>
                    <a:pt x="477" y="399"/>
                  </a:lnTo>
                  <a:lnTo>
                    <a:pt x="490" y="399"/>
                  </a:lnTo>
                  <a:lnTo>
                    <a:pt x="493" y="398"/>
                  </a:lnTo>
                  <a:lnTo>
                    <a:pt x="499" y="399"/>
                  </a:lnTo>
                  <a:lnTo>
                    <a:pt x="504" y="398"/>
                  </a:lnTo>
                  <a:lnTo>
                    <a:pt x="509" y="403"/>
                  </a:lnTo>
                  <a:lnTo>
                    <a:pt x="511" y="394"/>
                  </a:lnTo>
                  <a:lnTo>
                    <a:pt x="506" y="396"/>
                  </a:lnTo>
                  <a:lnTo>
                    <a:pt x="502" y="394"/>
                  </a:lnTo>
                  <a:lnTo>
                    <a:pt x="493" y="392"/>
                  </a:lnTo>
                  <a:lnTo>
                    <a:pt x="488" y="392"/>
                  </a:lnTo>
                  <a:lnTo>
                    <a:pt x="485" y="392"/>
                  </a:lnTo>
                  <a:lnTo>
                    <a:pt x="477" y="390"/>
                  </a:lnTo>
                  <a:lnTo>
                    <a:pt x="469" y="390"/>
                  </a:lnTo>
                  <a:lnTo>
                    <a:pt x="469" y="389"/>
                  </a:lnTo>
                  <a:lnTo>
                    <a:pt x="467" y="390"/>
                  </a:lnTo>
                  <a:lnTo>
                    <a:pt x="460" y="385"/>
                  </a:lnTo>
                  <a:lnTo>
                    <a:pt x="456" y="378"/>
                  </a:lnTo>
                  <a:lnTo>
                    <a:pt x="477" y="376"/>
                  </a:lnTo>
                  <a:lnTo>
                    <a:pt x="499" y="376"/>
                  </a:lnTo>
                  <a:lnTo>
                    <a:pt x="504" y="373"/>
                  </a:lnTo>
                  <a:lnTo>
                    <a:pt x="509" y="371"/>
                  </a:lnTo>
                  <a:lnTo>
                    <a:pt x="516" y="371"/>
                  </a:lnTo>
                  <a:lnTo>
                    <a:pt x="522" y="367"/>
                  </a:lnTo>
                  <a:lnTo>
                    <a:pt x="531" y="349"/>
                  </a:lnTo>
                  <a:lnTo>
                    <a:pt x="534" y="335"/>
                  </a:lnTo>
                  <a:lnTo>
                    <a:pt x="538" y="328"/>
                  </a:lnTo>
                  <a:lnTo>
                    <a:pt x="538" y="321"/>
                  </a:lnTo>
                  <a:lnTo>
                    <a:pt x="547" y="294"/>
                  </a:lnTo>
                  <a:lnTo>
                    <a:pt x="550" y="280"/>
                  </a:lnTo>
                  <a:lnTo>
                    <a:pt x="557" y="269"/>
                  </a:lnTo>
                  <a:lnTo>
                    <a:pt x="561" y="258"/>
                  </a:lnTo>
                  <a:lnTo>
                    <a:pt x="566" y="251"/>
                  </a:lnTo>
                  <a:lnTo>
                    <a:pt x="568" y="242"/>
                  </a:lnTo>
                  <a:lnTo>
                    <a:pt x="573" y="237"/>
                  </a:lnTo>
                  <a:lnTo>
                    <a:pt x="589" y="196"/>
                  </a:lnTo>
                  <a:lnTo>
                    <a:pt x="596" y="180"/>
                  </a:lnTo>
                  <a:lnTo>
                    <a:pt x="594" y="173"/>
                  </a:lnTo>
                  <a:lnTo>
                    <a:pt x="596" y="167"/>
                  </a:lnTo>
                  <a:lnTo>
                    <a:pt x="600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78"/>
            <p:cNvSpPr>
              <a:spLocks/>
            </p:cNvSpPr>
            <p:nvPr/>
          </p:nvSpPr>
          <p:spPr bwMode="auto">
            <a:xfrm>
              <a:off x="712788" y="4676775"/>
              <a:ext cx="2033587" cy="314325"/>
            </a:xfrm>
            <a:custGeom>
              <a:avLst/>
              <a:gdLst>
                <a:gd name="T0" fmla="*/ 2147483647 w 1281"/>
                <a:gd name="T1" fmla="*/ 2147483647 h 198"/>
                <a:gd name="T2" fmla="*/ 2147483647 w 1281"/>
                <a:gd name="T3" fmla="*/ 2147483647 h 198"/>
                <a:gd name="T4" fmla="*/ 2147483647 w 1281"/>
                <a:gd name="T5" fmla="*/ 2147483647 h 198"/>
                <a:gd name="T6" fmla="*/ 2147483647 w 1281"/>
                <a:gd name="T7" fmla="*/ 2147483647 h 198"/>
                <a:gd name="T8" fmla="*/ 2147483647 w 1281"/>
                <a:gd name="T9" fmla="*/ 2147483647 h 198"/>
                <a:gd name="T10" fmla="*/ 2147483647 w 1281"/>
                <a:gd name="T11" fmla="*/ 2147483647 h 198"/>
                <a:gd name="T12" fmla="*/ 2147483647 w 1281"/>
                <a:gd name="T13" fmla="*/ 2147483647 h 198"/>
                <a:gd name="T14" fmla="*/ 2147483647 w 1281"/>
                <a:gd name="T15" fmla="*/ 2147483647 h 198"/>
                <a:gd name="T16" fmla="*/ 2147483647 w 1281"/>
                <a:gd name="T17" fmla="*/ 2147483647 h 198"/>
                <a:gd name="T18" fmla="*/ 2147483647 w 1281"/>
                <a:gd name="T19" fmla="*/ 2147483647 h 198"/>
                <a:gd name="T20" fmla="*/ 2147483647 w 1281"/>
                <a:gd name="T21" fmla="*/ 2147483647 h 198"/>
                <a:gd name="T22" fmla="*/ 2147483647 w 1281"/>
                <a:gd name="T23" fmla="*/ 2147483647 h 198"/>
                <a:gd name="T24" fmla="*/ 2147483647 w 1281"/>
                <a:gd name="T25" fmla="*/ 2147483647 h 198"/>
                <a:gd name="T26" fmla="*/ 2147483647 w 1281"/>
                <a:gd name="T27" fmla="*/ 0 h 198"/>
                <a:gd name="T28" fmla="*/ 2147483647 w 1281"/>
                <a:gd name="T29" fmla="*/ 2147483647 h 198"/>
                <a:gd name="T30" fmla="*/ 2147483647 w 1281"/>
                <a:gd name="T31" fmla="*/ 2147483647 h 198"/>
                <a:gd name="T32" fmla="*/ 2147483647 w 1281"/>
                <a:gd name="T33" fmla="*/ 2147483647 h 198"/>
                <a:gd name="T34" fmla="*/ 2147483647 w 1281"/>
                <a:gd name="T35" fmla="*/ 2147483647 h 198"/>
                <a:gd name="T36" fmla="*/ 0 w 1281"/>
                <a:gd name="T37" fmla="*/ 2147483647 h 198"/>
                <a:gd name="T38" fmla="*/ 2147483647 w 1281"/>
                <a:gd name="T39" fmla="*/ 2147483647 h 198"/>
                <a:gd name="T40" fmla="*/ 2147483647 w 1281"/>
                <a:gd name="T41" fmla="*/ 2147483647 h 198"/>
                <a:gd name="T42" fmla="*/ 2147483647 w 1281"/>
                <a:gd name="T43" fmla="*/ 2147483647 h 198"/>
                <a:gd name="T44" fmla="*/ 2147483647 w 1281"/>
                <a:gd name="T45" fmla="*/ 2147483647 h 198"/>
                <a:gd name="T46" fmla="*/ 2147483647 w 1281"/>
                <a:gd name="T47" fmla="*/ 2147483647 h 198"/>
                <a:gd name="T48" fmla="*/ 2147483647 w 1281"/>
                <a:gd name="T49" fmla="*/ 2147483647 h 198"/>
                <a:gd name="T50" fmla="*/ 2147483647 w 1281"/>
                <a:gd name="T51" fmla="*/ 2147483647 h 198"/>
                <a:gd name="T52" fmla="*/ 2147483647 w 1281"/>
                <a:gd name="T53" fmla="*/ 2147483647 h 198"/>
                <a:gd name="T54" fmla="*/ 2147483647 w 1281"/>
                <a:gd name="T55" fmla="*/ 2147483647 h 198"/>
                <a:gd name="T56" fmla="*/ 2147483647 w 1281"/>
                <a:gd name="T57" fmla="*/ 2147483647 h 198"/>
                <a:gd name="T58" fmla="*/ 2147483647 w 1281"/>
                <a:gd name="T59" fmla="*/ 2147483647 h 198"/>
                <a:gd name="T60" fmla="*/ 2147483647 w 1281"/>
                <a:gd name="T61" fmla="*/ 2147483647 h 198"/>
                <a:gd name="T62" fmla="*/ 2147483647 w 1281"/>
                <a:gd name="T63" fmla="*/ 2147483647 h 198"/>
                <a:gd name="T64" fmla="*/ 2147483647 w 1281"/>
                <a:gd name="T65" fmla="*/ 2147483647 h 198"/>
                <a:gd name="T66" fmla="*/ 2147483647 w 1281"/>
                <a:gd name="T67" fmla="*/ 2147483647 h 198"/>
                <a:gd name="T68" fmla="*/ 2147483647 w 1281"/>
                <a:gd name="T69" fmla="*/ 2147483647 h 198"/>
                <a:gd name="T70" fmla="*/ 2147483647 w 1281"/>
                <a:gd name="T71" fmla="*/ 2147483647 h 198"/>
                <a:gd name="T72" fmla="*/ 2147483647 w 1281"/>
                <a:gd name="T73" fmla="*/ 2147483647 h 198"/>
                <a:gd name="T74" fmla="*/ 2147483647 w 1281"/>
                <a:gd name="T75" fmla="*/ 2147483647 h 198"/>
                <a:gd name="T76" fmla="*/ 2147483647 w 1281"/>
                <a:gd name="T77" fmla="*/ 2147483647 h 198"/>
                <a:gd name="T78" fmla="*/ 2147483647 w 1281"/>
                <a:gd name="T79" fmla="*/ 2147483647 h 198"/>
                <a:gd name="T80" fmla="*/ 2147483647 w 1281"/>
                <a:gd name="T81" fmla="*/ 2147483647 h 198"/>
                <a:gd name="T82" fmla="*/ 2147483647 w 1281"/>
                <a:gd name="T83" fmla="*/ 2147483647 h 198"/>
                <a:gd name="T84" fmla="*/ 2147483647 w 1281"/>
                <a:gd name="T85" fmla="*/ 2147483647 h 198"/>
                <a:gd name="T86" fmla="*/ 2147483647 w 1281"/>
                <a:gd name="T87" fmla="*/ 2147483647 h 198"/>
                <a:gd name="T88" fmla="*/ 2147483647 w 1281"/>
                <a:gd name="T89" fmla="*/ 2147483647 h 198"/>
                <a:gd name="T90" fmla="*/ 2147483647 w 1281"/>
                <a:gd name="T91" fmla="*/ 2147483647 h 198"/>
                <a:gd name="T92" fmla="*/ 2147483647 w 1281"/>
                <a:gd name="T93" fmla="*/ 2147483647 h 198"/>
                <a:gd name="T94" fmla="*/ 2147483647 w 1281"/>
                <a:gd name="T95" fmla="*/ 2147483647 h 198"/>
                <a:gd name="T96" fmla="*/ 2147483647 w 1281"/>
                <a:gd name="T97" fmla="*/ 2147483647 h 198"/>
                <a:gd name="T98" fmla="*/ 2147483647 w 1281"/>
                <a:gd name="T99" fmla="*/ 2147483647 h 198"/>
                <a:gd name="T100" fmla="*/ 2147483647 w 1281"/>
                <a:gd name="T101" fmla="*/ 2147483647 h 198"/>
                <a:gd name="T102" fmla="*/ 2147483647 w 1281"/>
                <a:gd name="T103" fmla="*/ 2147483647 h 198"/>
                <a:gd name="T104" fmla="*/ 2147483647 w 1281"/>
                <a:gd name="T105" fmla="*/ 2147483647 h 198"/>
                <a:gd name="T106" fmla="*/ 2147483647 w 1281"/>
                <a:gd name="T107" fmla="*/ 2147483647 h 198"/>
                <a:gd name="T108" fmla="*/ 2147483647 w 1281"/>
                <a:gd name="T109" fmla="*/ 2147483647 h 198"/>
                <a:gd name="T110" fmla="*/ 2147483647 w 1281"/>
                <a:gd name="T111" fmla="*/ 2147483647 h 198"/>
                <a:gd name="T112" fmla="*/ 2147483647 w 1281"/>
                <a:gd name="T113" fmla="*/ 2147483647 h 198"/>
                <a:gd name="T114" fmla="*/ 2147483647 w 1281"/>
                <a:gd name="T115" fmla="*/ 2147483647 h 198"/>
                <a:gd name="T116" fmla="*/ 2147483647 w 1281"/>
                <a:gd name="T117" fmla="*/ 2147483647 h 198"/>
                <a:gd name="T118" fmla="*/ 2147483647 w 1281"/>
                <a:gd name="T119" fmla="*/ 2147483647 h 198"/>
                <a:gd name="T120" fmla="*/ 2147483647 w 1281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1"/>
                <a:gd name="T184" fmla="*/ 0 h 198"/>
                <a:gd name="T185" fmla="*/ 1281 w 1281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1" h="198">
                  <a:moveTo>
                    <a:pt x="1258" y="102"/>
                  </a:moveTo>
                  <a:lnTo>
                    <a:pt x="1254" y="94"/>
                  </a:lnTo>
                  <a:lnTo>
                    <a:pt x="1139" y="89"/>
                  </a:lnTo>
                  <a:lnTo>
                    <a:pt x="1024" y="80"/>
                  </a:lnTo>
                  <a:lnTo>
                    <a:pt x="909" y="68"/>
                  </a:lnTo>
                  <a:lnTo>
                    <a:pt x="793" y="52"/>
                  </a:lnTo>
                  <a:lnTo>
                    <a:pt x="688" y="30"/>
                  </a:lnTo>
                  <a:lnTo>
                    <a:pt x="655" y="46"/>
                  </a:lnTo>
                  <a:lnTo>
                    <a:pt x="651" y="43"/>
                  </a:lnTo>
                  <a:lnTo>
                    <a:pt x="635" y="53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14" y="66"/>
                  </a:lnTo>
                  <a:lnTo>
                    <a:pt x="616" y="66"/>
                  </a:lnTo>
                  <a:lnTo>
                    <a:pt x="608" y="71"/>
                  </a:lnTo>
                  <a:lnTo>
                    <a:pt x="607" y="69"/>
                  </a:lnTo>
                  <a:lnTo>
                    <a:pt x="607" y="71"/>
                  </a:lnTo>
                  <a:lnTo>
                    <a:pt x="598" y="66"/>
                  </a:lnTo>
                  <a:lnTo>
                    <a:pt x="600" y="66"/>
                  </a:lnTo>
                  <a:lnTo>
                    <a:pt x="605" y="62"/>
                  </a:lnTo>
                  <a:lnTo>
                    <a:pt x="596" y="62"/>
                  </a:lnTo>
                  <a:lnTo>
                    <a:pt x="587" y="66"/>
                  </a:lnTo>
                  <a:lnTo>
                    <a:pt x="580" y="62"/>
                  </a:lnTo>
                  <a:lnTo>
                    <a:pt x="575" y="62"/>
                  </a:lnTo>
                  <a:lnTo>
                    <a:pt x="570" y="62"/>
                  </a:lnTo>
                  <a:lnTo>
                    <a:pt x="561" y="34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4" y="32"/>
                  </a:lnTo>
                  <a:lnTo>
                    <a:pt x="536" y="43"/>
                  </a:lnTo>
                  <a:lnTo>
                    <a:pt x="515" y="55"/>
                  </a:lnTo>
                  <a:lnTo>
                    <a:pt x="497" y="71"/>
                  </a:lnTo>
                  <a:lnTo>
                    <a:pt x="488" y="77"/>
                  </a:lnTo>
                  <a:lnTo>
                    <a:pt x="479" y="82"/>
                  </a:lnTo>
                  <a:lnTo>
                    <a:pt x="470" y="82"/>
                  </a:lnTo>
                  <a:lnTo>
                    <a:pt x="460" y="80"/>
                  </a:lnTo>
                  <a:lnTo>
                    <a:pt x="419" y="64"/>
                  </a:lnTo>
                  <a:lnTo>
                    <a:pt x="377" y="50"/>
                  </a:lnTo>
                  <a:lnTo>
                    <a:pt x="292" y="27"/>
                  </a:lnTo>
                  <a:lnTo>
                    <a:pt x="205" y="11"/>
                  </a:lnTo>
                  <a:lnTo>
                    <a:pt x="117" y="0"/>
                  </a:lnTo>
                  <a:lnTo>
                    <a:pt x="111" y="30"/>
                  </a:lnTo>
                  <a:lnTo>
                    <a:pt x="113" y="36"/>
                  </a:lnTo>
                  <a:lnTo>
                    <a:pt x="111" y="41"/>
                  </a:lnTo>
                  <a:lnTo>
                    <a:pt x="104" y="46"/>
                  </a:lnTo>
                  <a:lnTo>
                    <a:pt x="93" y="50"/>
                  </a:lnTo>
                  <a:lnTo>
                    <a:pt x="86" y="57"/>
                  </a:lnTo>
                  <a:lnTo>
                    <a:pt x="53" y="80"/>
                  </a:lnTo>
                  <a:lnTo>
                    <a:pt x="28" y="100"/>
                  </a:lnTo>
                  <a:lnTo>
                    <a:pt x="16" y="111"/>
                  </a:lnTo>
                  <a:lnTo>
                    <a:pt x="5" y="123"/>
                  </a:lnTo>
                  <a:lnTo>
                    <a:pt x="3" y="130"/>
                  </a:lnTo>
                  <a:lnTo>
                    <a:pt x="5" y="137"/>
                  </a:lnTo>
                  <a:lnTo>
                    <a:pt x="3" y="148"/>
                  </a:lnTo>
                  <a:lnTo>
                    <a:pt x="0" y="166"/>
                  </a:lnTo>
                  <a:lnTo>
                    <a:pt x="3" y="168"/>
                  </a:lnTo>
                  <a:lnTo>
                    <a:pt x="7" y="166"/>
                  </a:lnTo>
                  <a:lnTo>
                    <a:pt x="21" y="177"/>
                  </a:lnTo>
                  <a:lnTo>
                    <a:pt x="35" y="182"/>
                  </a:lnTo>
                  <a:lnTo>
                    <a:pt x="53" y="194"/>
                  </a:lnTo>
                  <a:lnTo>
                    <a:pt x="58" y="198"/>
                  </a:lnTo>
                  <a:lnTo>
                    <a:pt x="63" y="196"/>
                  </a:lnTo>
                  <a:lnTo>
                    <a:pt x="74" y="193"/>
                  </a:lnTo>
                  <a:lnTo>
                    <a:pt x="86" y="187"/>
                  </a:lnTo>
                  <a:lnTo>
                    <a:pt x="97" y="180"/>
                  </a:lnTo>
                  <a:lnTo>
                    <a:pt x="118" y="160"/>
                  </a:lnTo>
                  <a:lnTo>
                    <a:pt x="120" y="162"/>
                  </a:lnTo>
                  <a:lnTo>
                    <a:pt x="127" y="155"/>
                  </a:lnTo>
                  <a:lnTo>
                    <a:pt x="131" y="152"/>
                  </a:lnTo>
                  <a:lnTo>
                    <a:pt x="136" y="152"/>
                  </a:lnTo>
                  <a:lnTo>
                    <a:pt x="154" y="150"/>
                  </a:lnTo>
                  <a:lnTo>
                    <a:pt x="170" y="150"/>
                  </a:lnTo>
                  <a:lnTo>
                    <a:pt x="171" y="148"/>
                  </a:lnTo>
                  <a:lnTo>
                    <a:pt x="177" y="150"/>
                  </a:lnTo>
                  <a:lnTo>
                    <a:pt x="182" y="148"/>
                  </a:lnTo>
                  <a:lnTo>
                    <a:pt x="189" y="146"/>
                  </a:lnTo>
                  <a:lnTo>
                    <a:pt x="194" y="150"/>
                  </a:lnTo>
                  <a:lnTo>
                    <a:pt x="207" y="150"/>
                  </a:lnTo>
                  <a:lnTo>
                    <a:pt x="209" y="148"/>
                  </a:lnTo>
                  <a:lnTo>
                    <a:pt x="210" y="150"/>
                  </a:lnTo>
                  <a:lnTo>
                    <a:pt x="219" y="146"/>
                  </a:lnTo>
                  <a:lnTo>
                    <a:pt x="228" y="146"/>
                  </a:lnTo>
                  <a:lnTo>
                    <a:pt x="235" y="146"/>
                  </a:lnTo>
                  <a:lnTo>
                    <a:pt x="244" y="144"/>
                  </a:lnTo>
                  <a:lnTo>
                    <a:pt x="270" y="146"/>
                  </a:lnTo>
                  <a:lnTo>
                    <a:pt x="288" y="144"/>
                  </a:lnTo>
                  <a:lnTo>
                    <a:pt x="306" y="144"/>
                  </a:lnTo>
                  <a:lnTo>
                    <a:pt x="313" y="143"/>
                  </a:lnTo>
                  <a:lnTo>
                    <a:pt x="320" y="144"/>
                  </a:lnTo>
                  <a:lnTo>
                    <a:pt x="341" y="144"/>
                  </a:lnTo>
                  <a:lnTo>
                    <a:pt x="350" y="144"/>
                  </a:lnTo>
                  <a:lnTo>
                    <a:pt x="354" y="146"/>
                  </a:lnTo>
                  <a:lnTo>
                    <a:pt x="377" y="141"/>
                  </a:lnTo>
                  <a:lnTo>
                    <a:pt x="377" y="143"/>
                  </a:lnTo>
                  <a:lnTo>
                    <a:pt x="387" y="139"/>
                  </a:lnTo>
                  <a:lnTo>
                    <a:pt x="398" y="139"/>
                  </a:lnTo>
                  <a:lnTo>
                    <a:pt x="410" y="141"/>
                  </a:lnTo>
                  <a:lnTo>
                    <a:pt x="421" y="139"/>
                  </a:lnTo>
                  <a:lnTo>
                    <a:pt x="430" y="141"/>
                  </a:lnTo>
                  <a:lnTo>
                    <a:pt x="456" y="157"/>
                  </a:lnTo>
                  <a:lnTo>
                    <a:pt x="470" y="155"/>
                  </a:lnTo>
                  <a:lnTo>
                    <a:pt x="499" y="153"/>
                  </a:lnTo>
                  <a:lnTo>
                    <a:pt x="502" y="150"/>
                  </a:lnTo>
                  <a:lnTo>
                    <a:pt x="506" y="152"/>
                  </a:lnTo>
                  <a:lnTo>
                    <a:pt x="515" y="152"/>
                  </a:lnTo>
                  <a:lnTo>
                    <a:pt x="522" y="152"/>
                  </a:lnTo>
                  <a:lnTo>
                    <a:pt x="531" y="155"/>
                  </a:lnTo>
                  <a:lnTo>
                    <a:pt x="536" y="160"/>
                  </a:lnTo>
                  <a:lnTo>
                    <a:pt x="545" y="159"/>
                  </a:lnTo>
                  <a:lnTo>
                    <a:pt x="577" y="182"/>
                  </a:lnTo>
                  <a:lnTo>
                    <a:pt x="578" y="187"/>
                  </a:lnTo>
                  <a:lnTo>
                    <a:pt x="584" y="191"/>
                  </a:lnTo>
                  <a:lnTo>
                    <a:pt x="603" y="182"/>
                  </a:lnTo>
                  <a:lnTo>
                    <a:pt x="612" y="178"/>
                  </a:lnTo>
                  <a:lnTo>
                    <a:pt x="624" y="177"/>
                  </a:lnTo>
                  <a:lnTo>
                    <a:pt x="635" y="189"/>
                  </a:lnTo>
                  <a:lnTo>
                    <a:pt x="640" y="189"/>
                  </a:lnTo>
                  <a:lnTo>
                    <a:pt x="644" y="187"/>
                  </a:lnTo>
                  <a:lnTo>
                    <a:pt x="651" y="184"/>
                  </a:lnTo>
                  <a:lnTo>
                    <a:pt x="665" y="168"/>
                  </a:lnTo>
                  <a:lnTo>
                    <a:pt x="683" y="155"/>
                  </a:lnTo>
                  <a:lnTo>
                    <a:pt x="716" y="132"/>
                  </a:lnTo>
                  <a:lnTo>
                    <a:pt x="716" y="130"/>
                  </a:lnTo>
                  <a:lnTo>
                    <a:pt x="720" y="130"/>
                  </a:lnTo>
                  <a:lnTo>
                    <a:pt x="736" y="119"/>
                  </a:lnTo>
                  <a:lnTo>
                    <a:pt x="736" y="118"/>
                  </a:lnTo>
                  <a:lnTo>
                    <a:pt x="736" y="114"/>
                  </a:lnTo>
                  <a:lnTo>
                    <a:pt x="739" y="118"/>
                  </a:lnTo>
                  <a:lnTo>
                    <a:pt x="780" y="112"/>
                  </a:lnTo>
                  <a:lnTo>
                    <a:pt x="821" y="111"/>
                  </a:lnTo>
                  <a:lnTo>
                    <a:pt x="886" y="107"/>
                  </a:lnTo>
                  <a:lnTo>
                    <a:pt x="888" y="109"/>
                  </a:lnTo>
                  <a:lnTo>
                    <a:pt x="906" y="107"/>
                  </a:lnTo>
                  <a:lnTo>
                    <a:pt x="906" y="109"/>
                  </a:lnTo>
                  <a:lnTo>
                    <a:pt x="908" y="107"/>
                  </a:lnTo>
                  <a:lnTo>
                    <a:pt x="909" y="109"/>
                  </a:lnTo>
                  <a:lnTo>
                    <a:pt x="913" y="107"/>
                  </a:lnTo>
                  <a:lnTo>
                    <a:pt x="913" y="109"/>
                  </a:lnTo>
                  <a:lnTo>
                    <a:pt x="915" y="107"/>
                  </a:lnTo>
                  <a:lnTo>
                    <a:pt x="916" y="109"/>
                  </a:lnTo>
                  <a:lnTo>
                    <a:pt x="916" y="107"/>
                  </a:lnTo>
                  <a:lnTo>
                    <a:pt x="989" y="107"/>
                  </a:lnTo>
                  <a:lnTo>
                    <a:pt x="989" y="109"/>
                  </a:lnTo>
                  <a:lnTo>
                    <a:pt x="993" y="107"/>
                  </a:lnTo>
                  <a:lnTo>
                    <a:pt x="1017" y="105"/>
                  </a:lnTo>
                  <a:lnTo>
                    <a:pt x="1028" y="109"/>
                  </a:lnTo>
                  <a:lnTo>
                    <a:pt x="1037" y="119"/>
                  </a:lnTo>
                  <a:lnTo>
                    <a:pt x="1044" y="128"/>
                  </a:lnTo>
                  <a:lnTo>
                    <a:pt x="1053" y="137"/>
                  </a:lnTo>
                  <a:lnTo>
                    <a:pt x="1058" y="141"/>
                  </a:lnTo>
                  <a:lnTo>
                    <a:pt x="1062" y="141"/>
                  </a:lnTo>
                  <a:lnTo>
                    <a:pt x="1072" y="137"/>
                  </a:lnTo>
                  <a:lnTo>
                    <a:pt x="1079" y="139"/>
                  </a:lnTo>
                  <a:lnTo>
                    <a:pt x="1086" y="141"/>
                  </a:lnTo>
                  <a:lnTo>
                    <a:pt x="1104" y="143"/>
                  </a:lnTo>
                  <a:lnTo>
                    <a:pt x="1115" y="139"/>
                  </a:lnTo>
                  <a:lnTo>
                    <a:pt x="1127" y="141"/>
                  </a:lnTo>
                  <a:lnTo>
                    <a:pt x="1136" y="139"/>
                  </a:lnTo>
                  <a:lnTo>
                    <a:pt x="1139" y="139"/>
                  </a:lnTo>
                  <a:lnTo>
                    <a:pt x="1143" y="141"/>
                  </a:lnTo>
                  <a:lnTo>
                    <a:pt x="1152" y="148"/>
                  </a:lnTo>
                  <a:lnTo>
                    <a:pt x="1159" y="157"/>
                  </a:lnTo>
                  <a:lnTo>
                    <a:pt x="1175" y="173"/>
                  </a:lnTo>
                  <a:lnTo>
                    <a:pt x="1185" y="184"/>
                  </a:lnTo>
                  <a:lnTo>
                    <a:pt x="1191" y="187"/>
                  </a:lnTo>
                  <a:lnTo>
                    <a:pt x="1198" y="189"/>
                  </a:lnTo>
                  <a:lnTo>
                    <a:pt x="1193" y="184"/>
                  </a:lnTo>
                  <a:lnTo>
                    <a:pt x="1203" y="178"/>
                  </a:lnTo>
                  <a:lnTo>
                    <a:pt x="1212" y="171"/>
                  </a:lnTo>
                  <a:lnTo>
                    <a:pt x="1221" y="168"/>
                  </a:lnTo>
                  <a:lnTo>
                    <a:pt x="1231" y="166"/>
                  </a:lnTo>
                  <a:lnTo>
                    <a:pt x="1239" y="171"/>
                  </a:lnTo>
                  <a:lnTo>
                    <a:pt x="1240" y="175"/>
                  </a:lnTo>
                  <a:lnTo>
                    <a:pt x="1242" y="177"/>
                  </a:lnTo>
                  <a:lnTo>
                    <a:pt x="1253" y="168"/>
                  </a:lnTo>
                  <a:lnTo>
                    <a:pt x="1262" y="157"/>
                  </a:lnTo>
                  <a:lnTo>
                    <a:pt x="1272" y="152"/>
                  </a:lnTo>
                  <a:lnTo>
                    <a:pt x="1281" y="146"/>
                  </a:lnTo>
                  <a:lnTo>
                    <a:pt x="1269" y="125"/>
                  </a:lnTo>
                  <a:lnTo>
                    <a:pt x="1258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181"/>
            <p:cNvSpPr>
              <a:spLocks/>
            </p:cNvSpPr>
            <p:nvPr/>
          </p:nvSpPr>
          <p:spPr bwMode="auto">
            <a:xfrm>
              <a:off x="3417888" y="4229100"/>
              <a:ext cx="131762" cy="155575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0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2147483647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0 h 98"/>
                <a:gd name="T66" fmla="*/ 2147483647 w 83"/>
                <a:gd name="T67" fmla="*/ 2147483647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"/>
                <a:gd name="T103" fmla="*/ 0 h 98"/>
                <a:gd name="T104" fmla="*/ 83 w 83"/>
                <a:gd name="T105" fmla="*/ 98 h 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" h="98">
                  <a:moveTo>
                    <a:pt x="83" y="7"/>
                  </a:moveTo>
                  <a:lnTo>
                    <a:pt x="81" y="29"/>
                  </a:lnTo>
                  <a:lnTo>
                    <a:pt x="73" y="50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64" y="71"/>
                  </a:lnTo>
                  <a:lnTo>
                    <a:pt x="65" y="75"/>
                  </a:lnTo>
                  <a:lnTo>
                    <a:pt x="65" y="95"/>
                  </a:lnTo>
                  <a:lnTo>
                    <a:pt x="65" y="98"/>
                  </a:lnTo>
                  <a:lnTo>
                    <a:pt x="58" y="87"/>
                  </a:lnTo>
                  <a:lnTo>
                    <a:pt x="55" y="75"/>
                  </a:lnTo>
                  <a:lnTo>
                    <a:pt x="51" y="78"/>
                  </a:lnTo>
                  <a:lnTo>
                    <a:pt x="51" y="84"/>
                  </a:lnTo>
                  <a:lnTo>
                    <a:pt x="41" y="78"/>
                  </a:lnTo>
                  <a:lnTo>
                    <a:pt x="39" y="64"/>
                  </a:lnTo>
                  <a:lnTo>
                    <a:pt x="19" y="70"/>
                  </a:lnTo>
                  <a:lnTo>
                    <a:pt x="5" y="73"/>
                  </a:lnTo>
                  <a:lnTo>
                    <a:pt x="7" y="71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27" y="55"/>
                  </a:lnTo>
                  <a:lnTo>
                    <a:pt x="25" y="52"/>
                  </a:lnTo>
                  <a:lnTo>
                    <a:pt x="19" y="52"/>
                  </a:lnTo>
                  <a:lnTo>
                    <a:pt x="21" y="45"/>
                  </a:lnTo>
                  <a:lnTo>
                    <a:pt x="35" y="37"/>
                  </a:lnTo>
                  <a:lnTo>
                    <a:pt x="48" y="32"/>
                  </a:lnTo>
                  <a:lnTo>
                    <a:pt x="60" y="29"/>
                  </a:lnTo>
                  <a:lnTo>
                    <a:pt x="73" y="16"/>
                  </a:lnTo>
                  <a:lnTo>
                    <a:pt x="81" y="0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1F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182"/>
            <p:cNvSpPr>
              <a:spLocks/>
            </p:cNvSpPr>
            <p:nvPr/>
          </p:nvSpPr>
          <p:spPr bwMode="auto">
            <a:xfrm>
              <a:off x="2995613" y="4235450"/>
              <a:ext cx="112712" cy="65088"/>
            </a:xfrm>
            <a:custGeom>
              <a:avLst/>
              <a:gdLst>
                <a:gd name="T0" fmla="*/ 2147483647 w 71"/>
                <a:gd name="T1" fmla="*/ 2147483647 h 41"/>
                <a:gd name="T2" fmla="*/ 2147483647 w 71"/>
                <a:gd name="T3" fmla="*/ 2147483647 h 41"/>
                <a:gd name="T4" fmla="*/ 2147483647 w 71"/>
                <a:gd name="T5" fmla="*/ 2147483647 h 41"/>
                <a:gd name="T6" fmla="*/ 2147483647 w 71"/>
                <a:gd name="T7" fmla="*/ 2147483647 h 41"/>
                <a:gd name="T8" fmla="*/ 2147483647 w 71"/>
                <a:gd name="T9" fmla="*/ 2147483647 h 41"/>
                <a:gd name="T10" fmla="*/ 2147483647 w 71"/>
                <a:gd name="T11" fmla="*/ 2147483647 h 41"/>
                <a:gd name="T12" fmla="*/ 2147483647 w 71"/>
                <a:gd name="T13" fmla="*/ 2147483647 h 41"/>
                <a:gd name="T14" fmla="*/ 2147483647 w 71"/>
                <a:gd name="T15" fmla="*/ 2147483647 h 41"/>
                <a:gd name="T16" fmla="*/ 2147483647 w 71"/>
                <a:gd name="T17" fmla="*/ 2147483647 h 41"/>
                <a:gd name="T18" fmla="*/ 2147483647 w 71"/>
                <a:gd name="T19" fmla="*/ 2147483647 h 41"/>
                <a:gd name="T20" fmla="*/ 2147483647 w 71"/>
                <a:gd name="T21" fmla="*/ 2147483647 h 41"/>
                <a:gd name="T22" fmla="*/ 2147483647 w 71"/>
                <a:gd name="T23" fmla="*/ 2147483647 h 41"/>
                <a:gd name="T24" fmla="*/ 2147483647 w 71"/>
                <a:gd name="T25" fmla="*/ 2147483647 h 41"/>
                <a:gd name="T26" fmla="*/ 2147483647 w 71"/>
                <a:gd name="T27" fmla="*/ 2147483647 h 41"/>
                <a:gd name="T28" fmla="*/ 2147483647 w 71"/>
                <a:gd name="T29" fmla="*/ 2147483647 h 41"/>
                <a:gd name="T30" fmla="*/ 0 w 71"/>
                <a:gd name="T31" fmla="*/ 2147483647 h 41"/>
                <a:gd name="T32" fmla="*/ 2147483647 w 71"/>
                <a:gd name="T33" fmla="*/ 2147483647 h 41"/>
                <a:gd name="T34" fmla="*/ 2147483647 w 71"/>
                <a:gd name="T35" fmla="*/ 2147483647 h 41"/>
                <a:gd name="T36" fmla="*/ 2147483647 w 71"/>
                <a:gd name="T37" fmla="*/ 2147483647 h 41"/>
                <a:gd name="T38" fmla="*/ 2147483647 w 71"/>
                <a:gd name="T39" fmla="*/ 0 h 41"/>
                <a:gd name="T40" fmla="*/ 2147483647 w 71"/>
                <a:gd name="T41" fmla="*/ 2147483647 h 41"/>
                <a:gd name="T42" fmla="*/ 2147483647 w 71"/>
                <a:gd name="T43" fmla="*/ 2147483647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41"/>
                <a:gd name="T68" fmla="*/ 71 w 71"/>
                <a:gd name="T69" fmla="*/ 41 h 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41">
                  <a:moveTo>
                    <a:pt x="38" y="14"/>
                  </a:moveTo>
                  <a:lnTo>
                    <a:pt x="41" y="16"/>
                  </a:lnTo>
                  <a:lnTo>
                    <a:pt x="43" y="21"/>
                  </a:lnTo>
                  <a:lnTo>
                    <a:pt x="47" y="25"/>
                  </a:lnTo>
                  <a:lnTo>
                    <a:pt x="50" y="23"/>
                  </a:lnTo>
                  <a:lnTo>
                    <a:pt x="70" y="28"/>
                  </a:lnTo>
                  <a:lnTo>
                    <a:pt x="71" y="35"/>
                  </a:lnTo>
                  <a:lnTo>
                    <a:pt x="71" y="41"/>
                  </a:lnTo>
                  <a:lnTo>
                    <a:pt x="50" y="37"/>
                  </a:lnTo>
                  <a:lnTo>
                    <a:pt x="48" y="39"/>
                  </a:lnTo>
                  <a:lnTo>
                    <a:pt x="45" y="35"/>
                  </a:lnTo>
                  <a:lnTo>
                    <a:pt x="43" y="37"/>
                  </a:lnTo>
                  <a:lnTo>
                    <a:pt x="43" y="35"/>
                  </a:lnTo>
                  <a:lnTo>
                    <a:pt x="38" y="35"/>
                  </a:lnTo>
                  <a:lnTo>
                    <a:pt x="18" y="33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9" y="0"/>
                  </a:lnTo>
                  <a:lnTo>
                    <a:pt x="22" y="8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183"/>
            <p:cNvSpPr>
              <a:spLocks/>
            </p:cNvSpPr>
            <p:nvPr/>
          </p:nvSpPr>
          <p:spPr bwMode="auto">
            <a:xfrm>
              <a:off x="3081338" y="4235450"/>
              <a:ext cx="114300" cy="30163"/>
            </a:xfrm>
            <a:custGeom>
              <a:avLst/>
              <a:gdLst>
                <a:gd name="T0" fmla="*/ 2147483647 w 72"/>
                <a:gd name="T1" fmla="*/ 0 h 19"/>
                <a:gd name="T2" fmla="*/ 2147483647 w 72"/>
                <a:gd name="T3" fmla="*/ 2147483647 h 19"/>
                <a:gd name="T4" fmla="*/ 2147483647 w 72"/>
                <a:gd name="T5" fmla="*/ 2147483647 h 19"/>
                <a:gd name="T6" fmla="*/ 2147483647 w 72"/>
                <a:gd name="T7" fmla="*/ 2147483647 h 19"/>
                <a:gd name="T8" fmla="*/ 2147483647 w 72"/>
                <a:gd name="T9" fmla="*/ 2147483647 h 19"/>
                <a:gd name="T10" fmla="*/ 2147483647 w 72"/>
                <a:gd name="T11" fmla="*/ 2147483647 h 19"/>
                <a:gd name="T12" fmla="*/ 2147483647 w 72"/>
                <a:gd name="T13" fmla="*/ 2147483647 h 19"/>
                <a:gd name="T14" fmla="*/ 2147483647 w 72"/>
                <a:gd name="T15" fmla="*/ 2147483647 h 19"/>
                <a:gd name="T16" fmla="*/ 2147483647 w 72"/>
                <a:gd name="T17" fmla="*/ 2147483647 h 19"/>
                <a:gd name="T18" fmla="*/ 2147483647 w 72"/>
                <a:gd name="T19" fmla="*/ 2147483647 h 19"/>
                <a:gd name="T20" fmla="*/ 2147483647 w 72"/>
                <a:gd name="T21" fmla="*/ 2147483647 h 19"/>
                <a:gd name="T22" fmla="*/ 0 w 72"/>
                <a:gd name="T23" fmla="*/ 2147483647 h 19"/>
                <a:gd name="T24" fmla="*/ 2147483647 w 72"/>
                <a:gd name="T25" fmla="*/ 0 h 19"/>
                <a:gd name="T26" fmla="*/ 2147483647 w 72"/>
                <a:gd name="T27" fmla="*/ 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19"/>
                <a:gd name="T44" fmla="*/ 72 w 72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19">
                  <a:moveTo>
                    <a:pt x="26" y="0"/>
                  </a:moveTo>
                  <a:lnTo>
                    <a:pt x="72" y="3"/>
                  </a:lnTo>
                  <a:lnTo>
                    <a:pt x="58" y="10"/>
                  </a:lnTo>
                  <a:lnTo>
                    <a:pt x="42" y="12"/>
                  </a:lnTo>
                  <a:lnTo>
                    <a:pt x="30" y="17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7"/>
                  </a:lnTo>
                  <a:lnTo>
                    <a:pt x="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184"/>
            <p:cNvSpPr>
              <a:spLocks/>
            </p:cNvSpPr>
            <p:nvPr/>
          </p:nvSpPr>
          <p:spPr bwMode="auto">
            <a:xfrm>
              <a:off x="2947988" y="4243388"/>
              <a:ext cx="6350" cy="17462"/>
            </a:xfrm>
            <a:custGeom>
              <a:avLst/>
              <a:gdLst>
                <a:gd name="T0" fmla="*/ 2147483647 w 4"/>
                <a:gd name="T1" fmla="*/ 2147483647 h 11"/>
                <a:gd name="T2" fmla="*/ 0 w 4"/>
                <a:gd name="T3" fmla="*/ 2147483647 h 11"/>
                <a:gd name="T4" fmla="*/ 2147483647 w 4"/>
                <a:gd name="T5" fmla="*/ 0 h 11"/>
                <a:gd name="T6" fmla="*/ 2147483647 w 4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1"/>
                <a:gd name="T14" fmla="*/ 4 w 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1">
                  <a:moveTo>
                    <a:pt x="4" y="11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185"/>
            <p:cNvSpPr>
              <a:spLocks/>
            </p:cNvSpPr>
            <p:nvPr/>
          </p:nvSpPr>
          <p:spPr bwMode="auto">
            <a:xfrm>
              <a:off x="3268663" y="4246563"/>
              <a:ext cx="14287" cy="14287"/>
            </a:xfrm>
            <a:custGeom>
              <a:avLst/>
              <a:gdLst>
                <a:gd name="T0" fmla="*/ 2147483647 w 9"/>
                <a:gd name="T1" fmla="*/ 0 h 9"/>
                <a:gd name="T2" fmla="*/ 2147483647 w 9"/>
                <a:gd name="T3" fmla="*/ 2147483647 h 9"/>
                <a:gd name="T4" fmla="*/ 0 w 9"/>
                <a:gd name="T5" fmla="*/ 2147483647 h 9"/>
                <a:gd name="T6" fmla="*/ 0 w 9"/>
                <a:gd name="T7" fmla="*/ 2147483647 h 9"/>
                <a:gd name="T8" fmla="*/ 2147483647 w 9"/>
                <a:gd name="T9" fmla="*/ 0 h 9"/>
                <a:gd name="T10" fmla="*/ 2147483647 w 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9" y="0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reeform 187"/>
            <p:cNvSpPr>
              <a:spLocks/>
            </p:cNvSpPr>
            <p:nvPr/>
          </p:nvSpPr>
          <p:spPr bwMode="auto">
            <a:xfrm>
              <a:off x="3009900" y="4265613"/>
              <a:ext cx="3175" cy="3175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2147483647 w 2"/>
                <a:gd name="T5" fmla="*/ 0 h 2"/>
                <a:gd name="T6" fmla="*/ 0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188"/>
            <p:cNvSpPr>
              <a:spLocks/>
            </p:cNvSpPr>
            <p:nvPr/>
          </p:nvSpPr>
          <p:spPr bwMode="auto">
            <a:xfrm>
              <a:off x="2181225" y="4283075"/>
              <a:ext cx="6350" cy="7938"/>
            </a:xfrm>
            <a:custGeom>
              <a:avLst/>
              <a:gdLst>
                <a:gd name="T0" fmla="*/ 0 w 4"/>
                <a:gd name="T1" fmla="*/ 2147483647 h 5"/>
                <a:gd name="T2" fmla="*/ 2147483647 w 4"/>
                <a:gd name="T3" fmla="*/ 0 h 5"/>
                <a:gd name="T4" fmla="*/ 2147483647 w 4"/>
                <a:gd name="T5" fmla="*/ 2147483647 h 5"/>
                <a:gd name="T6" fmla="*/ 0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reeform 190"/>
            <p:cNvSpPr>
              <a:spLocks/>
            </p:cNvSpPr>
            <p:nvPr/>
          </p:nvSpPr>
          <p:spPr bwMode="auto">
            <a:xfrm>
              <a:off x="2892425" y="4294188"/>
              <a:ext cx="69850" cy="65087"/>
            </a:xfrm>
            <a:custGeom>
              <a:avLst/>
              <a:gdLst>
                <a:gd name="T0" fmla="*/ 2147483647 w 44"/>
                <a:gd name="T1" fmla="*/ 0 h 41"/>
                <a:gd name="T2" fmla="*/ 2147483647 w 44"/>
                <a:gd name="T3" fmla="*/ 2147483647 h 41"/>
                <a:gd name="T4" fmla="*/ 2147483647 w 44"/>
                <a:gd name="T5" fmla="*/ 2147483647 h 41"/>
                <a:gd name="T6" fmla="*/ 2147483647 w 44"/>
                <a:gd name="T7" fmla="*/ 2147483647 h 41"/>
                <a:gd name="T8" fmla="*/ 2147483647 w 44"/>
                <a:gd name="T9" fmla="*/ 2147483647 h 41"/>
                <a:gd name="T10" fmla="*/ 2147483647 w 44"/>
                <a:gd name="T11" fmla="*/ 2147483647 h 41"/>
                <a:gd name="T12" fmla="*/ 2147483647 w 44"/>
                <a:gd name="T13" fmla="*/ 2147483647 h 41"/>
                <a:gd name="T14" fmla="*/ 2147483647 w 44"/>
                <a:gd name="T15" fmla="*/ 2147483647 h 41"/>
                <a:gd name="T16" fmla="*/ 2147483647 w 44"/>
                <a:gd name="T17" fmla="*/ 2147483647 h 41"/>
                <a:gd name="T18" fmla="*/ 2147483647 w 44"/>
                <a:gd name="T19" fmla="*/ 2147483647 h 41"/>
                <a:gd name="T20" fmla="*/ 2147483647 w 44"/>
                <a:gd name="T21" fmla="*/ 2147483647 h 41"/>
                <a:gd name="T22" fmla="*/ 2147483647 w 44"/>
                <a:gd name="T23" fmla="*/ 2147483647 h 41"/>
                <a:gd name="T24" fmla="*/ 2147483647 w 44"/>
                <a:gd name="T25" fmla="*/ 2147483647 h 41"/>
                <a:gd name="T26" fmla="*/ 2147483647 w 44"/>
                <a:gd name="T27" fmla="*/ 2147483647 h 41"/>
                <a:gd name="T28" fmla="*/ 2147483647 w 44"/>
                <a:gd name="T29" fmla="*/ 2147483647 h 41"/>
                <a:gd name="T30" fmla="*/ 2147483647 w 44"/>
                <a:gd name="T31" fmla="*/ 2147483647 h 41"/>
                <a:gd name="T32" fmla="*/ 0 w 44"/>
                <a:gd name="T33" fmla="*/ 2147483647 h 41"/>
                <a:gd name="T34" fmla="*/ 0 w 44"/>
                <a:gd name="T35" fmla="*/ 2147483647 h 41"/>
                <a:gd name="T36" fmla="*/ 2147483647 w 44"/>
                <a:gd name="T37" fmla="*/ 2147483647 h 41"/>
                <a:gd name="T38" fmla="*/ 0 w 44"/>
                <a:gd name="T39" fmla="*/ 2147483647 h 41"/>
                <a:gd name="T40" fmla="*/ 0 w 44"/>
                <a:gd name="T41" fmla="*/ 0 h 41"/>
                <a:gd name="T42" fmla="*/ 2147483647 w 44"/>
                <a:gd name="T43" fmla="*/ 2147483647 h 41"/>
                <a:gd name="T44" fmla="*/ 2147483647 w 44"/>
                <a:gd name="T45" fmla="*/ 0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41"/>
                <a:gd name="T71" fmla="*/ 44 w 44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41">
                  <a:moveTo>
                    <a:pt x="7" y="0"/>
                  </a:moveTo>
                  <a:lnTo>
                    <a:pt x="23" y="2"/>
                  </a:lnTo>
                  <a:lnTo>
                    <a:pt x="30" y="16"/>
                  </a:lnTo>
                  <a:lnTo>
                    <a:pt x="35" y="9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44" y="5"/>
                  </a:lnTo>
                  <a:lnTo>
                    <a:pt x="41" y="9"/>
                  </a:lnTo>
                  <a:lnTo>
                    <a:pt x="34" y="16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14" y="36"/>
                  </a:lnTo>
                  <a:lnTo>
                    <a:pt x="2" y="41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191"/>
            <p:cNvSpPr>
              <a:spLocks/>
            </p:cNvSpPr>
            <p:nvPr/>
          </p:nvSpPr>
          <p:spPr bwMode="auto">
            <a:xfrm>
              <a:off x="2959100" y="4305300"/>
              <a:ext cx="98425" cy="36513"/>
            </a:xfrm>
            <a:custGeom>
              <a:avLst/>
              <a:gdLst>
                <a:gd name="T0" fmla="*/ 2147483647 w 62"/>
                <a:gd name="T1" fmla="*/ 2147483647 h 23"/>
                <a:gd name="T2" fmla="*/ 2147483647 w 62"/>
                <a:gd name="T3" fmla="*/ 2147483647 h 23"/>
                <a:gd name="T4" fmla="*/ 2147483647 w 62"/>
                <a:gd name="T5" fmla="*/ 2147483647 h 23"/>
                <a:gd name="T6" fmla="*/ 2147483647 w 62"/>
                <a:gd name="T7" fmla="*/ 2147483647 h 23"/>
                <a:gd name="T8" fmla="*/ 2147483647 w 62"/>
                <a:gd name="T9" fmla="*/ 2147483647 h 23"/>
                <a:gd name="T10" fmla="*/ 2147483647 w 62"/>
                <a:gd name="T11" fmla="*/ 2147483647 h 23"/>
                <a:gd name="T12" fmla="*/ 2147483647 w 62"/>
                <a:gd name="T13" fmla="*/ 2147483647 h 23"/>
                <a:gd name="T14" fmla="*/ 2147483647 w 62"/>
                <a:gd name="T15" fmla="*/ 2147483647 h 23"/>
                <a:gd name="T16" fmla="*/ 2147483647 w 62"/>
                <a:gd name="T17" fmla="*/ 2147483647 h 23"/>
                <a:gd name="T18" fmla="*/ 2147483647 w 62"/>
                <a:gd name="T19" fmla="*/ 2147483647 h 23"/>
                <a:gd name="T20" fmla="*/ 0 w 62"/>
                <a:gd name="T21" fmla="*/ 2147483647 h 23"/>
                <a:gd name="T22" fmla="*/ 2147483647 w 62"/>
                <a:gd name="T23" fmla="*/ 2147483647 h 23"/>
                <a:gd name="T24" fmla="*/ 2147483647 w 62"/>
                <a:gd name="T25" fmla="*/ 2147483647 h 23"/>
                <a:gd name="T26" fmla="*/ 2147483647 w 62"/>
                <a:gd name="T27" fmla="*/ 0 h 23"/>
                <a:gd name="T28" fmla="*/ 2147483647 w 62"/>
                <a:gd name="T29" fmla="*/ 0 h 23"/>
                <a:gd name="T30" fmla="*/ 2147483647 w 62"/>
                <a:gd name="T31" fmla="*/ 2147483647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23"/>
                <a:gd name="T50" fmla="*/ 62 w 62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23">
                  <a:moveTo>
                    <a:pt x="48" y="2"/>
                  </a:moveTo>
                  <a:lnTo>
                    <a:pt x="62" y="5"/>
                  </a:lnTo>
                  <a:lnTo>
                    <a:pt x="62" y="11"/>
                  </a:lnTo>
                  <a:lnTo>
                    <a:pt x="59" y="13"/>
                  </a:lnTo>
                  <a:lnTo>
                    <a:pt x="50" y="18"/>
                  </a:lnTo>
                  <a:lnTo>
                    <a:pt x="43" y="13"/>
                  </a:lnTo>
                  <a:lnTo>
                    <a:pt x="36" y="14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8" y="23"/>
                  </a:lnTo>
                  <a:lnTo>
                    <a:pt x="0" y="22"/>
                  </a:lnTo>
                  <a:lnTo>
                    <a:pt x="9" y="7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reeform 192"/>
            <p:cNvSpPr>
              <a:spLocks/>
            </p:cNvSpPr>
            <p:nvPr/>
          </p:nvSpPr>
          <p:spPr bwMode="auto">
            <a:xfrm>
              <a:off x="2965450" y="4325938"/>
              <a:ext cx="146050" cy="101600"/>
            </a:xfrm>
            <a:custGeom>
              <a:avLst/>
              <a:gdLst>
                <a:gd name="T0" fmla="*/ 2147483647 w 92"/>
                <a:gd name="T1" fmla="*/ 2147483647 h 64"/>
                <a:gd name="T2" fmla="*/ 2147483647 w 92"/>
                <a:gd name="T3" fmla="*/ 2147483647 h 64"/>
                <a:gd name="T4" fmla="*/ 2147483647 w 92"/>
                <a:gd name="T5" fmla="*/ 2147483647 h 64"/>
                <a:gd name="T6" fmla="*/ 2147483647 w 92"/>
                <a:gd name="T7" fmla="*/ 2147483647 h 64"/>
                <a:gd name="T8" fmla="*/ 2147483647 w 92"/>
                <a:gd name="T9" fmla="*/ 2147483647 h 64"/>
                <a:gd name="T10" fmla="*/ 2147483647 w 92"/>
                <a:gd name="T11" fmla="*/ 2147483647 h 64"/>
                <a:gd name="T12" fmla="*/ 2147483647 w 92"/>
                <a:gd name="T13" fmla="*/ 2147483647 h 64"/>
                <a:gd name="T14" fmla="*/ 0 w 92"/>
                <a:gd name="T15" fmla="*/ 2147483647 h 64"/>
                <a:gd name="T16" fmla="*/ 2147483647 w 92"/>
                <a:gd name="T17" fmla="*/ 2147483647 h 64"/>
                <a:gd name="T18" fmla="*/ 2147483647 w 92"/>
                <a:gd name="T19" fmla="*/ 2147483647 h 64"/>
                <a:gd name="T20" fmla="*/ 2147483647 w 92"/>
                <a:gd name="T21" fmla="*/ 2147483647 h 64"/>
                <a:gd name="T22" fmla="*/ 2147483647 w 92"/>
                <a:gd name="T23" fmla="*/ 2147483647 h 64"/>
                <a:gd name="T24" fmla="*/ 2147483647 w 92"/>
                <a:gd name="T25" fmla="*/ 2147483647 h 64"/>
                <a:gd name="T26" fmla="*/ 2147483647 w 92"/>
                <a:gd name="T27" fmla="*/ 2147483647 h 64"/>
                <a:gd name="T28" fmla="*/ 2147483647 w 92"/>
                <a:gd name="T29" fmla="*/ 2147483647 h 64"/>
                <a:gd name="T30" fmla="*/ 2147483647 w 92"/>
                <a:gd name="T31" fmla="*/ 2147483647 h 64"/>
                <a:gd name="T32" fmla="*/ 2147483647 w 92"/>
                <a:gd name="T33" fmla="*/ 2147483647 h 64"/>
                <a:gd name="T34" fmla="*/ 2147483647 w 92"/>
                <a:gd name="T35" fmla="*/ 2147483647 h 64"/>
                <a:gd name="T36" fmla="*/ 2147483647 w 92"/>
                <a:gd name="T37" fmla="*/ 2147483647 h 64"/>
                <a:gd name="T38" fmla="*/ 2147483647 w 92"/>
                <a:gd name="T39" fmla="*/ 2147483647 h 64"/>
                <a:gd name="T40" fmla="*/ 2147483647 w 92"/>
                <a:gd name="T41" fmla="*/ 2147483647 h 64"/>
                <a:gd name="T42" fmla="*/ 2147483647 w 92"/>
                <a:gd name="T43" fmla="*/ 2147483647 h 64"/>
                <a:gd name="T44" fmla="*/ 2147483647 w 92"/>
                <a:gd name="T45" fmla="*/ 2147483647 h 64"/>
                <a:gd name="T46" fmla="*/ 2147483647 w 92"/>
                <a:gd name="T47" fmla="*/ 2147483647 h 64"/>
                <a:gd name="T48" fmla="*/ 2147483647 w 92"/>
                <a:gd name="T49" fmla="*/ 2147483647 h 64"/>
                <a:gd name="T50" fmla="*/ 2147483647 w 92"/>
                <a:gd name="T51" fmla="*/ 2147483647 h 64"/>
                <a:gd name="T52" fmla="*/ 2147483647 w 92"/>
                <a:gd name="T53" fmla="*/ 0 h 64"/>
                <a:gd name="T54" fmla="*/ 2147483647 w 92"/>
                <a:gd name="T55" fmla="*/ 0 h 64"/>
                <a:gd name="T56" fmla="*/ 2147483647 w 92"/>
                <a:gd name="T57" fmla="*/ 2147483647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2"/>
                <a:gd name="T88" fmla="*/ 0 h 64"/>
                <a:gd name="T89" fmla="*/ 92 w 92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2" h="64">
                  <a:moveTo>
                    <a:pt x="90" y="5"/>
                  </a:moveTo>
                  <a:lnTo>
                    <a:pt x="92" y="10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7" y="17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4" y="21"/>
                  </a:lnTo>
                  <a:lnTo>
                    <a:pt x="12" y="21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7" y="16"/>
                  </a:lnTo>
                  <a:lnTo>
                    <a:pt x="43" y="23"/>
                  </a:lnTo>
                  <a:lnTo>
                    <a:pt x="44" y="19"/>
                  </a:lnTo>
                  <a:lnTo>
                    <a:pt x="48" y="16"/>
                  </a:lnTo>
                  <a:lnTo>
                    <a:pt x="55" y="14"/>
                  </a:lnTo>
                  <a:lnTo>
                    <a:pt x="64" y="10"/>
                  </a:lnTo>
                  <a:lnTo>
                    <a:pt x="67" y="9"/>
                  </a:lnTo>
                  <a:lnTo>
                    <a:pt x="69" y="3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D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reeform 195"/>
            <p:cNvSpPr>
              <a:spLocks/>
            </p:cNvSpPr>
            <p:nvPr/>
          </p:nvSpPr>
          <p:spPr bwMode="auto">
            <a:xfrm>
              <a:off x="3411538" y="4359275"/>
              <a:ext cx="98425" cy="65088"/>
            </a:xfrm>
            <a:custGeom>
              <a:avLst/>
              <a:gdLst>
                <a:gd name="T0" fmla="*/ 2147483647 w 62"/>
                <a:gd name="T1" fmla="*/ 2147483647 h 41"/>
                <a:gd name="T2" fmla="*/ 2147483647 w 62"/>
                <a:gd name="T3" fmla="*/ 2147483647 h 41"/>
                <a:gd name="T4" fmla="*/ 2147483647 w 62"/>
                <a:gd name="T5" fmla="*/ 2147483647 h 41"/>
                <a:gd name="T6" fmla="*/ 2147483647 w 62"/>
                <a:gd name="T7" fmla="*/ 2147483647 h 41"/>
                <a:gd name="T8" fmla="*/ 2147483647 w 62"/>
                <a:gd name="T9" fmla="*/ 2147483647 h 41"/>
                <a:gd name="T10" fmla="*/ 2147483647 w 62"/>
                <a:gd name="T11" fmla="*/ 2147483647 h 41"/>
                <a:gd name="T12" fmla="*/ 2147483647 w 62"/>
                <a:gd name="T13" fmla="*/ 2147483647 h 41"/>
                <a:gd name="T14" fmla="*/ 2147483647 w 62"/>
                <a:gd name="T15" fmla="*/ 2147483647 h 41"/>
                <a:gd name="T16" fmla="*/ 2147483647 w 62"/>
                <a:gd name="T17" fmla="*/ 2147483647 h 41"/>
                <a:gd name="T18" fmla="*/ 2147483647 w 62"/>
                <a:gd name="T19" fmla="*/ 2147483647 h 41"/>
                <a:gd name="T20" fmla="*/ 2147483647 w 62"/>
                <a:gd name="T21" fmla="*/ 2147483647 h 41"/>
                <a:gd name="T22" fmla="*/ 2147483647 w 62"/>
                <a:gd name="T23" fmla="*/ 2147483647 h 41"/>
                <a:gd name="T24" fmla="*/ 2147483647 w 62"/>
                <a:gd name="T25" fmla="*/ 2147483647 h 41"/>
                <a:gd name="T26" fmla="*/ 2147483647 w 62"/>
                <a:gd name="T27" fmla="*/ 2147483647 h 41"/>
                <a:gd name="T28" fmla="*/ 2147483647 w 62"/>
                <a:gd name="T29" fmla="*/ 2147483647 h 41"/>
                <a:gd name="T30" fmla="*/ 2147483647 w 62"/>
                <a:gd name="T31" fmla="*/ 2147483647 h 41"/>
                <a:gd name="T32" fmla="*/ 2147483647 w 62"/>
                <a:gd name="T33" fmla="*/ 2147483647 h 41"/>
                <a:gd name="T34" fmla="*/ 2147483647 w 62"/>
                <a:gd name="T35" fmla="*/ 2147483647 h 41"/>
                <a:gd name="T36" fmla="*/ 2147483647 w 62"/>
                <a:gd name="T37" fmla="*/ 2147483647 h 41"/>
                <a:gd name="T38" fmla="*/ 0 w 62"/>
                <a:gd name="T39" fmla="*/ 2147483647 h 41"/>
                <a:gd name="T40" fmla="*/ 2147483647 w 62"/>
                <a:gd name="T41" fmla="*/ 2147483647 h 41"/>
                <a:gd name="T42" fmla="*/ 2147483647 w 62"/>
                <a:gd name="T43" fmla="*/ 0 h 41"/>
                <a:gd name="T44" fmla="*/ 2147483647 w 62"/>
                <a:gd name="T45" fmla="*/ 2147483647 h 41"/>
                <a:gd name="T46" fmla="*/ 2147483647 w 62"/>
                <a:gd name="T47" fmla="*/ 2147483647 h 41"/>
                <a:gd name="T48" fmla="*/ 2147483647 w 62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41"/>
                <a:gd name="T77" fmla="*/ 62 w 62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41">
                  <a:moveTo>
                    <a:pt x="16" y="18"/>
                  </a:moveTo>
                  <a:lnTo>
                    <a:pt x="20" y="20"/>
                  </a:lnTo>
                  <a:lnTo>
                    <a:pt x="29" y="9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41" y="9"/>
                  </a:lnTo>
                  <a:lnTo>
                    <a:pt x="43" y="16"/>
                  </a:lnTo>
                  <a:lnTo>
                    <a:pt x="50" y="21"/>
                  </a:lnTo>
                  <a:lnTo>
                    <a:pt x="52" y="20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57" y="41"/>
                  </a:lnTo>
                  <a:lnTo>
                    <a:pt x="46" y="38"/>
                  </a:lnTo>
                  <a:lnTo>
                    <a:pt x="36" y="32"/>
                  </a:lnTo>
                  <a:lnTo>
                    <a:pt x="20" y="30"/>
                  </a:lnTo>
                  <a:lnTo>
                    <a:pt x="13" y="29"/>
                  </a:lnTo>
                  <a:lnTo>
                    <a:pt x="9" y="23"/>
                  </a:lnTo>
                  <a:lnTo>
                    <a:pt x="4" y="23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" y="0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5E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196"/>
            <p:cNvSpPr>
              <a:spLocks/>
            </p:cNvSpPr>
            <p:nvPr/>
          </p:nvSpPr>
          <p:spPr bwMode="auto">
            <a:xfrm>
              <a:off x="2886075" y="4367213"/>
              <a:ext cx="60325" cy="53975"/>
            </a:xfrm>
            <a:custGeom>
              <a:avLst/>
              <a:gdLst>
                <a:gd name="T0" fmla="*/ 2147483647 w 38"/>
                <a:gd name="T1" fmla="*/ 2147483647 h 34"/>
                <a:gd name="T2" fmla="*/ 2147483647 w 38"/>
                <a:gd name="T3" fmla="*/ 2147483647 h 34"/>
                <a:gd name="T4" fmla="*/ 2147483647 w 38"/>
                <a:gd name="T5" fmla="*/ 2147483647 h 34"/>
                <a:gd name="T6" fmla="*/ 2147483647 w 38"/>
                <a:gd name="T7" fmla="*/ 2147483647 h 34"/>
                <a:gd name="T8" fmla="*/ 0 w 38"/>
                <a:gd name="T9" fmla="*/ 2147483647 h 34"/>
                <a:gd name="T10" fmla="*/ 2147483647 w 38"/>
                <a:gd name="T11" fmla="*/ 2147483647 h 34"/>
                <a:gd name="T12" fmla="*/ 2147483647 w 38"/>
                <a:gd name="T13" fmla="*/ 2147483647 h 34"/>
                <a:gd name="T14" fmla="*/ 0 w 38"/>
                <a:gd name="T15" fmla="*/ 2147483647 h 34"/>
                <a:gd name="T16" fmla="*/ 2147483647 w 38"/>
                <a:gd name="T17" fmla="*/ 2147483647 h 34"/>
                <a:gd name="T18" fmla="*/ 2147483647 w 38"/>
                <a:gd name="T19" fmla="*/ 2147483647 h 34"/>
                <a:gd name="T20" fmla="*/ 2147483647 w 38"/>
                <a:gd name="T21" fmla="*/ 2147483647 h 34"/>
                <a:gd name="T22" fmla="*/ 2147483647 w 38"/>
                <a:gd name="T23" fmla="*/ 0 h 34"/>
                <a:gd name="T24" fmla="*/ 2147483647 w 38"/>
                <a:gd name="T25" fmla="*/ 2147483647 h 34"/>
                <a:gd name="T26" fmla="*/ 2147483647 w 38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4"/>
                <a:gd name="T44" fmla="*/ 38 w 38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4">
                  <a:moveTo>
                    <a:pt x="38" y="8"/>
                  </a:moveTo>
                  <a:lnTo>
                    <a:pt x="36" y="16"/>
                  </a:lnTo>
                  <a:lnTo>
                    <a:pt x="36" y="27"/>
                  </a:lnTo>
                  <a:lnTo>
                    <a:pt x="20" y="33"/>
                  </a:lnTo>
                  <a:lnTo>
                    <a:pt x="0" y="34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15"/>
                  </a:lnTo>
                  <a:lnTo>
                    <a:pt x="11" y="13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197"/>
            <p:cNvSpPr>
              <a:spLocks/>
            </p:cNvSpPr>
            <p:nvPr/>
          </p:nvSpPr>
          <p:spPr bwMode="auto">
            <a:xfrm>
              <a:off x="2917825" y="4367213"/>
              <a:ext cx="261938" cy="215900"/>
            </a:xfrm>
            <a:custGeom>
              <a:avLst/>
              <a:gdLst>
                <a:gd name="T0" fmla="*/ 2147483647 w 165"/>
                <a:gd name="T1" fmla="*/ 2147483647 h 136"/>
                <a:gd name="T2" fmla="*/ 2147483647 w 165"/>
                <a:gd name="T3" fmla="*/ 2147483647 h 136"/>
                <a:gd name="T4" fmla="*/ 2147483647 w 165"/>
                <a:gd name="T5" fmla="*/ 2147483647 h 136"/>
                <a:gd name="T6" fmla="*/ 2147483647 w 165"/>
                <a:gd name="T7" fmla="*/ 2147483647 h 136"/>
                <a:gd name="T8" fmla="*/ 2147483647 w 165"/>
                <a:gd name="T9" fmla="*/ 2147483647 h 136"/>
                <a:gd name="T10" fmla="*/ 2147483647 w 165"/>
                <a:gd name="T11" fmla="*/ 2147483647 h 136"/>
                <a:gd name="T12" fmla="*/ 2147483647 w 165"/>
                <a:gd name="T13" fmla="*/ 2147483647 h 136"/>
                <a:gd name="T14" fmla="*/ 2147483647 w 165"/>
                <a:gd name="T15" fmla="*/ 2147483647 h 136"/>
                <a:gd name="T16" fmla="*/ 2147483647 w 165"/>
                <a:gd name="T17" fmla="*/ 2147483647 h 136"/>
                <a:gd name="T18" fmla="*/ 2147483647 w 165"/>
                <a:gd name="T19" fmla="*/ 2147483647 h 136"/>
                <a:gd name="T20" fmla="*/ 2147483647 w 165"/>
                <a:gd name="T21" fmla="*/ 2147483647 h 136"/>
                <a:gd name="T22" fmla="*/ 2147483647 w 165"/>
                <a:gd name="T23" fmla="*/ 2147483647 h 136"/>
                <a:gd name="T24" fmla="*/ 2147483647 w 165"/>
                <a:gd name="T25" fmla="*/ 2147483647 h 136"/>
                <a:gd name="T26" fmla="*/ 2147483647 w 165"/>
                <a:gd name="T27" fmla="*/ 2147483647 h 136"/>
                <a:gd name="T28" fmla="*/ 2147483647 w 165"/>
                <a:gd name="T29" fmla="*/ 2147483647 h 136"/>
                <a:gd name="T30" fmla="*/ 2147483647 w 165"/>
                <a:gd name="T31" fmla="*/ 2147483647 h 136"/>
                <a:gd name="T32" fmla="*/ 2147483647 w 165"/>
                <a:gd name="T33" fmla="*/ 2147483647 h 136"/>
                <a:gd name="T34" fmla="*/ 2147483647 w 165"/>
                <a:gd name="T35" fmla="*/ 2147483647 h 136"/>
                <a:gd name="T36" fmla="*/ 2147483647 w 165"/>
                <a:gd name="T37" fmla="*/ 2147483647 h 136"/>
                <a:gd name="T38" fmla="*/ 2147483647 w 165"/>
                <a:gd name="T39" fmla="*/ 2147483647 h 136"/>
                <a:gd name="T40" fmla="*/ 2147483647 w 165"/>
                <a:gd name="T41" fmla="*/ 2147483647 h 136"/>
                <a:gd name="T42" fmla="*/ 2147483647 w 165"/>
                <a:gd name="T43" fmla="*/ 2147483647 h 136"/>
                <a:gd name="T44" fmla="*/ 2147483647 w 165"/>
                <a:gd name="T45" fmla="*/ 2147483647 h 136"/>
                <a:gd name="T46" fmla="*/ 2147483647 w 165"/>
                <a:gd name="T47" fmla="*/ 2147483647 h 136"/>
                <a:gd name="T48" fmla="*/ 2147483647 w 165"/>
                <a:gd name="T49" fmla="*/ 2147483647 h 136"/>
                <a:gd name="T50" fmla="*/ 2147483647 w 165"/>
                <a:gd name="T51" fmla="*/ 2147483647 h 136"/>
                <a:gd name="T52" fmla="*/ 2147483647 w 165"/>
                <a:gd name="T53" fmla="*/ 2147483647 h 136"/>
                <a:gd name="T54" fmla="*/ 2147483647 w 165"/>
                <a:gd name="T55" fmla="*/ 2147483647 h 136"/>
                <a:gd name="T56" fmla="*/ 2147483647 w 165"/>
                <a:gd name="T57" fmla="*/ 2147483647 h 136"/>
                <a:gd name="T58" fmla="*/ 2147483647 w 165"/>
                <a:gd name="T59" fmla="*/ 2147483647 h 136"/>
                <a:gd name="T60" fmla="*/ 2147483647 w 165"/>
                <a:gd name="T61" fmla="*/ 2147483647 h 136"/>
                <a:gd name="T62" fmla="*/ 2147483647 w 165"/>
                <a:gd name="T63" fmla="*/ 2147483647 h 136"/>
                <a:gd name="T64" fmla="*/ 2147483647 w 165"/>
                <a:gd name="T65" fmla="*/ 2147483647 h 136"/>
                <a:gd name="T66" fmla="*/ 2147483647 w 165"/>
                <a:gd name="T67" fmla="*/ 2147483647 h 136"/>
                <a:gd name="T68" fmla="*/ 2147483647 w 165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36"/>
                <a:gd name="T107" fmla="*/ 165 w 165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36">
                  <a:moveTo>
                    <a:pt x="126" y="0"/>
                  </a:moveTo>
                  <a:lnTo>
                    <a:pt x="138" y="18"/>
                  </a:lnTo>
                  <a:lnTo>
                    <a:pt x="149" y="36"/>
                  </a:lnTo>
                  <a:lnTo>
                    <a:pt x="157" y="56"/>
                  </a:lnTo>
                  <a:lnTo>
                    <a:pt x="165" y="77"/>
                  </a:lnTo>
                  <a:lnTo>
                    <a:pt x="163" y="77"/>
                  </a:lnTo>
                  <a:lnTo>
                    <a:pt x="154" y="79"/>
                  </a:lnTo>
                  <a:lnTo>
                    <a:pt x="147" y="82"/>
                  </a:lnTo>
                  <a:lnTo>
                    <a:pt x="103" y="95"/>
                  </a:lnTo>
                  <a:lnTo>
                    <a:pt x="99" y="99"/>
                  </a:lnTo>
                  <a:lnTo>
                    <a:pt x="97" y="100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7" y="106"/>
                  </a:lnTo>
                  <a:lnTo>
                    <a:pt x="74" y="106"/>
                  </a:lnTo>
                  <a:lnTo>
                    <a:pt x="62" y="107"/>
                  </a:lnTo>
                  <a:lnTo>
                    <a:pt x="57" y="111"/>
                  </a:lnTo>
                  <a:lnTo>
                    <a:pt x="53" y="116"/>
                  </a:lnTo>
                  <a:lnTo>
                    <a:pt x="44" y="120"/>
                  </a:lnTo>
                  <a:lnTo>
                    <a:pt x="35" y="122"/>
                  </a:lnTo>
                  <a:lnTo>
                    <a:pt x="2" y="136"/>
                  </a:lnTo>
                  <a:lnTo>
                    <a:pt x="0" y="132"/>
                  </a:lnTo>
                  <a:lnTo>
                    <a:pt x="11" y="120"/>
                  </a:lnTo>
                  <a:lnTo>
                    <a:pt x="16" y="115"/>
                  </a:lnTo>
                  <a:lnTo>
                    <a:pt x="23" y="113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9" y="104"/>
                  </a:lnTo>
                  <a:lnTo>
                    <a:pt x="65" y="100"/>
                  </a:lnTo>
                  <a:lnTo>
                    <a:pt x="73" y="99"/>
                  </a:lnTo>
                  <a:lnTo>
                    <a:pt x="80" y="95"/>
                  </a:lnTo>
                  <a:lnTo>
                    <a:pt x="87" y="93"/>
                  </a:lnTo>
                  <a:lnTo>
                    <a:pt x="90" y="91"/>
                  </a:lnTo>
                  <a:lnTo>
                    <a:pt x="96" y="88"/>
                  </a:lnTo>
                  <a:lnTo>
                    <a:pt x="101" y="86"/>
                  </a:lnTo>
                  <a:lnTo>
                    <a:pt x="111" y="75"/>
                  </a:lnTo>
                  <a:lnTo>
                    <a:pt x="119" y="74"/>
                  </a:lnTo>
                  <a:lnTo>
                    <a:pt x="122" y="70"/>
                  </a:lnTo>
                  <a:lnTo>
                    <a:pt x="115" y="54"/>
                  </a:lnTo>
                  <a:lnTo>
                    <a:pt x="85" y="74"/>
                  </a:lnTo>
                  <a:lnTo>
                    <a:pt x="73" y="79"/>
                  </a:lnTo>
                  <a:lnTo>
                    <a:pt x="62" y="88"/>
                  </a:lnTo>
                  <a:lnTo>
                    <a:pt x="51" y="93"/>
                  </a:lnTo>
                  <a:lnTo>
                    <a:pt x="44" y="95"/>
                  </a:lnTo>
                  <a:lnTo>
                    <a:pt x="35" y="93"/>
                  </a:lnTo>
                  <a:lnTo>
                    <a:pt x="18" y="99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5" y="79"/>
                  </a:lnTo>
                  <a:lnTo>
                    <a:pt x="14" y="72"/>
                  </a:lnTo>
                  <a:lnTo>
                    <a:pt x="32" y="63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0" y="43"/>
                  </a:lnTo>
                  <a:lnTo>
                    <a:pt x="92" y="43"/>
                  </a:lnTo>
                  <a:lnTo>
                    <a:pt x="96" y="41"/>
                  </a:lnTo>
                  <a:lnTo>
                    <a:pt x="106" y="43"/>
                  </a:lnTo>
                  <a:lnTo>
                    <a:pt x="110" y="45"/>
                  </a:lnTo>
                  <a:lnTo>
                    <a:pt x="111" y="40"/>
                  </a:lnTo>
                  <a:lnTo>
                    <a:pt x="113" y="36"/>
                  </a:lnTo>
                  <a:lnTo>
                    <a:pt x="111" y="31"/>
                  </a:lnTo>
                  <a:lnTo>
                    <a:pt x="108" y="24"/>
                  </a:lnTo>
                  <a:lnTo>
                    <a:pt x="99" y="18"/>
                  </a:lnTo>
                  <a:lnTo>
                    <a:pt x="122" y="0"/>
                  </a:lnTo>
                  <a:lnTo>
                    <a:pt x="124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Freeform 199"/>
            <p:cNvSpPr>
              <a:spLocks/>
            </p:cNvSpPr>
            <p:nvPr/>
          </p:nvSpPr>
          <p:spPr bwMode="auto">
            <a:xfrm>
              <a:off x="3228975" y="4410075"/>
              <a:ext cx="261938" cy="155575"/>
            </a:xfrm>
            <a:custGeom>
              <a:avLst/>
              <a:gdLst>
                <a:gd name="T0" fmla="*/ 2147483647 w 165"/>
                <a:gd name="T1" fmla="*/ 0 h 98"/>
                <a:gd name="T2" fmla="*/ 2147483647 w 165"/>
                <a:gd name="T3" fmla="*/ 2147483647 h 98"/>
                <a:gd name="T4" fmla="*/ 2147483647 w 165"/>
                <a:gd name="T5" fmla="*/ 2147483647 h 98"/>
                <a:gd name="T6" fmla="*/ 2147483647 w 165"/>
                <a:gd name="T7" fmla="*/ 2147483647 h 98"/>
                <a:gd name="T8" fmla="*/ 2147483647 w 165"/>
                <a:gd name="T9" fmla="*/ 2147483647 h 98"/>
                <a:gd name="T10" fmla="*/ 2147483647 w 165"/>
                <a:gd name="T11" fmla="*/ 2147483647 h 98"/>
                <a:gd name="T12" fmla="*/ 2147483647 w 165"/>
                <a:gd name="T13" fmla="*/ 2147483647 h 98"/>
                <a:gd name="T14" fmla="*/ 2147483647 w 165"/>
                <a:gd name="T15" fmla="*/ 2147483647 h 98"/>
                <a:gd name="T16" fmla="*/ 2147483647 w 165"/>
                <a:gd name="T17" fmla="*/ 2147483647 h 98"/>
                <a:gd name="T18" fmla="*/ 2147483647 w 165"/>
                <a:gd name="T19" fmla="*/ 2147483647 h 98"/>
                <a:gd name="T20" fmla="*/ 2147483647 w 165"/>
                <a:gd name="T21" fmla="*/ 2147483647 h 98"/>
                <a:gd name="T22" fmla="*/ 2147483647 w 165"/>
                <a:gd name="T23" fmla="*/ 2147483647 h 98"/>
                <a:gd name="T24" fmla="*/ 2147483647 w 165"/>
                <a:gd name="T25" fmla="*/ 2147483647 h 98"/>
                <a:gd name="T26" fmla="*/ 2147483647 w 165"/>
                <a:gd name="T27" fmla="*/ 2147483647 h 98"/>
                <a:gd name="T28" fmla="*/ 2147483647 w 165"/>
                <a:gd name="T29" fmla="*/ 2147483647 h 98"/>
                <a:gd name="T30" fmla="*/ 2147483647 w 165"/>
                <a:gd name="T31" fmla="*/ 2147483647 h 98"/>
                <a:gd name="T32" fmla="*/ 2147483647 w 165"/>
                <a:gd name="T33" fmla="*/ 2147483647 h 98"/>
                <a:gd name="T34" fmla="*/ 2147483647 w 165"/>
                <a:gd name="T35" fmla="*/ 2147483647 h 98"/>
                <a:gd name="T36" fmla="*/ 2147483647 w 165"/>
                <a:gd name="T37" fmla="*/ 2147483647 h 98"/>
                <a:gd name="T38" fmla="*/ 2147483647 w 165"/>
                <a:gd name="T39" fmla="*/ 2147483647 h 98"/>
                <a:gd name="T40" fmla="*/ 2147483647 w 165"/>
                <a:gd name="T41" fmla="*/ 2147483647 h 98"/>
                <a:gd name="T42" fmla="*/ 2147483647 w 165"/>
                <a:gd name="T43" fmla="*/ 2147483647 h 98"/>
                <a:gd name="T44" fmla="*/ 2147483647 w 165"/>
                <a:gd name="T45" fmla="*/ 2147483647 h 98"/>
                <a:gd name="T46" fmla="*/ 2147483647 w 165"/>
                <a:gd name="T47" fmla="*/ 2147483647 h 98"/>
                <a:gd name="T48" fmla="*/ 2147483647 w 165"/>
                <a:gd name="T49" fmla="*/ 2147483647 h 98"/>
                <a:gd name="T50" fmla="*/ 2147483647 w 165"/>
                <a:gd name="T51" fmla="*/ 2147483647 h 98"/>
                <a:gd name="T52" fmla="*/ 2147483647 w 165"/>
                <a:gd name="T53" fmla="*/ 2147483647 h 98"/>
                <a:gd name="T54" fmla="*/ 2147483647 w 165"/>
                <a:gd name="T55" fmla="*/ 2147483647 h 98"/>
                <a:gd name="T56" fmla="*/ 2147483647 w 165"/>
                <a:gd name="T57" fmla="*/ 2147483647 h 98"/>
                <a:gd name="T58" fmla="*/ 2147483647 w 165"/>
                <a:gd name="T59" fmla="*/ 2147483647 h 98"/>
                <a:gd name="T60" fmla="*/ 2147483647 w 165"/>
                <a:gd name="T61" fmla="*/ 2147483647 h 98"/>
                <a:gd name="T62" fmla="*/ 2147483647 w 165"/>
                <a:gd name="T63" fmla="*/ 2147483647 h 98"/>
                <a:gd name="T64" fmla="*/ 2147483647 w 165"/>
                <a:gd name="T65" fmla="*/ 2147483647 h 98"/>
                <a:gd name="T66" fmla="*/ 2147483647 w 165"/>
                <a:gd name="T67" fmla="*/ 2147483647 h 98"/>
                <a:gd name="T68" fmla="*/ 0 w 165"/>
                <a:gd name="T69" fmla="*/ 2147483647 h 98"/>
                <a:gd name="T70" fmla="*/ 0 w 165"/>
                <a:gd name="T71" fmla="*/ 2147483647 h 98"/>
                <a:gd name="T72" fmla="*/ 0 w 165"/>
                <a:gd name="T73" fmla="*/ 2147483647 h 98"/>
                <a:gd name="T74" fmla="*/ 2147483647 w 165"/>
                <a:gd name="T75" fmla="*/ 2147483647 h 98"/>
                <a:gd name="T76" fmla="*/ 2147483647 w 165"/>
                <a:gd name="T77" fmla="*/ 2147483647 h 98"/>
                <a:gd name="T78" fmla="*/ 2147483647 w 165"/>
                <a:gd name="T79" fmla="*/ 2147483647 h 98"/>
                <a:gd name="T80" fmla="*/ 2147483647 w 165"/>
                <a:gd name="T81" fmla="*/ 2147483647 h 98"/>
                <a:gd name="T82" fmla="*/ 2147483647 w 165"/>
                <a:gd name="T83" fmla="*/ 2147483647 h 98"/>
                <a:gd name="T84" fmla="*/ 2147483647 w 165"/>
                <a:gd name="T85" fmla="*/ 2147483647 h 98"/>
                <a:gd name="T86" fmla="*/ 2147483647 w 165"/>
                <a:gd name="T87" fmla="*/ 2147483647 h 98"/>
                <a:gd name="T88" fmla="*/ 2147483647 w 165"/>
                <a:gd name="T89" fmla="*/ 2147483647 h 98"/>
                <a:gd name="T90" fmla="*/ 2147483647 w 165"/>
                <a:gd name="T91" fmla="*/ 2147483647 h 98"/>
                <a:gd name="T92" fmla="*/ 2147483647 w 165"/>
                <a:gd name="T93" fmla="*/ 2147483647 h 98"/>
                <a:gd name="T94" fmla="*/ 2147483647 w 165"/>
                <a:gd name="T95" fmla="*/ 2147483647 h 98"/>
                <a:gd name="T96" fmla="*/ 2147483647 w 165"/>
                <a:gd name="T97" fmla="*/ 2147483647 h 98"/>
                <a:gd name="T98" fmla="*/ 2147483647 w 165"/>
                <a:gd name="T99" fmla="*/ 2147483647 h 98"/>
                <a:gd name="T100" fmla="*/ 2147483647 w 165"/>
                <a:gd name="T101" fmla="*/ 0 h 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5"/>
                <a:gd name="T154" fmla="*/ 0 h 98"/>
                <a:gd name="T155" fmla="*/ 165 w 165"/>
                <a:gd name="T156" fmla="*/ 98 h 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5" h="98">
                  <a:moveTo>
                    <a:pt x="82" y="0"/>
                  </a:moveTo>
                  <a:lnTo>
                    <a:pt x="76" y="11"/>
                  </a:lnTo>
                  <a:lnTo>
                    <a:pt x="76" y="13"/>
                  </a:lnTo>
                  <a:lnTo>
                    <a:pt x="64" y="23"/>
                  </a:lnTo>
                  <a:lnTo>
                    <a:pt x="59" y="29"/>
                  </a:lnTo>
                  <a:lnTo>
                    <a:pt x="59" y="34"/>
                  </a:lnTo>
                  <a:lnTo>
                    <a:pt x="61" y="38"/>
                  </a:lnTo>
                  <a:lnTo>
                    <a:pt x="84" y="18"/>
                  </a:lnTo>
                  <a:lnTo>
                    <a:pt x="98" y="13"/>
                  </a:lnTo>
                  <a:lnTo>
                    <a:pt x="114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21" y="13"/>
                  </a:lnTo>
                  <a:lnTo>
                    <a:pt x="122" y="14"/>
                  </a:lnTo>
                  <a:lnTo>
                    <a:pt x="131" y="14"/>
                  </a:lnTo>
                  <a:lnTo>
                    <a:pt x="135" y="14"/>
                  </a:lnTo>
                  <a:lnTo>
                    <a:pt x="138" y="16"/>
                  </a:lnTo>
                  <a:lnTo>
                    <a:pt x="153" y="18"/>
                  </a:lnTo>
                  <a:lnTo>
                    <a:pt x="165" y="25"/>
                  </a:lnTo>
                  <a:lnTo>
                    <a:pt x="161" y="30"/>
                  </a:lnTo>
                  <a:lnTo>
                    <a:pt x="160" y="32"/>
                  </a:lnTo>
                  <a:lnTo>
                    <a:pt x="160" y="36"/>
                  </a:lnTo>
                  <a:lnTo>
                    <a:pt x="130" y="47"/>
                  </a:lnTo>
                  <a:lnTo>
                    <a:pt x="99" y="57"/>
                  </a:lnTo>
                  <a:lnTo>
                    <a:pt x="39" y="82"/>
                  </a:lnTo>
                  <a:lnTo>
                    <a:pt x="30" y="91"/>
                  </a:lnTo>
                  <a:lnTo>
                    <a:pt x="22" y="98"/>
                  </a:lnTo>
                  <a:lnTo>
                    <a:pt x="16" y="95"/>
                  </a:lnTo>
                  <a:lnTo>
                    <a:pt x="13" y="97"/>
                  </a:lnTo>
                  <a:lnTo>
                    <a:pt x="15" y="82"/>
                  </a:lnTo>
                  <a:lnTo>
                    <a:pt x="15" y="75"/>
                  </a:lnTo>
                  <a:lnTo>
                    <a:pt x="11" y="68"/>
                  </a:lnTo>
                  <a:lnTo>
                    <a:pt x="7" y="6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4" y="45"/>
                  </a:lnTo>
                  <a:lnTo>
                    <a:pt x="9" y="34"/>
                  </a:lnTo>
                  <a:lnTo>
                    <a:pt x="23" y="11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29" y="22"/>
                  </a:lnTo>
                  <a:lnTo>
                    <a:pt x="25" y="30"/>
                  </a:lnTo>
                  <a:lnTo>
                    <a:pt x="18" y="38"/>
                  </a:lnTo>
                  <a:lnTo>
                    <a:pt x="18" y="47"/>
                  </a:lnTo>
                  <a:lnTo>
                    <a:pt x="22" y="45"/>
                  </a:lnTo>
                  <a:lnTo>
                    <a:pt x="22" y="43"/>
                  </a:lnTo>
                  <a:lnTo>
                    <a:pt x="50" y="20"/>
                  </a:lnTo>
                  <a:lnTo>
                    <a:pt x="66" y="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5E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Freeform 202"/>
            <p:cNvSpPr>
              <a:spLocks/>
            </p:cNvSpPr>
            <p:nvPr/>
          </p:nvSpPr>
          <p:spPr bwMode="auto">
            <a:xfrm>
              <a:off x="2947988" y="443230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0 w 6"/>
                <a:gd name="T3" fmla="*/ 2147483647 h 6"/>
                <a:gd name="T4" fmla="*/ 2147483647 w 6"/>
                <a:gd name="T5" fmla="*/ 0 h 6"/>
                <a:gd name="T6" fmla="*/ 2147483647 w 6"/>
                <a:gd name="T7" fmla="*/ 0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2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reeform 203"/>
            <p:cNvSpPr>
              <a:spLocks/>
            </p:cNvSpPr>
            <p:nvPr/>
          </p:nvSpPr>
          <p:spPr bwMode="auto">
            <a:xfrm>
              <a:off x="3349625" y="4441825"/>
              <a:ext cx="25400" cy="14288"/>
            </a:xfrm>
            <a:custGeom>
              <a:avLst/>
              <a:gdLst>
                <a:gd name="T0" fmla="*/ 2147483647 w 16"/>
                <a:gd name="T1" fmla="*/ 0 h 9"/>
                <a:gd name="T2" fmla="*/ 0 w 16"/>
                <a:gd name="T3" fmla="*/ 2147483647 h 9"/>
                <a:gd name="T4" fmla="*/ 2147483647 w 16"/>
                <a:gd name="T5" fmla="*/ 2147483647 h 9"/>
                <a:gd name="T6" fmla="*/ 2147483647 w 1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9"/>
                <a:gd name="T14" fmla="*/ 16 w 1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9">
                  <a:moveTo>
                    <a:pt x="16" y="0"/>
                  </a:moveTo>
                  <a:lnTo>
                    <a:pt x="0" y="9"/>
                  </a:lnTo>
                  <a:lnTo>
                    <a:pt x="8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Freeform 204"/>
            <p:cNvSpPr>
              <a:spLocks/>
            </p:cNvSpPr>
            <p:nvPr/>
          </p:nvSpPr>
          <p:spPr bwMode="auto">
            <a:xfrm>
              <a:off x="2227263" y="4441825"/>
              <a:ext cx="1587" cy="3175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reeform 205"/>
            <p:cNvSpPr>
              <a:spLocks/>
            </p:cNvSpPr>
            <p:nvPr/>
          </p:nvSpPr>
          <p:spPr bwMode="auto">
            <a:xfrm>
              <a:off x="2895600" y="4441825"/>
              <a:ext cx="47625" cy="25400"/>
            </a:xfrm>
            <a:custGeom>
              <a:avLst/>
              <a:gdLst>
                <a:gd name="T0" fmla="*/ 2147483647 w 30"/>
                <a:gd name="T1" fmla="*/ 2147483647 h 16"/>
                <a:gd name="T2" fmla="*/ 0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0 h 16"/>
                <a:gd name="T10" fmla="*/ 2147483647 w 30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6"/>
                <a:gd name="T20" fmla="*/ 30 w 3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6">
                  <a:moveTo>
                    <a:pt x="30" y="2"/>
                  </a:moveTo>
                  <a:lnTo>
                    <a:pt x="0" y="16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207"/>
            <p:cNvSpPr>
              <a:spLocks/>
            </p:cNvSpPr>
            <p:nvPr/>
          </p:nvSpPr>
          <p:spPr bwMode="auto">
            <a:xfrm>
              <a:off x="1841500" y="4475163"/>
              <a:ext cx="255588" cy="158750"/>
            </a:xfrm>
            <a:custGeom>
              <a:avLst/>
              <a:gdLst>
                <a:gd name="T0" fmla="*/ 2147483647 w 161"/>
                <a:gd name="T1" fmla="*/ 2147483647 h 100"/>
                <a:gd name="T2" fmla="*/ 2147483647 w 161"/>
                <a:gd name="T3" fmla="*/ 2147483647 h 100"/>
                <a:gd name="T4" fmla="*/ 2147483647 w 161"/>
                <a:gd name="T5" fmla="*/ 2147483647 h 100"/>
                <a:gd name="T6" fmla="*/ 2147483647 w 161"/>
                <a:gd name="T7" fmla="*/ 2147483647 h 100"/>
                <a:gd name="T8" fmla="*/ 2147483647 w 161"/>
                <a:gd name="T9" fmla="*/ 2147483647 h 100"/>
                <a:gd name="T10" fmla="*/ 2147483647 w 161"/>
                <a:gd name="T11" fmla="*/ 2147483647 h 100"/>
                <a:gd name="T12" fmla="*/ 2147483647 w 161"/>
                <a:gd name="T13" fmla="*/ 2147483647 h 100"/>
                <a:gd name="T14" fmla="*/ 2147483647 w 161"/>
                <a:gd name="T15" fmla="*/ 2147483647 h 100"/>
                <a:gd name="T16" fmla="*/ 2147483647 w 161"/>
                <a:gd name="T17" fmla="*/ 2147483647 h 100"/>
                <a:gd name="T18" fmla="*/ 2147483647 w 161"/>
                <a:gd name="T19" fmla="*/ 2147483647 h 100"/>
                <a:gd name="T20" fmla="*/ 2147483647 w 161"/>
                <a:gd name="T21" fmla="*/ 2147483647 h 100"/>
                <a:gd name="T22" fmla="*/ 2147483647 w 161"/>
                <a:gd name="T23" fmla="*/ 2147483647 h 100"/>
                <a:gd name="T24" fmla="*/ 2147483647 w 161"/>
                <a:gd name="T25" fmla="*/ 2147483647 h 100"/>
                <a:gd name="T26" fmla="*/ 2147483647 w 161"/>
                <a:gd name="T27" fmla="*/ 2147483647 h 100"/>
                <a:gd name="T28" fmla="*/ 2147483647 w 161"/>
                <a:gd name="T29" fmla="*/ 2147483647 h 100"/>
                <a:gd name="T30" fmla="*/ 2147483647 w 161"/>
                <a:gd name="T31" fmla="*/ 2147483647 h 100"/>
                <a:gd name="T32" fmla="*/ 2147483647 w 161"/>
                <a:gd name="T33" fmla="*/ 2147483647 h 100"/>
                <a:gd name="T34" fmla="*/ 2147483647 w 161"/>
                <a:gd name="T35" fmla="*/ 2147483647 h 100"/>
                <a:gd name="T36" fmla="*/ 2147483647 w 161"/>
                <a:gd name="T37" fmla="*/ 2147483647 h 100"/>
                <a:gd name="T38" fmla="*/ 2147483647 w 161"/>
                <a:gd name="T39" fmla="*/ 2147483647 h 100"/>
                <a:gd name="T40" fmla="*/ 2147483647 w 161"/>
                <a:gd name="T41" fmla="*/ 2147483647 h 100"/>
                <a:gd name="T42" fmla="*/ 2147483647 w 161"/>
                <a:gd name="T43" fmla="*/ 2147483647 h 100"/>
                <a:gd name="T44" fmla="*/ 2147483647 w 161"/>
                <a:gd name="T45" fmla="*/ 2147483647 h 100"/>
                <a:gd name="T46" fmla="*/ 2147483647 w 161"/>
                <a:gd name="T47" fmla="*/ 2147483647 h 100"/>
                <a:gd name="T48" fmla="*/ 2147483647 w 161"/>
                <a:gd name="T49" fmla="*/ 2147483647 h 100"/>
                <a:gd name="T50" fmla="*/ 2147483647 w 161"/>
                <a:gd name="T51" fmla="*/ 2147483647 h 100"/>
                <a:gd name="T52" fmla="*/ 2147483647 w 161"/>
                <a:gd name="T53" fmla="*/ 2147483647 h 100"/>
                <a:gd name="T54" fmla="*/ 2147483647 w 161"/>
                <a:gd name="T55" fmla="*/ 2147483647 h 100"/>
                <a:gd name="T56" fmla="*/ 2147483647 w 161"/>
                <a:gd name="T57" fmla="*/ 2147483647 h 100"/>
                <a:gd name="T58" fmla="*/ 2147483647 w 161"/>
                <a:gd name="T59" fmla="*/ 2147483647 h 100"/>
                <a:gd name="T60" fmla="*/ 2147483647 w 161"/>
                <a:gd name="T61" fmla="*/ 2147483647 h 100"/>
                <a:gd name="T62" fmla="*/ 2147483647 w 161"/>
                <a:gd name="T63" fmla="*/ 2147483647 h 100"/>
                <a:gd name="T64" fmla="*/ 2147483647 w 161"/>
                <a:gd name="T65" fmla="*/ 2147483647 h 100"/>
                <a:gd name="T66" fmla="*/ 2147483647 w 161"/>
                <a:gd name="T67" fmla="*/ 2147483647 h 100"/>
                <a:gd name="T68" fmla="*/ 0 w 161"/>
                <a:gd name="T69" fmla="*/ 2147483647 h 100"/>
                <a:gd name="T70" fmla="*/ 2147483647 w 161"/>
                <a:gd name="T71" fmla="*/ 2147483647 h 100"/>
                <a:gd name="T72" fmla="*/ 2147483647 w 161"/>
                <a:gd name="T73" fmla="*/ 2147483647 h 100"/>
                <a:gd name="T74" fmla="*/ 2147483647 w 161"/>
                <a:gd name="T75" fmla="*/ 2147483647 h 100"/>
                <a:gd name="T76" fmla="*/ 2147483647 w 161"/>
                <a:gd name="T77" fmla="*/ 2147483647 h 100"/>
                <a:gd name="T78" fmla="*/ 2147483647 w 161"/>
                <a:gd name="T79" fmla="*/ 2147483647 h 100"/>
                <a:gd name="T80" fmla="*/ 2147483647 w 161"/>
                <a:gd name="T81" fmla="*/ 2147483647 h 100"/>
                <a:gd name="T82" fmla="*/ 2147483647 w 161"/>
                <a:gd name="T83" fmla="*/ 2147483647 h 100"/>
                <a:gd name="T84" fmla="*/ 2147483647 w 161"/>
                <a:gd name="T85" fmla="*/ 2147483647 h 100"/>
                <a:gd name="T86" fmla="*/ 2147483647 w 161"/>
                <a:gd name="T87" fmla="*/ 2147483647 h 100"/>
                <a:gd name="T88" fmla="*/ 2147483647 w 161"/>
                <a:gd name="T89" fmla="*/ 2147483647 h 100"/>
                <a:gd name="T90" fmla="*/ 2147483647 w 161"/>
                <a:gd name="T91" fmla="*/ 2147483647 h 100"/>
                <a:gd name="T92" fmla="*/ 2147483647 w 161"/>
                <a:gd name="T93" fmla="*/ 0 h 100"/>
                <a:gd name="T94" fmla="*/ 2147483647 w 161"/>
                <a:gd name="T95" fmla="*/ 2147483647 h 100"/>
                <a:gd name="T96" fmla="*/ 2147483647 w 161"/>
                <a:gd name="T97" fmla="*/ 2147483647 h 100"/>
                <a:gd name="T98" fmla="*/ 2147483647 w 161"/>
                <a:gd name="T99" fmla="*/ 2147483647 h 100"/>
                <a:gd name="T100" fmla="*/ 2147483647 w 161"/>
                <a:gd name="T101" fmla="*/ 2147483647 h 100"/>
                <a:gd name="T102" fmla="*/ 2147483647 w 161"/>
                <a:gd name="T103" fmla="*/ 2147483647 h 100"/>
                <a:gd name="T104" fmla="*/ 2147483647 w 161"/>
                <a:gd name="T105" fmla="*/ 2147483647 h 100"/>
                <a:gd name="T106" fmla="*/ 2147483647 w 161"/>
                <a:gd name="T107" fmla="*/ 0 h 100"/>
                <a:gd name="T108" fmla="*/ 2147483647 w 161"/>
                <a:gd name="T109" fmla="*/ 2147483647 h 100"/>
                <a:gd name="T110" fmla="*/ 2147483647 w 161"/>
                <a:gd name="T111" fmla="*/ 2147483647 h 100"/>
                <a:gd name="T112" fmla="*/ 2147483647 w 161"/>
                <a:gd name="T113" fmla="*/ 2147483647 h 1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"/>
                <a:gd name="T172" fmla="*/ 0 h 100"/>
                <a:gd name="T173" fmla="*/ 161 w 161"/>
                <a:gd name="T174" fmla="*/ 100 h 1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" h="100">
                  <a:moveTo>
                    <a:pt x="161" y="9"/>
                  </a:moveTo>
                  <a:lnTo>
                    <a:pt x="161" y="13"/>
                  </a:lnTo>
                  <a:lnTo>
                    <a:pt x="156" y="14"/>
                  </a:lnTo>
                  <a:lnTo>
                    <a:pt x="145" y="14"/>
                  </a:lnTo>
                  <a:lnTo>
                    <a:pt x="135" y="20"/>
                  </a:lnTo>
                  <a:lnTo>
                    <a:pt x="131" y="14"/>
                  </a:lnTo>
                  <a:lnTo>
                    <a:pt x="128" y="16"/>
                  </a:lnTo>
                  <a:lnTo>
                    <a:pt x="124" y="16"/>
                  </a:lnTo>
                  <a:lnTo>
                    <a:pt x="120" y="20"/>
                  </a:lnTo>
                  <a:lnTo>
                    <a:pt x="120" y="25"/>
                  </a:lnTo>
                  <a:lnTo>
                    <a:pt x="120" y="31"/>
                  </a:lnTo>
                  <a:lnTo>
                    <a:pt x="119" y="34"/>
                  </a:lnTo>
                  <a:lnTo>
                    <a:pt x="115" y="36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9" y="59"/>
                  </a:lnTo>
                  <a:lnTo>
                    <a:pt x="117" y="73"/>
                  </a:lnTo>
                  <a:lnTo>
                    <a:pt x="115" y="80"/>
                  </a:lnTo>
                  <a:lnTo>
                    <a:pt x="108" y="82"/>
                  </a:lnTo>
                  <a:lnTo>
                    <a:pt x="82" y="88"/>
                  </a:lnTo>
                  <a:lnTo>
                    <a:pt x="80" y="86"/>
                  </a:lnTo>
                  <a:lnTo>
                    <a:pt x="62" y="93"/>
                  </a:lnTo>
                  <a:lnTo>
                    <a:pt x="44" y="100"/>
                  </a:lnTo>
                  <a:lnTo>
                    <a:pt x="44" y="97"/>
                  </a:lnTo>
                  <a:lnTo>
                    <a:pt x="44" y="91"/>
                  </a:lnTo>
                  <a:lnTo>
                    <a:pt x="44" y="80"/>
                  </a:lnTo>
                  <a:lnTo>
                    <a:pt x="46" y="72"/>
                  </a:lnTo>
                  <a:lnTo>
                    <a:pt x="51" y="56"/>
                  </a:lnTo>
                  <a:lnTo>
                    <a:pt x="51" y="50"/>
                  </a:lnTo>
                  <a:lnTo>
                    <a:pt x="48" y="48"/>
                  </a:lnTo>
                  <a:lnTo>
                    <a:pt x="43" y="47"/>
                  </a:lnTo>
                  <a:lnTo>
                    <a:pt x="39" y="43"/>
                  </a:lnTo>
                  <a:lnTo>
                    <a:pt x="4" y="48"/>
                  </a:lnTo>
                  <a:lnTo>
                    <a:pt x="0" y="39"/>
                  </a:lnTo>
                  <a:lnTo>
                    <a:pt x="13" y="31"/>
                  </a:lnTo>
                  <a:lnTo>
                    <a:pt x="20" y="29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46" y="9"/>
                  </a:lnTo>
                  <a:lnTo>
                    <a:pt x="59" y="4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0" y="2"/>
                  </a:lnTo>
                  <a:lnTo>
                    <a:pt x="94" y="4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4"/>
                  </a:lnTo>
                  <a:lnTo>
                    <a:pt x="119" y="2"/>
                  </a:lnTo>
                  <a:lnTo>
                    <a:pt x="126" y="0"/>
                  </a:lnTo>
                  <a:lnTo>
                    <a:pt x="143" y="2"/>
                  </a:lnTo>
                  <a:lnTo>
                    <a:pt x="152" y="4"/>
                  </a:lnTo>
                  <a:lnTo>
                    <a:pt x="161" y="9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208"/>
            <p:cNvSpPr>
              <a:spLocks/>
            </p:cNvSpPr>
            <p:nvPr/>
          </p:nvSpPr>
          <p:spPr bwMode="auto">
            <a:xfrm>
              <a:off x="2863850" y="4484688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2147483647 w 30"/>
                <a:gd name="T5" fmla="*/ 2147483647 h 48"/>
                <a:gd name="T6" fmla="*/ 2147483647 w 30"/>
                <a:gd name="T7" fmla="*/ 2147483647 h 48"/>
                <a:gd name="T8" fmla="*/ 2147483647 w 30"/>
                <a:gd name="T9" fmla="*/ 2147483647 h 48"/>
                <a:gd name="T10" fmla="*/ 2147483647 w 30"/>
                <a:gd name="T11" fmla="*/ 2147483647 h 48"/>
                <a:gd name="T12" fmla="*/ 2147483647 w 30"/>
                <a:gd name="T13" fmla="*/ 2147483647 h 48"/>
                <a:gd name="T14" fmla="*/ 0 w 30"/>
                <a:gd name="T15" fmla="*/ 2147483647 h 48"/>
                <a:gd name="T16" fmla="*/ 0 w 30"/>
                <a:gd name="T17" fmla="*/ 2147483647 h 48"/>
                <a:gd name="T18" fmla="*/ 2147483647 w 30"/>
                <a:gd name="T19" fmla="*/ 2147483647 h 48"/>
                <a:gd name="T20" fmla="*/ 2147483647 w 30"/>
                <a:gd name="T21" fmla="*/ 0 h 48"/>
                <a:gd name="T22" fmla="*/ 2147483647 w 30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48"/>
                <a:gd name="T38" fmla="*/ 30 w 30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48">
                  <a:moveTo>
                    <a:pt x="18" y="8"/>
                  </a:moveTo>
                  <a:lnTo>
                    <a:pt x="22" y="21"/>
                  </a:lnTo>
                  <a:lnTo>
                    <a:pt x="23" y="28"/>
                  </a:lnTo>
                  <a:lnTo>
                    <a:pt x="27" y="33"/>
                  </a:lnTo>
                  <a:lnTo>
                    <a:pt x="30" y="35"/>
                  </a:lnTo>
                  <a:lnTo>
                    <a:pt x="18" y="41"/>
                  </a:lnTo>
                  <a:lnTo>
                    <a:pt x="7" y="4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16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211"/>
            <p:cNvSpPr>
              <a:spLocks/>
            </p:cNvSpPr>
            <p:nvPr/>
          </p:nvSpPr>
          <p:spPr bwMode="auto">
            <a:xfrm>
              <a:off x="2068513" y="4497388"/>
              <a:ext cx="115887" cy="125412"/>
            </a:xfrm>
            <a:custGeom>
              <a:avLst/>
              <a:gdLst>
                <a:gd name="T0" fmla="*/ 2147483647 w 73"/>
                <a:gd name="T1" fmla="*/ 2147483647 h 79"/>
                <a:gd name="T2" fmla="*/ 2147483647 w 73"/>
                <a:gd name="T3" fmla="*/ 2147483647 h 79"/>
                <a:gd name="T4" fmla="*/ 2147483647 w 73"/>
                <a:gd name="T5" fmla="*/ 2147483647 h 79"/>
                <a:gd name="T6" fmla="*/ 2147483647 w 73"/>
                <a:gd name="T7" fmla="*/ 2147483647 h 79"/>
                <a:gd name="T8" fmla="*/ 2147483647 w 73"/>
                <a:gd name="T9" fmla="*/ 2147483647 h 79"/>
                <a:gd name="T10" fmla="*/ 2147483647 w 73"/>
                <a:gd name="T11" fmla="*/ 2147483647 h 79"/>
                <a:gd name="T12" fmla="*/ 2147483647 w 73"/>
                <a:gd name="T13" fmla="*/ 2147483647 h 79"/>
                <a:gd name="T14" fmla="*/ 2147483647 w 73"/>
                <a:gd name="T15" fmla="*/ 2147483647 h 79"/>
                <a:gd name="T16" fmla="*/ 2147483647 w 73"/>
                <a:gd name="T17" fmla="*/ 2147483647 h 79"/>
                <a:gd name="T18" fmla="*/ 0 w 73"/>
                <a:gd name="T19" fmla="*/ 2147483647 h 79"/>
                <a:gd name="T20" fmla="*/ 2147483647 w 73"/>
                <a:gd name="T21" fmla="*/ 2147483647 h 79"/>
                <a:gd name="T22" fmla="*/ 2147483647 w 73"/>
                <a:gd name="T23" fmla="*/ 2147483647 h 79"/>
                <a:gd name="T24" fmla="*/ 2147483647 w 73"/>
                <a:gd name="T25" fmla="*/ 2147483647 h 79"/>
                <a:gd name="T26" fmla="*/ 2147483647 w 73"/>
                <a:gd name="T27" fmla="*/ 2147483647 h 79"/>
                <a:gd name="T28" fmla="*/ 2147483647 w 73"/>
                <a:gd name="T29" fmla="*/ 2147483647 h 79"/>
                <a:gd name="T30" fmla="*/ 2147483647 w 73"/>
                <a:gd name="T31" fmla="*/ 2147483647 h 79"/>
                <a:gd name="T32" fmla="*/ 2147483647 w 73"/>
                <a:gd name="T33" fmla="*/ 2147483647 h 79"/>
                <a:gd name="T34" fmla="*/ 2147483647 w 73"/>
                <a:gd name="T35" fmla="*/ 0 h 79"/>
                <a:gd name="T36" fmla="*/ 2147483647 w 73"/>
                <a:gd name="T37" fmla="*/ 2147483647 h 79"/>
                <a:gd name="T38" fmla="*/ 2147483647 w 73"/>
                <a:gd name="T39" fmla="*/ 2147483647 h 79"/>
                <a:gd name="T40" fmla="*/ 2147483647 w 73"/>
                <a:gd name="T41" fmla="*/ 2147483647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9"/>
                <a:gd name="T65" fmla="*/ 73 w 73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9">
                  <a:moveTo>
                    <a:pt x="57" y="2"/>
                  </a:moveTo>
                  <a:lnTo>
                    <a:pt x="73" y="4"/>
                  </a:lnTo>
                  <a:lnTo>
                    <a:pt x="55" y="17"/>
                  </a:lnTo>
                  <a:lnTo>
                    <a:pt x="52" y="18"/>
                  </a:lnTo>
                  <a:lnTo>
                    <a:pt x="48" y="15"/>
                  </a:lnTo>
                  <a:lnTo>
                    <a:pt x="46" y="17"/>
                  </a:lnTo>
                  <a:lnTo>
                    <a:pt x="45" y="29"/>
                  </a:lnTo>
                  <a:lnTo>
                    <a:pt x="43" y="52"/>
                  </a:lnTo>
                  <a:lnTo>
                    <a:pt x="43" y="74"/>
                  </a:lnTo>
                  <a:lnTo>
                    <a:pt x="0" y="79"/>
                  </a:lnTo>
                  <a:lnTo>
                    <a:pt x="4" y="63"/>
                  </a:lnTo>
                  <a:lnTo>
                    <a:pt x="2" y="47"/>
                  </a:lnTo>
                  <a:lnTo>
                    <a:pt x="6" y="33"/>
                  </a:lnTo>
                  <a:lnTo>
                    <a:pt x="9" y="25"/>
                  </a:lnTo>
                  <a:lnTo>
                    <a:pt x="15" y="20"/>
                  </a:lnTo>
                  <a:lnTo>
                    <a:pt x="36" y="4"/>
                  </a:lnTo>
                  <a:lnTo>
                    <a:pt x="41" y="6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212"/>
            <p:cNvSpPr>
              <a:spLocks/>
            </p:cNvSpPr>
            <p:nvPr/>
          </p:nvSpPr>
          <p:spPr bwMode="auto">
            <a:xfrm>
              <a:off x="2870200" y="4500563"/>
              <a:ext cx="665163" cy="266700"/>
            </a:xfrm>
            <a:custGeom>
              <a:avLst/>
              <a:gdLst>
                <a:gd name="T0" fmla="*/ 2147483647 w 419"/>
                <a:gd name="T1" fmla="*/ 2147483647 h 168"/>
                <a:gd name="T2" fmla="*/ 2147483647 w 419"/>
                <a:gd name="T3" fmla="*/ 2147483647 h 168"/>
                <a:gd name="T4" fmla="*/ 2147483647 w 419"/>
                <a:gd name="T5" fmla="*/ 2147483647 h 168"/>
                <a:gd name="T6" fmla="*/ 2147483647 w 419"/>
                <a:gd name="T7" fmla="*/ 2147483647 h 168"/>
                <a:gd name="T8" fmla="*/ 2147483647 w 419"/>
                <a:gd name="T9" fmla="*/ 2147483647 h 168"/>
                <a:gd name="T10" fmla="*/ 2147483647 w 419"/>
                <a:gd name="T11" fmla="*/ 2147483647 h 168"/>
                <a:gd name="T12" fmla="*/ 2147483647 w 419"/>
                <a:gd name="T13" fmla="*/ 2147483647 h 168"/>
                <a:gd name="T14" fmla="*/ 2147483647 w 419"/>
                <a:gd name="T15" fmla="*/ 2147483647 h 168"/>
                <a:gd name="T16" fmla="*/ 2147483647 w 419"/>
                <a:gd name="T17" fmla="*/ 2147483647 h 168"/>
                <a:gd name="T18" fmla="*/ 2147483647 w 419"/>
                <a:gd name="T19" fmla="*/ 2147483647 h 168"/>
                <a:gd name="T20" fmla="*/ 2147483647 w 419"/>
                <a:gd name="T21" fmla="*/ 2147483647 h 168"/>
                <a:gd name="T22" fmla="*/ 2147483647 w 419"/>
                <a:gd name="T23" fmla="*/ 2147483647 h 168"/>
                <a:gd name="T24" fmla="*/ 2147483647 w 419"/>
                <a:gd name="T25" fmla="*/ 2147483647 h 168"/>
                <a:gd name="T26" fmla="*/ 2147483647 w 419"/>
                <a:gd name="T27" fmla="*/ 2147483647 h 168"/>
                <a:gd name="T28" fmla="*/ 2147483647 w 419"/>
                <a:gd name="T29" fmla="*/ 2147483647 h 168"/>
                <a:gd name="T30" fmla="*/ 2147483647 w 419"/>
                <a:gd name="T31" fmla="*/ 2147483647 h 168"/>
                <a:gd name="T32" fmla="*/ 2147483647 w 419"/>
                <a:gd name="T33" fmla="*/ 2147483647 h 168"/>
                <a:gd name="T34" fmla="*/ 2147483647 w 419"/>
                <a:gd name="T35" fmla="*/ 2147483647 h 168"/>
                <a:gd name="T36" fmla="*/ 2147483647 w 419"/>
                <a:gd name="T37" fmla="*/ 2147483647 h 168"/>
                <a:gd name="T38" fmla="*/ 2147483647 w 419"/>
                <a:gd name="T39" fmla="*/ 2147483647 h 168"/>
                <a:gd name="T40" fmla="*/ 2147483647 w 419"/>
                <a:gd name="T41" fmla="*/ 2147483647 h 168"/>
                <a:gd name="T42" fmla="*/ 2147483647 w 419"/>
                <a:gd name="T43" fmla="*/ 2147483647 h 168"/>
                <a:gd name="T44" fmla="*/ 2147483647 w 419"/>
                <a:gd name="T45" fmla="*/ 2147483647 h 168"/>
                <a:gd name="T46" fmla="*/ 2147483647 w 419"/>
                <a:gd name="T47" fmla="*/ 2147483647 h 168"/>
                <a:gd name="T48" fmla="*/ 2147483647 w 419"/>
                <a:gd name="T49" fmla="*/ 2147483647 h 168"/>
                <a:gd name="T50" fmla="*/ 2147483647 w 419"/>
                <a:gd name="T51" fmla="*/ 2147483647 h 168"/>
                <a:gd name="T52" fmla="*/ 2147483647 w 419"/>
                <a:gd name="T53" fmla="*/ 2147483647 h 168"/>
                <a:gd name="T54" fmla="*/ 2147483647 w 419"/>
                <a:gd name="T55" fmla="*/ 2147483647 h 168"/>
                <a:gd name="T56" fmla="*/ 2147483647 w 419"/>
                <a:gd name="T57" fmla="*/ 2147483647 h 168"/>
                <a:gd name="T58" fmla="*/ 2147483647 w 419"/>
                <a:gd name="T59" fmla="*/ 2147483647 h 168"/>
                <a:gd name="T60" fmla="*/ 2147483647 w 419"/>
                <a:gd name="T61" fmla="*/ 2147483647 h 168"/>
                <a:gd name="T62" fmla="*/ 2147483647 w 419"/>
                <a:gd name="T63" fmla="*/ 2147483647 h 168"/>
                <a:gd name="T64" fmla="*/ 2147483647 w 419"/>
                <a:gd name="T65" fmla="*/ 2147483647 h 168"/>
                <a:gd name="T66" fmla="*/ 2147483647 w 419"/>
                <a:gd name="T67" fmla="*/ 2147483647 h 168"/>
                <a:gd name="T68" fmla="*/ 0 w 419"/>
                <a:gd name="T69" fmla="*/ 2147483647 h 168"/>
                <a:gd name="T70" fmla="*/ 2147483647 w 419"/>
                <a:gd name="T71" fmla="*/ 2147483647 h 168"/>
                <a:gd name="T72" fmla="*/ 2147483647 w 419"/>
                <a:gd name="T73" fmla="*/ 2147483647 h 168"/>
                <a:gd name="T74" fmla="*/ 2147483647 w 419"/>
                <a:gd name="T75" fmla="*/ 2147483647 h 168"/>
                <a:gd name="T76" fmla="*/ 2147483647 w 419"/>
                <a:gd name="T77" fmla="*/ 2147483647 h 168"/>
                <a:gd name="T78" fmla="*/ 2147483647 w 419"/>
                <a:gd name="T79" fmla="*/ 2147483647 h 168"/>
                <a:gd name="T80" fmla="*/ 2147483647 w 419"/>
                <a:gd name="T81" fmla="*/ 2147483647 h 168"/>
                <a:gd name="T82" fmla="*/ 2147483647 w 419"/>
                <a:gd name="T83" fmla="*/ 2147483647 h 168"/>
                <a:gd name="T84" fmla="*/ 2147483647 w 419"/>
                <a:gd name="T85" fmla="*/ 2147483647 h 168"/>
                <a:gd name="T86" fmla="*/ 2147483647 w 419"/>
                <a:gd name="T87" fmla="*/ 2147483647 h 168"/>
                <a:gd name="T88" fmla="*/ 2147483647 w 419"/>
                <a:gd name="T89" fmla="*/ 2147483647 h 168"/>
                <a:gd name="T90" fmla="*/ 2147483647 w 419"/>
                <a:gd name="T91" fmla="*/ 2147483647 h 168"/>
                <a:gd name="T92" fmla="*/ 2147483647 w 419"/>
                <a:gd name="T93" fmla="*/ 2147483647 h 168"/>
                <a:gd name="T94" fmla="*/ 2147483647 w 419"/>
                <a:gd name="T95" fmla="*/ 2147483647 h 168"/>
                <a:gd name="T96" fmla="*/ 2147483647 w 419"/>
                <a:gd name="T97" fmla="*/ 2147483647 h 168"/>
                <a:gd name="T98" fmla="*/ 2147483647 w 419"/>
                <a:gd name="T99" fmla="*/ 2147483647 h 168"/>
                <a:gd name="T100" fmla="*/ 2147483647 w 419"/>
                <a:gd name="T101" fmla="*/ 2147483647 h 168"/>
                <a:gd name="T102" fmla="*/ 2147483647 w 419"/>
                <a:gd name="T103" fmla="*/ 2147483647 h 168"/>
                <a:gd name="T104" fmla="*/ 2147483647 w 419"/>
                <a:gd name="T105" fmla="*/ 2147483647 h 168"/>
                <a:gd name="T106" fmla="*/ 2147483647 w 419"/>
                <a:gd name="T107" fmla="*/ 2147483647 h 168"/>
                <a:gd name="T108" fmla="*/ 2147483647 w 419"/>
                <a:gd name="T109" fmla="*/ 2147483647 h 168"/>
                <a:gd name="T110" fmla="*/ 2147483647 w 419"/>
                <a:gd name="T111" fmla="*/ 2147483647 h 168"/>
                <a:gd name="T112" fmla="*/ 2147483647 w 419"/>
                <a:gd name="T113" fmla="*/ 2147483647 h 168"/>
                <a:gd name="T114" fmla="*/ 2147483647 w 419"/>
                <a:gd name="T115" fmla="*/ 2147483647 h 168"/>
                <a:gd name="T116" fmla="*/ 2147483647 w 419"/>
                <a:gd name="T117" fmla="*/ 2147483647 h 168"/>
                <a:gd name="T118" fmla="*/ 2147483647 w 419"/>
                <a:gd name="T119" fmla="*/ 2147483647 h 168"/>
                <a:gd name="T120" fmla="*/ 2147483647 w 419"/>
                <a:gd name="T121" fmla="*/ 2147483647 h 168"/>
                <a:gd name="T122" fmla="*/ 2147483647 w 419"/>
                <a:gd name="T123" fmla="*/ 2147483647 h 168"/>
                <a:gd name="T124" fmla="*/ 2147483647 w 419"/>
                <a:gd name="T125" fmla="*/ 0 h 1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9"/>
                <a:gd name="T190" fmla="*/ 0 h 168"/>
                <a:gd name="T191" fmla="*/ 419 w 419"/>
                <a:gd name="T192" fmla="*/ 168 h 1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9" h="168">
                  <a:moveTo>
                    <a:pt x="418" y="0"/>
                  </a:moveTo>
                  <a:lnTo>
                    <a:pt x="414" y="20"/>
                  </a:lnTo>
                  <a:lnTo>
                    <a:pt x="380" y="93"/>
                  </a:lnTo>
                  <a:lnTo>
                    <a:pt x="382" y="95"/>
                  </a:lnTo>
                  <a:lnTo>
                    <a:pt x="393" y="81"/>
                  </a:lnTo>
                  <a:lnTo>
                    <a:pt x="402" y="64"/>
                  </a:lnTo>
                  <a:lnTo>
                    <a:pt x="416" y="32"/>
                  </a:lnTo>
                  <a:lnTo>
                    <a:pt x="419" y="38"/>
                  </a:lnTo>
                  <a:lnTo>
                    <a:pt x="418" y="43"/>
                  </a:lnTo>
                  <a:lnTo>
                    <a:pt x="414" y="57"/>
                  </a:lnTo>
                  <a:lnTo>
                    <a:pt x="412" y="64"/>
                  </a:lnTo>
                  <a:lnTo>
                    <a:pt x="409" y="72"/>
                  </a:lnTo>
                  <a:lnTo>
                    <a:pt x="407" y="79"/>
                  </a:lnTo>
                  <a:lnTo>
                    <a:pt x="407" y="81"/>
                  </a:lnTo>
                  <a:lnTo>
                    <a:pt x="403" y="91"/>
                  </a:lnTo>
                  <a:lnTo>
                    <a:pt x="396" y="98"/>
                  </a:lnTo>
                  <a:lnTo>
                    <a:pt x="396" y="102"/>
                  </a:lnTo>
                  <a:lnTo>
                    <a:pt x="395" y="104"/>
                  </a:lnTo>
                  <a:lnTo>
                    <a:pt x="393" y="106"/>
                  </a:lnTo>
                  <a:lnTo>
                    <a:pt x="393" y="109"/>
                  </a:lnTo>
                  <a:lnTo>
                    <a:pt x="389" y="113"/>
                  </a:lnTo>
                  <a:lnTo>
                    <a:pt x="389" y="116"/>
                  </a:lnTo>
                  <a:lnTo>
                    <a:pt x="379" y="143"/>
                  </a:lnTo>
                  <a:lnTo>
                    <a:pt x="366" y="154"/>
                  </a:lnTo>
                  <a:lnTo>
                    <a:pt x="366" y="157"/>
                  </a:lnTo>
                  <a:lnTo>
                    <a:pt x="361" y="159"/>
                  </a:lnTo>
                  <a:lnTo>
                    <a:pt x="354" y="159"/>
                  </a:lnTo>
                  <a:lnTo>
                    <a:pt x="340" y="159"/>
                  </a:lnTo>
                  <a:lnTo>
                    <a:pt x="327" y="159"/>
                  </a:lnTo>
                  <a:lnTo>
                    <a:pt x="324" y="159"/>
                  </a:lnTo>
                  <a:lnTo>
                    <a:pt x="320" y="161"/>
                  </a:lnTo>
                  <a:lnTo>
                    <a:pt x="317" y="161"/>
                  </a:lnTo>
                  <a:lnTo>
                    <a:pt x="313" y="159"/>
                  </a:lnTo>
                  <a:lnTo>
                    <a:pt x="292" y="163"/>
                  </a:lnTo>
                  <a:lnTo>
                    <a:pt x="281" y="163"/>
                  </a:lnTo>
                  <a:lnTo>
                    <a:pt x="269" y="163"/>
                  </a:lnTo>
                  <a:lnTo>
                    <a:pt x="256" y="161"/>
                  </a:lnTo>
                  <a:lnTo>
                    <a:pt x="239" y="159"/>
                  </a:lnTo>
                  <a:lnTo>
                    <a:pt x="237" y="159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21" y="157"/>
                  </a:lnTo>
                  <a:lnTo>
                    <a:pt x="191" y="159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2" y="161"/>
                  </a:lnTo>
                  <a:lnTo>
                    <a:pt x="157" y="164"/>
                  </a:lnTo>
                  <a:lnTo>
                    <a:pt x="141" y="164"/>
                  </a:lnTo>
                  <a:lnTo>
                    <a:pt x="136" y="164"/>
                  </a:lnTo>
                  <a:lnTo>
                    <a:pt x="122" y="164"/>
                  </a:lnTo>
                  <a:lnTo>
                    <a:pt x="113" y="164"/>
                  </a:lnTo>
                  <a:lnTo>
                    <a:pt x="101" y="163"/>
                  </a:lnTo>
                  <a:lnTo>
                    <a:pt x="88" y="163"/>
                  </a:lnTo>
                  <a:lnTo>
                    <a:pt x="83" y="164"/>
                  </a:lnTo>
                  <a:lnTo>
                    <a:pt x="79" y="163"/>
                  </a:lnTo>
                  <a:lnTo>
                    <a:pt x="58" y="164"/>
                  </a:lnTo>
                  <a:lnTo>
                    <a:pt x="41" y="168"/>
                  </a:lnTo>
                  <a:lnTo>
                    <a:pt x="28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7" y="168"/>
                  </a:lnTo>
                  <a:lnTo>
                    <a:pt x="5" y="163"/>
                  </a:lnTo>
                  <a:lnTo>
                    <a:pt x="7" y="161"/>
                  </a:lnTo>
                  <a:lnTo>
                    <a:pt x="3" y="152"/>
                  </a:lnTo>
                  <a:lnTo>
                    <a:pt x="2" y="143"/>
                  </a:lnTo>
                  <a:lnTo>
                    <a:pt x="2" y="125"/>
                  </a:lnTo>
                  <a:lnTo>
                    <a:pt x="0" y="123"/>
                  </a:lnTo>
                  <a:lnTo>
                    <a:pt x="3" y="132"/>
                  </a:lnTo>
                  <a:lnTo>
                    <a:pt x="5" y="143"/>
                  </a:lnTo>
                  <a:lnTo>
                    <a:pt x="10" y="152"/>
                  </a:lnTo>
                  <a:lnTo>
                    <a:pt x="16" y="152"/>
                  </a:lnTo>
                  <a:lnTo>
                    <a:pt x="23" y="150"/>
                  </a:lnTo>
                  <a:lnTo>
                    <a:pt x="23" y="139"/>
                  </a:lnTo>
                  <a:lnTo>
                    <a:pt x="21" y="131"/>
                  </a:lnTo>
                  <a:lnTo>
                    <a:pt x="28" y="138"/>
                  </a:lnTo>
                  <a:lnTo>
                    <a:pt x="35" y="141"/>
                  </a:lnTo>
                  <a:lnTo>
                    <a:pt x="39" y="138"/>
                  </a:lnTo>
                  <a:lnTo>
                    <a:pt x="49" y="138"/>
                  </a:lnTo>
                  <a:lnTo>
                    <a:pt x="60" y="138"/>
                  </a:lnTo>
                  <a:lnTo>
                    <a:pt x="71" y="138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95" y="132"/>
                  </a:lnTo>
                  <a:lnTo>
                    <a:pt x="108" y="132"/>
                  </a:lnTo>
                  <a:lnTo>
                    <a:pt x="120" y="131"/>
                  </a:lnTo>
                  <a:lnTo>
                    <a:pt x="122" y="131"/>
                  </a:lnTo>
                  <a:lnTo>
                    <a:pt x="126" y="129"/>
                  </a:lnTo>
                  <a:lnTo>
                    <a:pt x="141" y="129"/>
                  </a:lnTo>
                  <a:lnTo>
                    <a:pt x="143" y="127"/>
                  </a:lnTo>
                  <a:lnTo>
                    <a:pt x="150" y="125"/>
                  </a:lnTo>
                  <a:lnTo>
                    <a:pt x="175" y="123"/>
                  </a:lnTo>
                  <a:lnTo>
                    <a:pt x="200" y="113"/>
                  </a:lnTo>
                  <a:lnTo>
                    <a:pt x="205" y="111"/>
                  </a:lnTo>
                  <a:lnTo>
                    <a:pt x="210" y="107"/>
                  </a:lnTo>
                  <a:lnTo>
                    <a:pt x="216" y="104"/>
                  </a:lnTo>
                  <a:lnTo>
                    <a:pt x="221" y="98"/>
                  </a:lnTo>
                  <a:lnTo>
                    <a:pt x="228" y="97"/>
                  </a:lnTo>
                  <a:lnTo>
                    <a:pt x="239" y="88"/>
                  </a:lnTo>
                  <a:lnTo>
                    <a:pt x="244" y="86"/>
                  </a:lnTo>
                  <a:lnTo>
                    <a:pt x="248" y="82"/>
                  </a:lnTo>
                  <a:lnTo>
                    <a:pt x="251" y="79"/>
                  </a:lnTo>
                  <a:lnTo>
                    <a:pt x="255" y="77"/>
                  </a:lnTo>
                  <a:lnTo>
                    <a:pt x="269" y="63"/>
                  </a:lnTo>
                  <a:lnTo>
                    <a:pt x="276" y="63"/>
                  </a:lnTo>
                  <a:lnTo>
                    <a:pt x="281" y="57"/>
                  </a:lnTo>
                  <a:lnTo>
                    <a:pt x="285" y="52"/>
                  </a:lnTo>
                  <a:lnTo>
                    <a:pt x="292" y="52"/>
                  </a:lnTo>
                  <a:lnTo>
                    <a:pt x="313" y="36"/>
                  </a:lnTo>
                  <a:lnTo>
                    <a:pt x="327" y="32"/>
                  </a:lnTo>
                  <a:lnTo>
                    <a:pt x="336" y="29"/>
                  </a:lnTo>
                  <a:lnTo>
                    <a:pt x="345" y="27"/>
                  </a:lnTo>
                  <a:lnTo>
                    <a:pt x="347" y="23"/>
                  </a:lnTo>
                  <a:lnTo>
                    <a:pt x="350" y="23"/>
                  </a:lnTo>
                  <a:lnTo>
                    <a:pt x="356" y="20"/>
                  </a:lnTo>
                  <a:lnTo>
                    <a:pt x="364" y="18"/>
                  </a:lnTo>
                  <a:lnTo>
                    <a:pt x="375" y="13"/>
                  </a:lnTo>
                  <a:lnTo>
                    <a:pt x="379" y="11"/>
                  </a:lnTo>
                  <a:lnTo>
                    <a:pt x="384" y="13"/>
                  </a:lnTo>
                  <a:lnTo>
                    <a:pt x="389" y="13"/>
                  </a:lnTo>
                  <a:lnTo>
                    <a:pt x="395" y="9"/>
                  </a:lnTo>
                  <a:lnTo>
                    <a:pt x="402" y="9"/>
                  </a:lnTo>
                  <a:lnTo>
                    <a:pt x="407" y="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reeform 213"/>
            <p:cNvSpPr>
              <a:spLocks/>
            </p:cNvSpPr>
            <p:nvPr/>
          </p:nvSpPr>
          <p:spPr bwMode="auto">
            <a:xfrm>
              <a:off x="2670175" y="4506913"/>
              <a:ext cx="6350" cy="3175"/>
            </a:xfrm>
            <a:custGeom>
              <a:avLst/>
              <a:gdLst>
                <a:gd name="T0" fmla="*/ 2147483647 w 4"/>
                <a:gd name="T1" fmla="*/ 2147483647 h 2"/>
                <a:gd name="T2" fmla="*/ 0 w 4"/>
                <a:gd name="T3" fmla="*/ 0 h 2"/>
                <a:gd name="T4" fmla="*/ 2147483647 w 4"/>
                <a:gd name="T5" fmla="*/ 0 h 2"/>
                <a:gd name="T6" fmla="*/ 2147483647 w 4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reeform 214"/>
            <p:cNvSpPr>
              <a:spLocks/>
            </p:cNvSpPr>
            <p:nvPr/>
          </p:nvSpPr>
          <p:spPr bwMode="auto">
            <a:xfrm>
              <a:off x="2808288" y="4511675"/>
              <a:ext cx="47625" cy="49213"/>
            </a:xfrm>
            <a:custGeom>
              <a:avLst/>
              <a:gdLst>
                <a:gd name="T0" fmla="*/ 2147483647 w 30"/>
                <a:gd name="T1" fmla="*/ 2147483647 h 31"/>
                <a:gd name="T2" fmla="*/ 2147483647 w 30"/>
                <a:gd name="T3" fmla="*/ 2147483647 h 31"/>
                <a:gd name="T4" fmla="*/ 2147483647 w 30"/>
                <a:gd name="T5" fmla="*/ 2147483647 h 31"/>
                <a:gd name="T6" fmla="*/ 2147483647 w 30"/>
                <a:gd name="T7" fmla="*/ 2147483647 h 31"/>
                <a:gd name="T8" fmla="*/ 2147483647 w 30"/>
                <a:gd name="T9" fmla="*/ 2147483647 h 31"/>
                <a:gd name="T10" fmla="*/ 2147483647 w 30"/>
                <a:gd name="T11" fmla="*/ 2147483647 h 31"/>
                <a:gd name="T12" fmla="*/ 2147483647 w 30"/>
                <a:gd name="T13" fmla="*/ 2147483647 h 31"/>
                <a:gd name="T14" fmla="*/ 2147483647 w 30"/>
                <a:gd name="T15" fmla="*/ 2147483647 h 31"/>
                <a:gd name="T16" fmla="*/ 2147483647 w 30"/>
                <a:gd name="T17" fmla="*/ 2147483647 h 31"/>
                <a:gd name="T18" fmla="*/ 2147483647 w 30"/>
                <a:gd name="T19" fmla="*/ 2147483647 h 31"/>
                <a:gd name="T20" fmla="*/ 0 w 30"/>
                <a:gd name="T21" fmla="*/ 2147483647 h 31"/>
                <a:gd name="T22" fmla="*/ 2147483647 w 30"/>
                <a:gd name="T23" fmla="*/ 2147483647 h 31"/>
                <a:gd name="T24" fmla="*/ 2147483647 w 30"/>
                <a:gd name="T25" fmla="*/ 2147483647 h 31"/>
                <a:gd name="T26" fmla="*/ 2147483647 w 30"/>
                <a:gd name="T27" fmla="*/ 2147483647 h 31"/>
                <a:gd name="T28" fmla="*/ 2147483647 w 30"/>
                <a:gd name="T29" fmla="*/ 2147483647 h 31"/>
                <a:gd name="T30" fmla="*/ 2147483647 w 30"/>
                <a:gd name="T31" fmla="*/ 2147483647 h 31"/>
                <a:gd name="T32" fmla="*/ 2147483647 w 30"/>
                <a:gd name="T33" fmla="*/ 0 h 31"/>
                <a:gd name="T34" fmla="*/ 2147483647 w 30"/>
                <a:gd name="T35" fmla="*/ 214748364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31"/>
                <a:gd name="T56" fmla="*/ 30 w 30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31">
                  <a:moveTo>
                    <a:pt x="25" y="4"/>
                  </a:moveTo>
                  <a:lnTo>
                    <a:pt x="21" y="11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30" y="31"/>
                  </a:lnTo>
                  <a:lnTo>
                    <a:pt x="26" y="29"/>
                  </a:lnTo>
                  <a:lnTo>
                    <a:pt x="16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12" y="6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Freeform 215"/>
            <p:cNvSpPr>
              <a:spLocks/>
            </p:cNvSpPr>
            <p:nvPr/>
          </p:nvSpPr>
          <p:spPr bwMode="auto">
            <a:xfrm>
              <a:off x="3100388" y="4511675"/>
              <a:ext cx="92075" cy="28575"/>
            </a:xfrm>
            <a:custGeom>
              <a:avLst/>
              <a:gdLst>
                <a:gd name="T0" fmla="*/ 2147483647 w 58"/>
                <a:gd name="T1" fmla="*/ 0 h 18"/>
                <a:gd name="T2" fmla="*/ 2147483647 w 58"/>
                <a:gd name="T3" fmla="*/ 2147483647 h 18"/>
                <a:gd name="T4" fmla="*/ 2147483647 w 58"/>
                <a:gd name="T5" fmla="*/ 2147483647 h 18"/>
                <a:gd name="T6" fmla="*/ 2147483647 w 58"/>
                <a:gd name="T7" fmla="*/ 2147483647 h 18"/>
                <a:gd name="T8" fmla="*/ 2147483647 w 58"/>
                <a:gd name="T9" fmla="*/ 2147483647 h 18"/>
                <a:gd name="T10" fmla="*/ 2147483647 w 58"/>
                <a:gd name="T11" fmla="*/ 2147483647 h 18"/>
                <a:gd name="T12" fmla="*/ 2147483647 w 58"/>
                <a:gd name="T13" fmla="*/ 2147483647 h 18"/>
                <a:gd name="T14" fmla="*/ 2147483647 w 58"/>
                <a:gd name="T15" fmla="*/ 2147483647 h 18"/>
                <a:gd name="T16" fmla="*/ 2147483647 w 58"/>
                <a:gd name="T17" fmla="*/ 2147483647 h 18"/>
                <a:gd name="T18" fmla="*/ 0 w 58"/>
                <a:gd name="T19" fmla="*/ 2147483647 h 18"/>
                <a:gd name="T20" fmla="*/ 2147483647 w 58"/>
                <a:gd name="T21" fmla="*/ 2147483647 h 18"/>
                <a:gd name="T22" fmla="*/ 2147483647 w 58"/>
                <a:gd name="T23" fmla="*/ 2147483647 h 18"/>
                <a:gd name="T24" fmla="*/ 2147483647 w 58"/>
                <a:gd name="T25" fmla="*/ 2147483647 h 18"/>
                <a:gd name="T26" fmla="*/ 2147483647 w 58"/>
                <a:gd name="T27" fmla="*/ 2147483647 h 18"/>
                <a:gd name="T28" fmla="*/ 2147483647 w 58"/>
                <a:gd name="T29" fmla="*/ 2147483647 h 18"/>
                <a:gd name="T30" fmla="*/ 2147483647 w 58"/>
                <a:gd name="T31" fmla="*/ 2147483647 h 18"/>
                <a:gd name="T32" fmla="*/ 2147483647 w 58"/>
                <a:gd name="T33" fmla="*/ 2147483647 h 18"/>
                <a:gd name="T34" fmla="*/ 2147483647 w 58"/>
                <a:gd name="T35" fmla="*/ 2147483647 h 18"/>
                <a:gd name="T36" fmla="*/ 2147483647 w 58"/>
                <a:gd name="T37" fmla="*/ 0 h 18"/>
                <a:gd name="T38" fmla="*/ 2147483647 w 58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18"/>
                <a:gd name="T62" fmla="*/ 58 w 58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18">
                  <a:moveTo>
                    <a:pt x="55" y="0"/>
                  </a:moveTo>
                  <a:lnTo>
                    <a:pt x="58" y="4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1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reeform 216"/>
            <p:cNvSpPr>
              <a:spLocks/>
            </p:cNvSpPr>
            <p:nvPr/>
          </p:nvSpPr>
          <p:spPr bwMode="auto">
            <a:xfrm>
              <a:off x="881063" y="4514850"/>
              <a:ext cx="241300" cy="209550"/>
            </a:xfrm>
            <a:custGeom>
              <a:avLst/>
              <a:gdLst>
                <a:gd name="T0" fmla="*/ 2147483647 w 152"/>
                <a:gd name="T1" fmla="*/ 2147483647 h 132"/>
                <a:gd name="T2" fmla="*/ 2147483647 w 152"/>
                <a:gd name="T3" fmla="*/ 2147483647 h 132"/>
                <a:gd name="T4" fmla="*/ 2147483647 w 152"/>
                <a:gd name="T5" fmla="*/ 2147483647 h 132"/>
                <a:gd name="T6" fmla="*/ 2147483647 w 152"/>
                <a:gd name="T7" fmla="*/ 2147483647 h 132"/>
                <a:gd name="T8" fmla="*/ 2147483647 w 152"/>
                <a:gd name="T9" fmla="*/ 2147483647 h 132"/>
                <a:gd name="T10" fmla="*/ 2147483647 w 152"/>
                <a:gd name="T11" fmla="*/ 2147483647 h 132"/>
                <a:gd name="T12" fmla="*/ 2147483647 w 152"/>
                <a:gd name="T13" fmla="*/ 2147483647 h 132"/>
                <a:gd name="T14" fmla="*/ 2147483647 w 152"/>
                <a:gd name="T15" fmla="*/ 2147483647 h 132"/>
                <a:gd name="T16" fmla="*/ 2147483647 w 152"/>
                <a:gd name="T17" fmla="*/ 2147483647 h 132"/>
                <a:gd name="T18" fmla="*/ 2147483647 w 152"/>
                <a:gd name="T19" fmla="*/ 2147483647 h 132"/>
                <a:gd name="T20" fmla="*/ 2147483647 w 152"/>
                <a:gd name="T21" fmla="*/ 2147483647 h 132"/>
                <a:gd name="T22" fmla="*/ 2147483647 w 152"/>
                <a:gd name="T23" fmla="*/ 2147483647 h 132"/>
                <a:gd name="T24" fmla="*/ 2147483647 w 152"/>
                <a:gd name="T25" fmla="*/ 2147483647 h 132"/>
                <a:gd name="T26" fmla="*/ 2147483647 w 152"/>
                <a:gd name="T27" fmla="*/ 2147483647 h 132"/>
                <a:gd name="T28" fmla="*/ 2147483647 w 152"/>
                <a:gd name="T29" fmla="*/ 2147483647 h 132"/>
                <a:gd name="T30" fmla="*/ 2147483647 w 152"/>
                <a:gd name="T31" fmla="*/ 2147483647 h 132"/>
                <a:gd name="T32" fmla="*/ 2147483647 w 152"/>
                <a:gd name="T33" fmla="*/ 2147483647 h 132"/>
                <a:gd name="T34" fmla="*/ 2147483647 w 152"/>
                <a:gd name="T35" fmla="*/ 2147483647 h 132"/>
                <a:gd name="T36" fmla="*/ 2147483647 w 152"/>
                <a:gd name="T37" fmla="*/ 2147483647 h 132"/>
                <a:gd name="T38" fmla="*/ 2147483647 w 152"/>
                <a:gd name="T39" fmla="*/ 2147483647 h 132"/>
                <a:gd name="T40" fmla="*/ 2147483647 w 152"/>
                <a:gd name="T41" fmla="*/ 2147483647 h 132"/>
                <a:gd name="T42" fmla="*/ 2147483647 w 152"/>
                <a:gd name="T43" fmla="*/ 2147483647 h 132"/>
                <a:gd name="T44" fmla="*/ 2147483647 w 152"/>
                <a:gd name="T45" fmla="*/ 2147483647 h 132"/>
                <a:gd name="T46" fmla="*/ 2147483647 w 152"/>
                <a:gd name="T47" fmla="*/ 2147483647 h 132"/>
                <a:gd name="T48" fmla="*/ 2147483647 w 152"/>
                <a:gd name="T49" fmla="*/ 2147483647 h 132"/>
                <a:gd name="T50" fmla="*/ 2147483647 w 152"/>
                <a:gd name="T51" fmla="*/ 2147483647 h 132"/>
                <a:gd name="T52" fmla="*/ 2147483647 w 152"/>
                <a:gd name="T53" fmla="*/ 2147483647 h 132"/>
                <a:gd name="T54" fmla="*/ 2147483647 w 152"/>
                <a:gd name="T55" fmla="*/ 2147483647 h 132"/>
                <a:gd name="T56" fmla="*/ 2147483647 w 152"/>
                <a:gd name="T57" fmla="*/ 2147483647 h 132"/>
                <a:gd name="T58" fmla="*/ 2147483647 w 152"/>
                <a:gd name="T59" fmla="*/ 2147483647 h 132"/>
                <a:gd name="T60" fmla="*/ 2147483647 w 152"/>
                <a:gd name="T61" fmla="*/ 2147483647 h 132"/>
                <a:gd name="T62" fmla="*/ 2147483647 w 152"/>
                <a:gd name="T63" fmla="*/ 2147483647 h 132"/>
                <a:gd name="T64" fmla="*/ 2147483647 w 152"/>
                <a:gd name="T65" fmla="*/ 2147483647 h 132"/>
                <a:gd name="T66" fmla="*/ 2147483647 w 152"/>
                <a:gd name="T67" fmla="*/ 2147483647 h 132"/>
                <a:gd name="T68" fmla="*/ 2147483647 w 152"/>
                <a:gd name="T69" fmla="*/ 2147483647 h 132"/>
                <a:gd name="T70" fmla="*/ 2147483647 w 152"/>
                <a:gd name="T71" fmla="*/ 2147483647 h 132"/>
                <a:gd name="T72" fmla="*/ 2147483647 w 152"/>
                <a:gd name="T73" fmla="*/ 2147483647 h 132"/>
                <a:gd name="T74" fmla="*/ 2147483647 w 152"/>
                <a:gd name="T75" fmla="*/ 2147483647 h 132"/>
                <a:gd name="T76" fmla="*/ 2147483647 w 152"/>
                <a:gd name="T77" fmla="*/ 2147483647 h 132"/>
                <a:gd name="T78" fmla="*/ 0 w 152"/>
                <a:gd name="T79" fmla="*/ 2147483647 h 132"/>
                <a:gd name="T80" fmla="*/ 2147483647 w 152"/>
                <a:gd name="T81" fmla="*/ 2147483647 h 132"/>
                <a:gd name="T82" fmla="*/ 2147483647 w 152"/>
                <a:gd name="T83" fmla="*/ 2147483647 h 132"/>
                <a:gd name="T84" fmla="*/ 2147483647 w 152"/>
                <a:gd name="T85" fmla="*/ 2147483647 h 132"/>
                <a:gd name="T86" fmla="*/ 2147483647 w 152"/>
                <a:gd name="T87" fmla="*/ 2147483647 h 132"/>
                <a:gd name="T88" fmla="*/ 2147483647 w 152"/>
                <a:gd name="T89" fmla="*/ 2147483647 h 132"/>
                <a:gd name="T90" fmla="*/ 2147483647 w 152"/>
                <a:gd name="T91" fmla="*/ 2147483647 h 132"/>
                <a:gd name="T92" fmla="*/ 2147483647 w 152"/>
                <a:gd name="T93" fmla="*/ 2147483647 h 132"/>
                <a:gd name="T94" fmla="*/ 2147483647 w 152"/>
                <a:gd name="T95" fmla="*/ 2147483647 h 132"/>
                <a:gd name="T96" fmla="*/ 2147483647 w 152"/>
                <a:gd name="T97" fmla="*/ 2147483647 h 132"/>
                <a:gd name="T98" fmla="*/ 2147483647 w 152"/>
                <a:gd name="T99" fmla="*/ 0 h 132"/>
                <a:gd name="T100" fmla="*/ 2147483647 w 152"/>
                <a:gd name="T101" fmla="*/ 2147483647 h 132"/>
                <a:gd name="T102" fmla="*/ 2147483647 w 152"/>
                <a:gd name="T103" fmla="*/ 2147483647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"/>
                <a:gd name="T157" fmla="*/ 0 h 132"/>
                <a:gd name="T158" fmla="*/ 152 w 152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" h="132">
                  <a:moveTo>
                    <a:pt x="133" y="4"/>
                  </a:moveTo>
                  <a:lnTo>
                    <a:pt x="143" y="6"/>
                  </a:lnTo>
                  <a:lnTo>
                    <a:pt x="145" y="6"/>
                  </a:lnTo>
                  <a:lnTo>
                    <a:pt x="149" y="6"/>
                  </a:lnTo>
                  <a:lnTo>
                    <a:pt x="152" y="13"/>
                  </a:lnTo>
                  <a:lnTo>
                    <a:pt x="149" y="14"/>
                  </a:lnTo>
                  <a:lnTo>
                    <a:pt x="140" y="14"/>
                  </a:lnTo>
                  <a:lnTo>
                    <a:pt x="134" y="13"/>
                  </a:lnTo>
                  <a:lnTo>
                    <a:pt x="129" y="14"/>
                  </a:lnTo>
                  <a:lnTo>
                    <a:pt x="127" y="14"/>
                  </a:lnTo>
                  <a:lnTo>
                    <a:pt x="124" y="16"/>
                  </a:lnTo>
                  <a:lnTo>
                    <a:pt x="115" y="20"/>
                  </a:lnTo>
                  <a:lnTo>
                    <a:pt x="126" y="31"/>
                  </a:lnTo>
                  <a:lnTo>
                    <a:pt x="118" y="66"/>
                  </a:lnTo>
                  <a:lnTo>
                    <a:pt x="117" y="86"/>
                  </a:lnTo>
                  <a:lnTo>
                    <a:pt x="117" y="105"/>
                  </a:lnTo>
                  <a:lnTo>
                    <a:pt x="110" y="104"/>
                  </a:lnTo>
                  <a:lnTo>
                    <a:pt x="101" y="105"/>
                  </a:lnTo>
                  <a:lnTo>
                    <a:pt x="71" y="114"/>
                  </a:lnTo>
                  <a:lnTo>
                    <a:pt x="41" y="123"/>
                  </a:lnTo>
                  <a:lnTo>
                    <a:pt x="34" y="132"/>
                  </a:lnTo>
                  <a:lnTo>
                    <a:pt x="28" y="122"/>
                  </a:lnTo>
                  <a:lnTo>
                    <a:pt x="28" y="107"/>
                  </a:lnTo>
                  <a:lnTo>
                    <a:pt x="46" y="73"/>
                  </a:lnTo>
                  <a:lnTo>
                    <a:pt x="49" y="68"/>
                  </a:lnTo>
                  <a:lnTo>
                    <a:pt x="53" y="63"/>
                  </a:lnTo>
                  <a:lnTo>
                    <a:pt x="62" y="52"/>
                  </a:lnTo>
                  <a:lnTo>
                    <a:pt x="53" y="48"/>
                  </a:lnTo>
                  <a:lnTo>
                    <a:pt x="44" y="47"/>
                  </a:lnTo>
                  <a:lnTo>
                    <a:pt x="35" y="48"/>
                  </a:lnTo>
                  <a:lnTo>
                    <a:pt x="26" y="45"/>
                  </a:lnTo>
                  <a:lnTo>
                    <a:pt x="23" y="47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11" y="43"/>
                  </a:lnTo>
                  <a:lnTo>
                    <a:pt x="5" y="43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12" y="27"/>
                  </a:lnTo>
                  <a:lnTo>
                    <a:pt x="23" y="23"/>
                  </a:lnTo>
                  <a:lnTo>
                    <a:pt x="35" y="14"/>
                  </a:lnTo>
                  <a:lnTo>
                    <a:pt x="49" y="9"/>
                  </a:lnTo>
                  <a:lnTo>
                    <a:pt x="80" y="2"/>
                  </a:lnTo>
                  <a:lnTo>
                    <a:pt x="87" y="6"/>
                  </a:lnTo>
                  <a:lnTo>
                    <a:pt x="94" y="6"/>
                  </a:lnTo>
                  <a:lnTo>
                    <a:pt x="106" y="2"/>
                  </a:lnTo>
                  <a:lnTo>
                    <a:pt x="118" y="0"/>
                  </a:lnTo>
                  <a:lnTo>
                    <a:pt x="126" y="2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Freeform 217"/>
            <p:cNvSpPr>
              <a:spLocks/>
            </p:cNvSpPr>
            <p:nvPr/>
          </p:nvSpPr>
          <p:spPr bwMode="auto">
            <a:xfrm>
              <a:off x="1100138" y="4529138"/>
              <a:ext cx="128587" cy="161925"/>
            </a:xfrm>
            <a:custGeom>
              <a:avLst/>
              <a:gdLst>
                <a:gd name="T0" fmla="*/ 2147483647 w 81"/>
                <a:gd name="T1" fmla="*/ 2147483647 h 102"/>
                <a:gd name="T2" fmla="*/ 2147483647 w 81"/>
                <a:gd name="T3" fmla="*/ 2147483647 h 102"/>
                <a:gd name="T4" fmla="*/ 2147483647 w 81"/>
                <a:gd name="T5" fmla="*/ 2147483647 h 102"/>
                <a:gd name="T6" fmla="*/ 2147483647 w 81"/>
                <a:gd name="T7" fmla="*/ 2147483647 h 102"/>
                <a:gd name="T8" fmla="*/ 2147483647 w 81"/>
                <a:gd name="T9" fmla="*/ 2147483647 h 102"/>
                <a:gd name="T10" fmla="*/ 2147483647 w 81"/>
                <a:gd name="T11" fmla="*/ 2147483647 h 102"/>
                <a:gd name="T12" fmla="*/ 2147483647 w 81"/>
                <a:gd name="T13" fmla="*/ 2147483647 h 102"/>
                <a:gd name="T14" fmla="*/ 2147483647 w 81"/>
                <a:gd name="T15" fmla="*/ 2147483647 h 102"/>
                <a:gd name="T16" fmla="*/ 2147483647 w 81"/>
                <a:gd name="T17" fmla="*/ 2147483647 h 102"/>
                <a:gd name="T18" fmla="*/ 2147483647 w 81"/>
                <a:gd name="T19" fmla="*/ 2147483647 h 102"/>
                <a:gd name="T20" fmla="*/ 2147483647 w 81"/>
                <a:gd name="T21" fmla="*/ 2147483647 h 102"/>
                <a:gd name="T22" fmla="*/ 2147483647 w 81"/>
                <a:gd name="T23" fmla="*/ 2147483647 h 102"/>
                <a:gd name="T24" fmla="*/ 2147483647 w 81"/>
                <a:gd name="T25" fmla="*/ 2147483647 h 102"/>
                <a:gd name="T26" fmla="*/ 2147483647 w 81"/>
                <a:gd name="T27" fmla="*/ 2147483647 h 102"/>
                <a:gd name="T28" fmla="*/ 2147483647 w 81"/>
                <a:gd name="T29" fmla="*/ 2147483647 h 102"/>
                <a:gd name="T30" fmla="*/ 2147483647 w 81"/>
                <a:gd name="T31" fmla="*/ 2147483647 h 102"/>
                <a:gd name="T32" fmla="*/ 2147483647 w 81"/>
                <a:gd name="T33" fmla="*/ 2147483647 h 102"/>
                <a:gd name="T34" fmla="*/ 0 w 81"/>
                <a:gd name="T35" fmla="*/ 2147483647 h 102"/>
                <a:gd name="T36" fmla="*/ 0 w 81"/>
                <a:gd name="T37" fmla="*/ 2147483647 h 102"/>
                <a:gd name="T38" fmla="*/ 2147483647 w 81"/>
                <a:gd name="T39" fmla="*/ 2147483647 h 102"/>
                <a:gd name="T40" fmla="*/ 2147483647 w 81"/>
                <a:gd name="T41" fmla="*/ 2147483647 h 102"/>
                <a:gd name="T42" fmla="*/ 2147483647 w 81"/>
                <a:gd name="T43" fmla="*/ 2147483647 h 102"/>
                <a:gd name="T44" fmla="*/ 2147483647 w 81"/>
                <a:gd name="T45" fmla="*/ 2147483647 h 102"/>
                <a:gd name="T46" fmla="*/ 2147483647 w 81"/>
                <a:gd name="T47" fmla="*/ 2147483647 h 102"/>
                <a:gd name="T48" fmla="*/ 2147483647 w 81"/>
                <a:gd name="T49" fmla="*/ 2147483647 h 102"/>
                <a:gd name="T50" fmla="*/ 2147483647 w 81"/>
                <a:gd name="T51" fmla="*/ 0 h 102"/>
                <a:gd name="T52" fmla="*/ 2147483647 w 81"/>
                <a:gd name="T53" fmla="*/ 0 h 102"/>
                <a:gd name="T54" fmla="*/ 2147483647 w 81"/>
                <a:gd name="T55" fmla="*/ 2147483647 h 102"/>
                <a:gd name="T56" fmla="*/ 2147483647 w 81"/>
                <a:gd name="T57" fmla="*/ 2147483647 h 102"/>
                <a:gd name="T58" fmla="*/ 2147483647 w 81"/>
                <a:gd name="T59" fmla="*/ 2147483647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102"/>
                <a:gd name="T92" fmla="*/ 81 w 81"/>
                <a:gd name="T93" fmla="*/ 102 h 1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102">
                  <a:moveTo>
                    <a:pt x="58" y="2"/>
                  </a:moveTo>
                  <a:lnTo>
                    <a:pt x="72" y="9"/>
                  </a:lnTo>
                  <a:lnTo>
                    <a:pt x="78" y="9"/>
                  </a:lnTo>
                  <a:lnTo>
                    <a:pt x="80" y="9"/>
                  </a:lnTo>
                  <a:lnTo>
                    <a:pt x="81" y="13"/>
                  </a:lnTo>
                  <a:lnTo>
                    <a:pt x="57" y="18"/>
                  </a:lnTo>
                  <a:lnTo>
                    <a:pt x="49" y="18"/>
                  </a:lnTo>
                  <a:lnTo>
                    <a:pt x="51" y="22"/>
                  </a:lnTo>
                  <a:lnTo>
                    <a:pt x="55" y="23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49" y="59"/>
                  </a:lnTo>
                  <a:lnTo>
                    <a:pt x="49" y="77"/>
                  </a:lnTo>
                  <a:lnTo>
                    <a:pt x="53" y="91"/>
                  </a:lnTo>
                  <a:lnTo>
                    <a:pt x="28" y="98"/>
                  </a:lnTo>
                  <a:lnTo>
                    <a:pt x="2" y="102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7" y="46"/>
                  </a:lnTo>
                  <a:lnTo>
                    <a:pt x="7" y="29"/>
                  </a:lnTo>
                  <a:lnTo>
                    <a:pt x="14" y="18"/>
                  </a:lnTo>
                  <a:lnTo>
                    <a:pt x="25" y="11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Freeform 218"/>
            <p:cNvSpPr>
              <a:spLocks/>
            </p:cNvSpPr>
            <p:nvPr/>
          </p:nvSpPr>
          <p:spPr bwMode="auto">
            <a:xfrm>
              <a:off x="3348038" y="4535488"/>
              <a:ext cx="157162" cy="50800"/>
            </a:xfrm>
            <a:custGeom>
              <a:avLst/>
              <a:gdLst>
                <a:gd name="T0" fmla="*/ 2147483647 w 99"/>
                <a:gd name="T1" fmla="*/ 0 h 32"/>
                <a:gd name="T2" fmla="*/ 2147483647 w 99"/>
                <a:gd name="T3" fmla="*/ 2147483647 h 32"/>
                <a:gd name="T4" fmla="*/ 2147483647 w 99"/>
                <a:gd name="T5" fmla="*/ 2147483647 h 32"/>
                <a:gd name="T6" fmla="*/ 2147483647 w 99"/>
                <a:gd name="T7" fmla="*/ 2147483647 h 32"/>
                <a:gd name="T8" fmla="*/ 2147483647 w 99"/>
                <a:gd name="T9" fmla="*/ 2147483647 h 32"/>
                <a:gd name="T10" fmla="*/ 2147483647 w 99"/>
                <a:gd name="T11" fmla="*/ 2147483647 h 32"/>
                <a:gd name="T12" fmla="*/ 2147483647 w 99"/>
                <a:gd name="T13" fmla="*/ 2147483647 h 32"/>
                <a:gd name="T14" fmla="*/ 2147483647 w 99"/>
                <a:gd name="T15" fmla="*/ 2147483647 h 32"/>
                <a:gd name="T16" fmla="*/ 2147483647 w 99"/>
                <a:gd name="T17" fmla="*/ 2147483647 h 32"/>
                <a:gd name="T18" fmla="*/ 2147483647 w 99"/>
                <a:gd name="T19" fmla="*/ 2147483647 h 32"/>
                <a:gd name="T20" fmla="*/ 0 w 99"/>
                <a:gd name="T21" fmla="*/ 2147483647 h 32"/>
                <a:gd name="T22" fmla="*/ 2147483647 w 99"/>
                <a:gd name="T23" fmla="*/ 2147483647 h 32"/>
                <a:gd name="T24" fmla="*/ 2147483647 w 99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32"/>
                <a:gd name="T41" fmla="*/ 99 w 99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32">
                  <a:moveTo>
                    <a:pt x="99" y="0"/>
                  </a:moveTo>
                  <a:lnTo>
                    <a:pt x="97" y="5"/>
                  </a:lnTo>
                  <a:lnTo>
                    <a:pt x="92" y="9"/>
                  </a:lnTo>
                  <a:lnTo>
                    <a:pt x="81" y="12"/>
                  </a:lnTo>
                  <a:lnTo>
                    <a:pt x="69" y="14"/>
                  </a:lnTo>
                  <a:lnTo>
                    <a:pt x="56" y="16"/>
                  </a:lnTo>
                  <a:lnTo>
                    <a:pt x="47" y="21"/>
                  </a:lnTo>
                  <a:lnTo>
                    <a:pt x="39" y="26"/>
                  </a:lnTo>
                  <a:lnTo>
                    <a:pt x="30" y="28"/>
                  </a:lnTo>
                  <a:lnTo>
                    <a:pt x="10" y="30"/>
                  </a:lnTo>
                  <a:lnTo>
                    <a:pt x="0" y="32"/>
                  </a:lnTo>
                  <a:lnTo>
                    <a:pt x="65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Freeform 219"/>
            <p:cNvSpPr>
              <a:spLocks/>
            </p:cNvSpPr>
            <p:nvPr/>
          </p:nvSpPr>
          <p:spPr bwMode="auto">
            <a:xfrm>
              <a:off x="3151188" y="4543425"/>
              <a:ext cx="77787" cy="33338"/>
            </a:xfrm>
            <a:custGeom>
              <a:avLst/>
              <a:gdLst>
                <a:gd name="T0" fmla="*/ 2147483647 w 49"/>
                <a:gd name="T1" fmla="*/ 0 h 21"/>
                <a:gd name="T2" fmla="*/ 2147483647 w 49"/>
                <a:gd name="T3" fmla="*/ 0 h 21"/>
                <a:gd name="T4" fmla="*/ 2147483647 w 49"/>
                <a:gd name="T5" fmla="*/ 2147483647 h 21"/>
                <a:gd name="T6" fmla="*/ 2147483647 w 49"/>
                <a:gd name="T7" fmla="*/ 2147483647 h 21"/>
                <a:gd name="T8" fmla="*/ 2147483647 w 49"/>
                <a:gd name="T9" fmla="*/ 2147483647 h 21"/>
                <a:gd name="T10" fmla="*/ 2147483647 w 49"/>
                <a:gd name="T11" fmla="*/ 2147483647 h 21"/>
                <a:gd name="T12" fmla="*/ 2147483647 w 49"/>
                <a:gd name="T13" fmla="*/ 2147483647 h 21"/>
                <a:gd name="T14" fmla="*/ 2147483647 w 49"/>
                <a:gd name="T15" fmla="*/ 2147483647 h 21"/>
                <a:gd name="T16" fmla="*/ 2147483647 w 49"/>
                <a:gd name="T17" fmla="*/ 2147483647 h 21"/>
                <a:gd name="T18" fmla="*/ 2147483647 w 49"/>
                <a:gd name="T19" fmla="*/ 2147483647 h 21"/>
                <a:gd name="T20" fmla="*/ 2147483647 w 49"/>
                <a:gd name="T21" fmla="*/ 2147483647 h 21"/>
                <a:gd name="T22" fmla="*/ 2147483647 w 49"/>
                <a:gd name="T23" fmla="*/ 2147483647 h 21"/>
                <a:gd name="T24" fmla="*/ 2147483647 w 49"/>
                <a:gd name="T25" fmla="*/ 2147483647 h 21"/>
                <a:gd name="T26" fmla="*/ 2147483647 w 49"/>
                <a:gd name="T27" fmla="*/ 2147483647 h 21"/>
                <a:gd name="T28" fmla="*/ 2147483647 w 49"/>
                <a:gd name="T29" fmla="*/ 2147483647 h 21"/>
                <a:gd name="T30" fmla="*/ 2147483647 w 49"/>
                <a:gd name="T31" fmla="*/ 2147483647 h 21"/>
                <a:gd name="T32" fmla="*/ 0 w 49"/>
                <a:gd name="T33" fmla="*/ 2147483647 h 21"/>
                <a:gd name="T34" fmla="*/ 2147483647 w 49"/>
                <a:gd name="T35" fmla="*/ 2147483647 h 21"/>
                <a:gd name="T36" fmla="*/ 0 w 49"/>
                <a:gd name="T37" fmla="*/ 2147483647 h 21"/>
                <a:gd name="T38" fmla="*/ 2147483647 w 49"/>
                <a:gd name="T39" fmla="*/ 2147483647 h 21"/>
                <a:gd name="T40" fmla="*/ 2147483647 w 49"/>
                <a:gd name="T41" fmla="*/ 2147483647 h 21"/>
                <a:gd name="T42" fmla="*/ 2147483647 w 49"/>
                <a:gd name="T43" fmla="*/ 2147483647 h 21"/>
                <a:gd name="T44" fmla="*/ 2147483647 w 49"/>
                <a:gd name="T45" fmla="*/ 0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21"/>
                <a:gd name="T71" fmla="*/ 49 w 49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21">
                  <a:moveTo>
                    <a:pt x="32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2" y="7"/>
                  </a:lnTo>
                  <a:lnTo>
                    <a:pt x="39" y="9"/>
                  </a:lnTo>
                  <a:lnTo>
                    <a:pt x="35" y="11"/>
                  </a:lnTo>
                  <a:lnTo>
                    <a:pt x="42" y="16"/>
                  </a:lnTo>
                  <a:lnTo>
                    <a:pt x="46" y="20"/>
                  </a:lnTo>
                  <a:lnTo>
                    <a:pt x="49" y="18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30" y="16"/>
                  </a:lnTo>
                  <a:lnTo>
                    <a:pt x="21" y="18"/>
                  </a:lnTo>
                  <a:lnTo>
                    <a:pt x="10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7"/>
                  </a:lnTo>
                  <a:lnTo>
                    <a:pt x="12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Freeform 223"/>
            <p:cNvSpPr>
              <a:spLocks/>
            </p:cNvSpPr>
            <p:nvPr/>
          </p:nvSpPr>
          <p:spPr bwMode="auto">
            <a:xfrm>
              <a:off x="2936875" y="4554538"/>
              <a:ext cx="96838" cy="65087"/>
            </a:xfrm>
            <a:custGeom>
              <a:avLst/>
              <a:gdLst>
                <a:gd name="T0" fmla="*/ 2147483647 w 61"/>
                <a:gd name="T1" fmla="*/ 0 h 41"/>
                <a:gd name="T2" fmla="*/ 2147483647 w 61"/>
                <a:gd name="T3" fmla="*/ 2147483647 h 41"/>
                <a:gd name="T4" fmla="*/ 2147483647 w 61"/>
                <a:gd name="T5" fmla="*/ 2147483647 h 41"/>
                <a:gd name="T6" fmla="*/ 2147483647 w 61"/>
                <a:gd name="T7" fmla="*/ 2147483647 h 41"/>
                <a:gd name="T8" fmla="*/ 2147483647 w 61"/>
                <a:gd name="T9" fmla="*/ 2147483647 h 41"/>
                <a:gd name="T10" fmla="*/ 2147483647 w 61"/>
                <a:gd name="T11" fmla="*/ 2147483647 h 41"/>
                <a:gd name="T12" fmla="*/ 2147483647 w 61"/>
                <a:gd name="T13" fmla="*/ 2147483647 h 41"/>
                <a:gd name="T14" fmla="*/ 2147483647 w 61"/>
                <a:gd name="T15" fmla="*/ 2147483647 h 41"/>
                <a:gd name="T16" fmla="*/ 2147483647 w 61"/>
                <a:gd name="T17" fmla="*/ 2147483647 h 41"/>
                <a:gd name="T18" fmla="*/ 2147483647 w 61"/>
                <a:gd name="T19" fmla="*/ 2147483647 h 41"/>
                <a:gd name="T20" fmla="*/ 2147483647 w 61"/>
                <a:gd name="T21" fmla="*/ 2147483647 h 41"/>
                <a:gd name="T22" fmla="*/ 2147483647 w 61"/>
                <a:gd name="T23" fmla="*/ 2147483647 h 41"/>
                <a:gd name="T24" fmla="*/ 2147483647 w 61"/>
                <a:gd name="T25" fmla="*/ 2147483647 h 41"/>
                <a:gd name="T26" fmla="*/ 0 w 61"/>
                <a:gd name="T27" fmla="*/ 2147483647 h 41"/>
                <a:gd name="T28" fmla="*/ 2147483647 w 61"/>
                <a:gd name="T29" fmla="*/ 2147483647 h 41"/>
                <a:gd name="T30" fmla="*/ 2147483647 w 61"/>
                <a:gd name="T31" fmla="*/ 2147483647 h 41"/>
                <a:gd name="T32" fmla="*/ 2147483647 w 61"/>
                <a:gd name="T33" fmla="*/ 2147483647 h 41"/>
                <a:gd name="T34" fmla="*/ 2147483647 w 61"/>
                <a:gd name="T35" fmla="*/ 2147483647 h 41"/>
                <a:gd name="T36" fmla="*/ 2147483647 w 61"/>
                <a:gd name="T37" fmla="*/ 2147483647 h 41"/>
                <a:gd name="T38" fmla="*/ 2147483647 w 61"/>
                <a:gd name="T39" fmla="*/ 2147483647 h 41"/>
                <a:gd name="T40" fmla="*/ 2147483647 w 61"/>
                <a:gd name="T41" fmla="*/ 2147483647 h 41"/>
                <a:gd name="T42" fmla="*/ 2147483647 w 61"/>
                <a:gd name="T43" fmla="*/ 2147483647 h 41"/>
                <a:gd name="T44" fmla="*/ 2147483647 w 61"/>
                <a:gd name="T45" fmla="*/ 2147483647 h 41"/>
                <a:gd name="T46" fmla="*/ 2147483647 w 61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41"/>
                <a:gd name="T74" fmla="*/ 61 w 61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41">
                  <a:moveTo>
                    <a:pt x="61" y="0"/>
                  </a:moveTo>
                  <a:lnTo>
                    <a:pt x="53" y="4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37" y="16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3" y="34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1" y="39"/>
                  </a:lnTo>
                  <a:lnTo>
                    <a:pt x="6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6" y="39"/>
                  </a:lnTo>
                  <a:lnTo>
                    <a:pt x="4" y="30"/>
                  </a:lnTo>
                  <a:lnTo>
                    <a:pt x="11" y="23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1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Freeform 224"/>
            <p:cNvSpPr>
              <a:spLocks/>
            </p:cNvSpPr>
            <p:nvPr/>
          </p:nvSpPr>
          <p:spPr bwMode="auto">
            <a:xfrm>
              <a:off x="3005138" y="4554538"/>
              <a:ext cx="149225" cy="122237"/>
            </a:xfrm>
            <a:custGeom>
              <a:avLst/>
              <a:gdLst>
                <a:gd name="T0" fmla="*/ 2147483647 w 94"/>
                <a:gd name="T1" fmla="*/ 2147483647 h 77"/>
                <a:gd name="T2" fmla="*/ 2147483647 w 94"/>
                <a:gd name="T3" fmla="*/ 2147483647 h 77"/>
                <a:gd name="T4" fmla="*/ 2147483647 w 94"/>
                <a:gd name="T5" fmla="*/ 2147483647 h 77"/>
                <a:gd name="T6" fmla="*/ 2147483647 w 94"/>
                <a:gd name="T7" fmla="*/ 2147483647 h 77"/>
                <a:gd name="T8" fmla="*/ 2147483647 w 94"/>
                <a:gd name="T9" fmla="*/ 2147483647 h 77"/>
                <a:gd name="T10" fmla="*/ 2147483647 w 94"/>
                <a:gd name="T11" fmla="*/ 2147483647 h 77"/>
                <a:gd name="T12" fmla="*/ 2147483647 w 94"/>
                <a:gd name="T13" fmla="*/ 2147483647 h 77"/>
                <a:gd name="T14" fmla="*/ 2147483647 w 94"/>
                <a:gd name="T15" fmla="*/ 2147483647 h 77"/>
                <a:gd name="T16" fmla="*/ 2147483647 w 94"/>
                <a:gd name="T17" fmla="*/ 2147483647 h 77"/>
                <a:gd name="T18" fmla="*/ 2147483647 w 94"/>
                <a:gd name="T19" fmla="*/ 2147483647 h 77"/>
                <a:gd name="T20" fmla="*/ 2147483647 w 94"/>
                <a:gd name="T21" fmla="*/ 2147483647 h 77"/>
                <a:gd name="T22" fmla="*/ 2147483647 w 94"/>
                <a:gd name="T23" fmla="*/ 2147483647 h 77"/>
                <a:gd name="T24" fmla="*/ 2147483647 w 94"/>
                <a:gd name="T25" fmla="*/ 2147483647 h 77"/>
                <a:gd name="T26" fmla="*/ 2147483647 w 94"/>
                <a:gd name="T27" fmla="*/ 2147483647 h 77"/>
                <a:gd name="T28" fmla="*/ 2147483647 w 94"/>
                <a:gd name="T29" fmla="*/ 2147483647 h 77"/>
                <a:gd name="T30" fmla="*/ 2147483647 w 94"/>
                <a:gd name="T31" fmla="*/ 2147483647 h 77"/>
                <a:gd name="T32" fmla="*/ 2147483647 w 94"/>
                <a:gd name="T33" fmla="*/ 2147483647 h 77"/>
                <a:gd name="T34" fmla="*/ 2147483647 w 94"/>
                <a:gd name="T35" fmla="*/ 2147483647 h 77"/>
                <a:gd name="T36" fmla="*/ 0 w 94"/>
                <a:gd name="T37" fmla="*/ 2147483647 h 77"/>
                <a:gd name="T38" fmla="*/ 2147483647 w 94"/>
                <a:gd name="T39" fmla="*/ 2147483647 h 77"/>
                <a:gd name="T40" fmla="*/ 2147483647 w 94"/>
                <a:gd name="T41" fmla="*/ 2147483647 h 77"/>
                <a:gd name="T42" fmla="*/ 2147483647 w 94"/>
                <a:gd name="T43" fmla="*/ 2147483647 h 77"/>
                <a:gd name="T44" fmla="*/ 2147483647 w 94"/>
                <a:gd name="T45" fmla="*/ 2147483647 h 77"/>
                <a:gd name="T46" fmla="*/ 2147483647 w 94"/>
                <a:gd name="T47" fmla="*/ 2147483647 h 77"/>
                <a:gd name="T48" fmla="*/ 2147483647 w 94"/>
                <a:gd name="T49" fmla="*/ 2147483647 h 77"/>
                <a:gd name="T50" fmla="*/ 2147483647 w 94"/>
                <a:gd name="T51" fmla="*/ 2147483647 h 77"/>
                <a:gd name="T52" fmla="*/ 2147483647 w 94"/>
                <a:gd name="T53" fmla="*/ 2147483647 h 77"/>
                <a:gd name="T54" fmla="*/ 2147483647 w 94"/>
                <a:gd name="T55" fmla="*/ 2147483647 h 77"/>
                <a:gd name="T56" fmla="*/ 2147483647 w 94"/>
                <a:gd name="T57" fmla="*/ 2147483647 h 77"/>
                <a:gd name="T58" fmla="*/ 2147483647 w 94"/>
                <a:gd name="T59" fmla="*/ 2147483647 h 77"/>
                <a:gd name="T60" fmla="*/ 2147483647 w 94"/>
                <a:gd name="T61" fmla="*/ 2147483647 h 77"/>
                <a:gd name="T62" fmla="*/ 2147483647 w 94"/>
                <a:gd name="T63" fmla="*/ 2147483647 h 77"/>
                <a:gd name="T64" fmla="*/ 2147483647 w 94"/>
                <a:gd name="T65" fmla="*/ 2147483647 h 77"/>
                <a:gd name="T66" fmla="*/ 2147483647 w 94"/>
                <a:gd name="T67" fmla="*/ 2147483647 h 77"/>
                <a:gd name="T68" fmla="*/ 2147483647 w 94"/>
                <a:gd name="T69" fmla="*/ 2147483647 h 77"/>
                <a:gd name="T70" fmla="*/ 2147483647 w 94"/>
                <a:gd name="T71" fmla="*/ 0 h 77"/>
                <a:gd name="T72" fmla="*/ 2147483647 w 94"/>
                <a:gd name="T73" fmla="*/ 0 h 77"/>
                <a:gd name="T74" fmla="*/ 2147483647 w 94"/>
                <a:gd name="T75" fmla="*/ 0 h 77"/>
                <a:gd name="T76" fmla="*/ 2147483647 w 94"/>
                <a:gd name="T77" fmla="*/ 2147483647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"/>
                <a:gd name="T118" fmla="*/ 0 h 77"/>
                <a:gd name="T119" fmla="*/ 94 w 94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" h="77">
                  <a:moveTo>
                    <a:pt x="67" y="2"/>
                  </a:moveTo>
                  <a:lnTo>
                    <a:pt x="74" y="6"/>
                  </a:lnTo>
                  <a:lnTo>
                    <a:pt x="72" y="6"/>
                  </a:lnTo>
                  <a:lnTo>
                    <a:pt x="76" y="13"/>
                  </a:lnTo>
                  <a:lnTo>
                    <a:pt x="79" y="22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8" y="57"/>
                  </a:lnTo>
                  <a:lnTo>
                    <a:pt x="94" y="57"/>
                  </a:lnTo>
                  <a:lnTo>
                    <a:pt x="94" y="61"/>
                  </a:lnTo>
                  <a:lnTo>
                    <a:pt x="28" y="77"/>
                  </a:lnTo>
                  <a:lnTo>
                    <a:pt x="25" y="77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16" y="61"/>
                  </a:lnTo>
                  <a:lnTo>
                    <a:pt x="9" y="48"/>
                  </a:lnTo>
                  <a:lnTo>
                    <a:pt x="5" y="54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3" y="36"/>
                  </a:lnTo>
                  <a:lnTo>
                    <a:pt x="12" y="29"/>
                  </a:lnTo>
                  <a:lnTo>
                    <a:pt x="23" y="25"/>
                  </a:lnTo>
                  <a:lnTo>
                    <a:pt x="28" y="25"/>
                  </a:lnTo>
                  <a:lnTo>
                    <a:pt x="32" y="20"/>
                  </a:lnTo>
                  <a:lnTo>
                    <a:pt x="35" y="20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48" y="9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26" y="13"/>
                  </a:lnTo>
                  <a:lnTo>
                    <a:pt x="32" y="6"/>
                  </a:lnTo>
                  <a:lnTo>
                    <a:pt x="39" y="2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Freeform 226"/>
            <p:cNvSpPr>
              <a:spLocks/>
            </p:cNvSpPr>
            <p:nvPr/>
          </p:nvSpPr>
          <p:spPr bwMode="auto">
            <a:xfrm>
              <a:off x="2863850" y="4586288"/>
              <a:ext cx="65088" cy="112712"/>
            </a:xfrm>
            <a:custGeom>
              <a:avLst/>
              <a:gdLst>
                <a:gd name="T0" fmla="*/ 2147483647 w 41"/>
                <a:gd name="T1" fmla="*/ 2147483647 h 71"/>
                <a:gd name="T2" fmla="*/ 2147483647 w 41"/>
                <a:gd name="T3" fmla="*/ 2147483647 h 71"/>
                <a:gd name="T4" fmla="*/ 2147483647 w 41"/>
                <a:gd name="T5" fmla="*/ 2147483647 h 71"/>
                <a:gd name="T6" fmla="*/ 2147483647 w 41"/>
                <a:gd name="T7" fmla="*/ 2147483647 h 71"/>
                <a:gd name="T8" fmla="*/ 2147483647 w 41"/>
                <a:gd name="T9" fmla="*/ 2147483647 h 71"/>
                <a:gd name="T10" fmla="*/ 2147483647 w 41"/>
                <a:gd name="T11" fmla="*/ 2147483647 h 71"/>
                <a:gd name="T12" fmla="*/ 2147483647 w 41"/>
                <a:gd name="T13" fmla="*/ 2147483647 h 71"/>
                <a:gd name="T14" fmla="*/ 2147483647 w 41"/>
                <a:gd name="T15" fmla="*/ 2147483647 h 71"/>
                <a:gd name="T16" fmla="*/ 2147483647 w 41"/>
                <a:gd name="T17" fmla="*/ 2147483647 h 71"/>
                <a:gd name="T18" fmla="*/ 2147483647 w 41"/>
                <a:gd name="T19" fmla="*/ 2147483647 h 71"/>
                <a:gd name="T20" fmla="*/ 2147483647 w 41"/>
                <a:gd name="T21" fmla="*/ 2147483647 h 71"/>
                <a:gd name="T22" fmla="*/ 2147483647 w 41"/>
                <a:gd name="T23" fmla="*/ 2147483647 h 71"/>
                <a:gd name="T24" fmla="*/ 2147483647 w 41"/>
                <a:gd name="T25" fmla="*/ 2147483647 h 71"/>
                <a:gd name="T26" fmla="*/ 2147483647 w 41"/>
                <a:gd name="T27" fmla="*/ 2147483647 h 71"/>
                <a:gd name="T28" fmla="*/ 2147483647 w 41"/>
                <a:gd name="T29" fmla="*/ 2147483647 h 71"/>
                <a:gd name="T30" fmla="*/ 2147483647 w 41"/>
                <a:gd name="T31" fmla="*/ 2147483647 h 71"/>
                <a:gd name="T32" fmla="*/ 2147483647 w 41"/>
                <a:gd name="T33" fmla="*/ 2147483647 h 71"/>
                <a:gd name="T34" fmla="*/ 0 w 41"/>
                <a:gd name="T35" fmla="*/ 2147483647 h 71"/>
                <a:gd name="T36" fmla="*/ 0 w 41"/>
                <a:gd name="T37" fmla="*/ 2147483647 h 71"/>
                <a:gd name="T38" fmla="*/ 2147483647 w 41"/>
                <a:gd name="T39" fmla="*/ 0 h 71"/>
                <a:gd name="T40" fmla="*/ 2147483647 w 41"/>
                <a:gd name="T41" fmla="*/ 2147483647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71"/>
                <a:gd name="T65" fmla="*/ 41 w 41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71">
                  <a:moveTo>
                    <a:pt x="6" y="2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14" y="28"/>
                  </a:lnTo>
                  <a:lnTo>
                    <a:pt x="22" y="43"/>
                  </a:lnTo>
                  <a:lnTo>
                    <a:pt x="41" y="68"/>
                  </a:lnTo>
                  <a:lnTo>
                    <a:pt x="34" y="69"/>
                  </a:lnTo>
                  <a:lnTo>
                    <a:pt x="25" y="71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6" y="43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Freeform 227"/>
            <p:cNvSpPr>
              <a:spLocks/>
            </p:cNvSpPr>
            <p:nvPr/>
          </p:nvSpPr>
          <p:spPr bwMode="auto">
            <a:xfrm>
              <a:off x="2276475" y="4594225"/>
              <a:ext cx="12700" cy="3175"/>
            </a:xfrm>
            <a:custGeom>
              <a:avLst/>
              <a:gdLst>
                <a:gd name="T0" fmla="*/ 0 w 8"/>
                <a:gd name="T1" fmla="*/ 2147483647 h 2"/>
                <a:gd name="T2" fmla="*/ 2147483647 w 8"/>
                <a:gd name="T3" fmla="*/ 0 h 2"/>
                <a:gd name="T4" fmla="*/ 2147483647 w 8"/>
                <a:gd name="T5" fmla="*/ 0 h 2"/>
                <a:gd name="T6" fmla="*/ 0 w 8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Freeform 228"/>
            <p:cNvSpPr>
              <a:spLocks/>
            </p:cNvSpPr>
            <p:nvPr/>
          </p:nvSpPr>
          <p:spPr bwMode="auto">
            <a:xfrm>
              <a:off x="3167063" y="4608513"/>
              <a:ext cx="20637" cy="28575"/>
            </a:xfrm>
            <a:custGeom>
              <a:avLst/>
              <a:gdLst>
                <a:gd name="T0" fmla="*/ 2147483647 w 13"/>
                <a:gd name="T1" fmla="*/ 0 h 18"/>
                <a:gd name="T2" fmla="*/ 2147483647 w 13"/>
                <a:gd name="T3" fmla="*/ 2147483647 h 18"/>
                <a:gd name="T4" fmla="*/ 2147483647 w 13"/>
                <a:gd name="T5" fmla="*/ 2147483647 h 18"/>
                <a:gd name="T6" fmla="*/ 0 w 13"/>
                <a:gd name="T7" fmla="*/ 2147483647 h 18"/>
                <a:gd name="T8" fmla="*/ 0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8"/>
                <a:gd name="T23" fmla="*/ 13 w 1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8">
                  <a:moveTo>
                    <a:pt x="13" y="0"/>
                  </a:moveTo>
                  <a:lnTo>
                    <a:pt x="9" y="11"/>
                  </a:lnTo>
                  <a:lnTo>
                    <a:pt x="2" y="18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Freeform 229"/>
            <p:cNvSpPr>
              <a:spLocks/>
            </p:cNvSpPr>
            <p:nvPr/>
          </p:nvSpPr>
          <p:spPr bwMode="auto">
            <a:xfrm>
              <a:off x="2081213" y="4611688"/>
              <a:ext cx="533400" cy="322262"/>
            </a:xfrm>
            <a:custGeom>
              <a:avLst/>
              <a:gdLst>
                <a:gd name="T0" fmla="*/ 2147483647 w 336"/>
                <a:gd name="T1" fmla="*/ 2147483647 h 203"/>
                <a:gd name="T2" fmla="*/ 2147483647 w 336"/>
                <a:gd name="T3" fmla="*/ 2147483647 h 203"/>
                <a:gd name="T4" fmla="*/ 2147483647 w 336"/>
                <a:gd name="T5" fmla="*/ 2147483647 h 203"/>
                <a:gd name="T6" fmla="*/ 2147483647 w 336"/>
                <a:gd name="T7" fmla="*/ 2147483647 h 203"/>
                <a:gd name="T8" fmla="*/ 2147483647 w 336"/>
                <a:gd name="T9" fmla="*/ 2147483647 h 203"/>
                <a:gd name="T10" fmla="*/ 2147483647 w 336"/>
                <a:gd name="T11" fmla="*/ 2147483647 h 203"/>
                <a:gd name="T12" fmla="*/ 2147483647 w 336"/>
                <a:gd name="T13" fmla="*/ 2147483647 h 203"/>
                <a:gd name="T14" fmla="*/ 2147483647 w 336"/>
                <a:gd name="T15" fmla="*/ 2147483647 h 203"/>
                <a:gd name="T16" fmla="*/ 2147483647 w 336"/>
                <a:gd name="T17" fmla="*/ 2147483647 h 203"/>
                <a:gd name="T18" fmla="*/ 2147483647 w 336"/>
                <a:gd name="T19" fmla="*/ 2147483647 h 203"/>
                <a:gd name="T20" fmla="*/ 2147483647 w 336"/>
                <a:gd name="T21" fmla="*/ 2147483647 h 203"/>
                <a:gd name="T22" fmla="*/ 2147483647 w 336"/>
                <a:gd name="T23" fmla="*/ 2147483647 h 203"/>
                <a:gd name="T24" fmla="*/ 2147483647 w 336"/>
                <a:gd name="T25" fmla="*/ 2147483647 h 203"/>
                <a:gd name="T26" fmla="*/ 2147483647 w 336"/>
                <a:gd name="T27" fmla="*/ 2147483647 h 203"/>
                <a:gd name="T28" fmla="*/ 2147483647 w 336"/>
                <a:gd name="T29" fmla="*/ 2147483647 h 203"/>
                <a:gd name="T30" fmla="*/ 2147483647 w 336"/>
                <a:gd name="T31" fmla="*/ 2147483647 h 203"/>
                <a:gd name="T32" fmla="*/ 2147483647 w 336"/>
                <a:gd name="T33" fmla="*/ 2147483647 h 203"/>
                <a:gd name="T34" fmla="*/ 2147483647 w 336"/>
                <a:gd name="T35" fmla="*/ 2147483647 h 203"/>
                <a:gd name="T36" fmla="*/ 2147483647 w 336"/>
                <a:gd name="T37" fmla="*/ 2147483647 h 203"/>
                <a:gd name="T38" fmla="*/ 2147483647 w 336"/>
                <a:gd name="T39" fmla="*/ 2147483647 h 203"/>
                <a:gd name="T40" fmla="*/ 2147483647 w 336"/>
                <a:gd name="T41" fmla="*/ 2147483647 h 203"/>
                <a:gd name="T42" fmla="*/ 2147483647 w 336"/>
                <a:gd name="T43" fmla="*/ 2147483647 h 203"/>
                <a:gd name="T44" fmla="*/ 2147483647 w 336"/>
                <a:gd name="T45" fmla="*/ 2147483647 h 203"/>
                <a:gd name="T46" fmla="*/ 2147483647 w 336"/>
                <a:gd name="T47" fmla="*/ 2147483647 h 203"/>
                <a:gd name="T48" fmla="*/ 2147483647 w 336"/>
                <a:gd name="T49" fmla="*/ 2147483647 h 203"/>
                <a:gd name="T50" fmla="*/ 2147483647 w 336"/>
                <a:gd name="T51" fmla="*/ 2147483647 h 203"/>
                <a:gd name="T52" fmla="*/ 2147483647 w 336"/>
                <a:gd name="T53" fmla="*/ 2147483647 h 203"/>
                <a:gd name="T54" fmla="*/ 2147483647 w 336"/>
                <a:gd name="T55" fmla="*/ 2147483647 h 203"/>
                <a:gd name="T56" fmla="*/ 2147483647 w 336"/>
                <a:gd name="T57" fmla="*/ 2147483647 h 203"/>
                <a:gd name="T58" fmla="*/ 2147483647 w 336"/>
                <a:gd name="T59" fmla="*/ 2147483647 h 203"/>
                <a:gd name="T60" fmla="*/ 2147483647 w 336"/>
                <a:gd name="T61" fmla="*/ 2147483647 h 203"/>
                <a:gd name="T62" fmla="*/ 2147483647 w 336"/>
                <a:gd name="T63" fmla="*/ 2147483647 h 203"/>
                <a:gd name="T64" fmla="*/ 2147483647 w 336"/>
                <a:gd name="T65" fmla="*/ 2147483647 h 203"/>
                <a:gd name="T66" fmla="*/ 2147483647 w 336"/>
                <a:gd name="T67" fmla="*/ 2147483647 h 203"/>
                <a:gd name="T68" fmla="*/ 2147483647 w 336"/>
                <a:gd name="T69" fmla="*/ 2147483647 h 203"/>
                <a:gd name="T70" fmla="*/ 2147483647 w 336"/>
                <a:gd name="T71" fmla="*/ 2147483647 h 203"/>
                <a:gd name="T72" fmla="*/ 2147483647 w 336"/>
                <a:gd name="T73" fmla="*/ 0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03"/>
                <a:gd name="T113" fmla="*/ 336 w 336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03">
                  <a:moveTo>
                    <a:pt x="254" y="0"/>
                  </a:moveTo>
                  <a:lnTo>
                    <a:pt x="253" y="3"/>
                  </a:lnTo>
                  <a:lnTo>
                    <a:pt x="240" y="28"/>
                  </a:lnTo>
                  <a:lnTo>
                    <a:pt x="231" y="53"/>
                  </a:lnTo>
                  <a:lnTo>
                    <a:pt x="226" y="57"/>
                  </a:lnTo>
                  <a:lnTo>
                    <a:pt x="228" y="62"/>
                  </a:lnTo>
                  <a:lnTo>
                    <a:pt x="230" y="73"/>
                  </a:lnTo>
                  <a:lnTo>
                    <a:pt x="231" y="75"/>
                  </a:lnTo>
                  <a:lnTo>
                    <a:pt x="230" y="77"/>
                  </a:lnTo>
                  <a:lnTo>
                    <a:pt x="235" y="102"/>
                  </a:lnTo>
                  <a:lnTo>
                    <a:pt x="238" y="114"/>
                  </a:lnTo>
                  <a:lnTo>
                    <a:pt x="246" y="125"/>
                  </a:lnTo>
                  <a:lnTo>
                    <a:pt x="249" y="130"/>
                  </a:lnTo>
                  <a:lnTo>
                    <a:pt x="253" y="134"/>
                  </a:lnTo>
                  <a:lnTo>
                    <a:pt x="265" y="139"/>
                  </a:lnTo>
                  <a:lnTo>
                    <a:pt x="281" y="143"/>
                  </a:lnTo>
                  <a:lnTo>
                    <a:pt x="297" y="144"/>
                  </a:lnTo>
                  <a:lnTo>
                    <a:pt x="300" y="141"/>
                  </a:lnTo>
                  <a:lnTo>
                    <a:pt x="316" y="164"/>
                  </a:lnTo>
                  <a:lnTo>
                    <a:pt x="336" y="187"/>
                  </a:lnTo>
                  <a:lnTo>
                    <a:pt x="334" y="193"/>
                  </a:lnTo>
                  <a:lnTo>
                    <a:pt x="331" y="196"/>
                  </a:lnTo>
                  <a:lnTo>
                    <a:pt x="323" y="203"/>
                  </a:lnTo>
                  <a:lnTo>
                    <a:pt x="309" y="189"/>
                  </a:lnTo>
                  <a:lnTo>
                    <a:pt x="302" y="182"/>
                  </a:lnTo>
                  <a:lnTo>
                    <a:pt x="299" y="173"/>
                  </a:lnTo>
                  <a:lnTo>
                    <a:pt x="283" y="164"/>
                  </a:lnTo>
                  <a:lnTo>
                    <a:pt x="254" y="159"/>
                  </a:lnTo>
                  <a:lnTo>
                    <a:pt x="238" y="159"/>
                  </a:lnTo>
                  <a:lnTo>
                    <a:pt x="224" y="162"/>
                  </a:lnTo>
                  <a:lnTo>
                    <a:pt x="221" y="160"/>
                  </a:lnTo>
                  <a:lnTo>
                    <a:pt x="217" y="159"/>
                  </a:lnTo>
                  <a:lnTo>
                    <a:pt x="212" y="153"/>
                  </a:lnTo>
                  <a:lnTo>
                    <a:pt x="168" y="119"/>
                  </a:lnTo>
                  <a:lnTo>
                    <a:pt x="152" y="112"/>
                  </a:lnTo>
                  <a:lnTo>
                    <a:pt x="150" y="114"/>
                  </a:lnTo>
                  <a:lnTo>
                    <a:pt x="150" y="118"/>
                  </a:lnTo>
                  <a:lnTo>
                    <a:pt x="152" y="121"/>
                  </a:lnTo>
                  <a:lnTo>
                    <a:pt x="154" y="128"/>
                  </a:lnTo>
                  <a:lnTo>
                    <a:pt x="146" y="130"/>
                  </a:lnTo>
                  <a:lnTo>
                    <a:pt x="139" y="128"/>
                  </a:lnTo>
                  <a:lnTo>
                    <a:pt x="139" y="130"/>
                  </a:lnTo>
                  <a:lnTo>
                    <a:pt x="79" y="127"/>
                  </a:lnTo>
                  <a:lnTo>
                    <a:pt x="79" y="128"/>
                  </a:lnTo>
                  <a:lnTo>
                    <a:pt x="0" y="128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5" y="61"/>
                  </a:lnTo>
                  <a:lnTo>
                    <a:pt x="8" y="39"/>
                  </a:lnTo>
                  <a:lnTo>
                    <a:pt x="12" y="30"/>
                  </a:lnTo>
                  <a:lnTo>
                    <a:pt x="15" y="32"/>
                  </a:lnTo>
                  <a:lnTo>
                    <a:pt x="19" y="32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8" y="27"/>
                  </a:lnTo>
                  <a:lnTo>
                    <a:pt x="31" y="27"/>
                  </a:lnTo>
                  <a:lnTo>
                    <a:pt x="35" y="28"/>
                  </a:lnTo>
                  <a:lnTo>
                    <a:pt x="40" y="27"/>
                  </a:lnTo>
                  <a:lnTo>
                    <a:pt x="62" y="25"/>
                  </a:lnTo>
                  <a:lnTo>
                    <a:pt x="65" y="25"/>
                  </a:lnTo>
                  <a:lnTo>
                    <a:pt x="69" y="25"/>
                  </a:lnTo>
                  <a:lnTo>
                    <a:pt x="70" y="23"/>
                  </a:lnTo>
                  <a:lnTo>
                    <a:pt x="74" y="25"/>
                  </a:lnTo>
                  <a:lnTo>
                    <a:pt x="83" y="21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6" y="16"/>
                  </a:lnTo>
                  <a:lnTo>
                    <a:pt x="184" y="7"/>
                  </a:lnTo>
                  <a:lnTo>
                    <a:pt x="200" y="7"/>
                  </a:lnTo>
                  <a:lnTo>
                    <a:pt x="230" y="5"/>
                  </a:lnTo>
                  <a:lnTo>
                    <a:pt x="231" y="7"/>
                  </a:lnTo>
                  <a:lnTo>
                    <a:pt x="238" y="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Freeform 230"/>
            <p:cNvSpPr>
              <a:spLocks/>
            </p:cNvSpPr>
            <p:nvPr/>
          </p:nvSpPr>
          <p:spPr bwMode="auto">
            <a:xfrm>
              <a:off x="1096963" y="4616450"/>
              <a:ext cx="573087" cy="334963"/>
            </a:xfrm>
            <a:custGeom>
              <a:avLst/>
              <a:gdLst>
                <a:gd name="T0" fmla="*/ 2147483647 w 361"/>
                <a:gd name="T1" fmla="*/ 2147483647 h 211"/>
                <a:gd name="T2" fmla="*/ 2147483647 w 361"/>
                <a:gd name="T3" fmla="*/ 2147483647 h 211"/>
                <a:gd name="T4" fmla="*/ 2147483647 w 361"/>
                <a:gd name="T5" fmla="*/ 2147483647 h 211"/>
                <a:gd name="T6" fmla="*/ 2147483647 w 361"/>
                <a:gd name="T7" fmla="*/ 2147483647 h 211"/>
                <a:gd name="T8" fmla="*/ 2147483647 w 361"/>
                <a:gd name="T9" fmla="*/ 2147483647 h 211"/>
                <a:gd name="T10" fmla="*/ 2147483647 w 361"/>
                <a:gd name="T11" fmla="*/ 2147483647 h 211"/>
                <a:gd name="T12" fmla="*/ 2147483647 w 361"/>
                <a:gd name="T13" fmla="*/ 2147483647 h 211"/>
                <a:gd name="T14" fmla="*/ 2147483647 w 361"/>
                <a:gd name="T15" fmla="*/ 2147483647 h 211"/>
                <a:gd name="T16" fmla="*/ 2147483647 w 361"/>
                <a:gd name="T17" fmla="*/ 2147483647 h 211"/>
                <a:gd name="T18" fmla="*/ 2147483647 w 361"/>
                <a:gd name="T19" fmla="*/ 2147483647 h 211"/>
                <a:gd name="T20" fmla="*/ 2147483647 w 361"/>
                <a:gd name="T21" fmla="*/ 2147483647 h 211"/>
                <a:gd name="T22" fmla="*/ 2147483647 w 361"/>
                <a:gd name="T23" fmla="*/ 2147483647 h 211"/>
                <a:gd name="T24" fmla="*/ 2147483647 w 361"/>
                <a:gd name="T25" fmla="*/ 2147483647 h 211"/>
                <a:gd name="T26" fmla="*/ 2147483647 w 361"/>
                <a:gd name="T27" fmla="*/ 2147483647 h 211"/>
                <a:gd name="T28" fmla="*/ 2147483647 w 361"/>
                <a:gd name="T29" fmla="*/ 2147483647 h 211"/>
                <a:gd name="T30" fmla="*/ 2147483647 w 361"/>
                <a:gd name="T31" fmla="*/ 2147483647 h 211"/>
                <a:gd name="T32" fmla="*/ 2147483647 w 361"/>
                <a:gd name="T33" fmla="*/ 2147483647 h 211"/>
                <a:gd name="T34" fmla="*/ 2147483647 w 361"/>
                <a:gd name="T35" fmla="*/ 2147483647 h 211"/>
                <a:gd name="T36" fmla="*/ 2147483647 w 361"/>
                <a:gd name="T37" fmla="*/ 2147483647 h 211"/>
                <a:gd name="T38" fmla="*/ 2147483647 w 361"/>
                <a:gd name="T39" fmla="*/ 2147483647 h 211"/>
                <a:gd name="T40" fmla="*/ 2147483647 w 361"/>
                <a:gd name="T41" fmla="*/ 2147483647 h 211"/>
                <a:gd name="T42" fmla="*/ 2147483647 w 361"/>
                <a:gd name="T43" fmla="*/ 2147483647 h 211"/>
                <a:gd name="T44" fmla="*/ 2147483647 w 361"/>
                <a:gd name="T45" fmla="*/ 2147483647 h 211"/>
                <a:gd name="T46" fmla="*/ 2147483647 w 361"/>
                <a:gd name="T47" fmla="*/ 2147483647 h 211"/>
                <a:gd name="T48" fmla="*/ 2147483647 w 361"/>
                <a:gd name="T49" fmla="*/ 2147483647 h 211"/>
                <a:gd name="T50" fmla="*/ 2147483647 w 361"/>
                <a:gd name="T51" fmla="*/ 2147483647 h 211"/>
                <a:gd name="T52" fmla="*/ 2147483647 w 361"/>
                <a:gd name="T53" fmla="*/ 2147483647 h 211"/>
                <a:gd name="T54" fmla="*/ 2147483647 w 361"/>
                <a:gd name="T55" fmla="*/ 2147483647 h 211"/>
                <a:gd name="T56" fmla="*/ 2147483647 w 361"/>
                <a:gd name="T57" fmla="*/ 2147483647 h 211"/>
                <a:gd name="T58" fmla="*/ 2147483647 w 361"/>
                <a:gd name="T59" fmla="*/ 2147483647 h 211"/>
                <a:gd name="T60" fmla="*/ 2147483647 w 361"/>
                <a:gd name="T61" fmla="*/ 2147483647 h 211"/>
                <a:gd name="T62" fmla="*/ 2147483647 w 361"/>
                <a:gd name="T63" fmla="*/ 2147483647 h 211"/>
                <a:gd name="T64" fmla="*/ 2147483647 w 361"/>
                <a:gd name="T65" fmla="*/ 2147483647 h 211"/>
                <a:gd name="T66" fmla="*/ 2147483647 w 361"/>
                <a:gd name="T67" fmla="*/ 2147483647 h 211"/>
                <a:gd name="T68" fmla="*/ 2147483647 w 361"/>
                <a:gd name="T69" fmla="*/ 2147483647 h 211"/>
                <a:gd name="T70" fmla="*/ 2147483647 w 361"/>
                <a:gd name="T71" fmla="*/ 2147483647 h 211"/>
                <a:gd name="T72" fmla="*/ 2147483647 w 361"/>
                <a:gd name="T73" fmla="*/ 2147483647 h 211"/>
                <a:gd name="T74" fmla="*/ 2147483647 w 361"/>
                <a:gd name="T75" fmla="*/ 2147483647 h 211"/>
                <a:gd name="T76" fmla="*/ 2147483647 w 361"/>
                <a:gd name="T77" fmla="*/ 2147483647 h 211"/>
                <a:gd name="T78" fmla="*/ 2147483647 w 361"/>
                <a:gd name="T79" fmla="*/ 2147483647 h 211"/>
                <a:gd name="T80" fmla="*/ 2147483647 w 361"/>
                <a:gd name="T81" fmla="*/ 2147483647 h 211"/>
                <a:gd name="T82" fmla="*/ 2147483647 w 361"/>
                <a:gd name="T83" fmla="*/ 2147483647 h 211"/>
                <a:gd name="T84" fmla="*/ 2147483647 w 361"/>
                <a:gd name="T85" fmla="*/ 2147483647 h 211"/>
                <a:gd name="T86" fmla="*/ 2147483647 w 361"/>
                <a:gd name="T87" fmla="*/ 2147483647 h 211"/>
                <a:gd name="T88" fmla="*/ 2147483647 w 361"/>
                <a:gd name="T89" fmla="*/ 2147483647 h 211"/>
                <a:gd name="T90" fmla="*/ 2147483647 w 361"/>
                <a:gd name="T91" fmla="*/ 2147483647 h 211"/>
                <a:gd name="T92" fmla="*/ 2147483647 w 361"/>
                <a:gd name="T93" fmla="*/ 2147483647 h 211"/>
                <a:gd name="T94" fmla="*/ 2147483647 w 361"/>
                <a:gd name="T95" fmla="*/ 2147483647 h 211"/>
                <a:gd name="T96" fmla="*/ 2147483647 w 361"/>
                <a:gd name="T97" fmla="*/ 0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1"/>
                <a:gd name="T148" fmla="*/ 0 h 211"/>
                <a:gd name="T149" fmla="*/ 361 w 361"/>
                <a:gd name="T150" fmla="*/ 211 h 2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1" h="211">
                  <a:moveTo>
                    <a:pt x="266" y="15"/>
                  </a:moveTo>
                  <a:lnTo>
                    <a:pt x="264" y="24"/>
                  </a:lnTo>
                  <a:lnTo>
                    <a:pt x="260" y="31"/>
                  </a:lnTo>
                  <a:lnTo>
                    <a:pt x="262" y="34"/>
                  </a:lnTo>
                  <a:lnTo>
                    <a:pt x="262" y="38"/>
                  </a:lnTo>
                  <a:lnTo>
                    <a:pt x="260" y="41"/>
                  </a:lnTo>
                  <a:lnTo>
                    <a:pt x="262" y="45"/>
                  </a:lnTo>
                  <a:lnTo>
                    <a:pt x="262" y="49"/>
                  </a:lnTo>
                  <a:lnTo>
                    <a:pt x="259" y="56"/>
                  </a:lnTo>
                  <a:lnTo>
                    <a:pt x="251" y="84"/>
                  </a:lnTo>
                  <a:lnTo>
                    <a:pt x="250" y="84"/>
                  </a:lnTo>
                  <a:lnTo>
                    <a:pt x="251" y="100"/>
                  </a:lnTo>
                  <a:lnTo>
                    <a:pt x="255" y="113"/>
                  </a:lnTo>
                  <a:lnTo>
                    <a:pt x="262" y="125"/>
                  </a:lnTo>
                  <a:lnTo>
                    <a:pt x="282" y="147"/>
                  </a:lnTo>
                  <a:lnTo>
                    <a:pt x="289" y="150"/>
                  </a:lnTo>
                  <a:lnTo>
                    <a:pt x="292" y="152"/>
                  </a:lnTo>
                  <a:lnTo>
                    <a:pt x="296" y="149"/>
                  </a:lnTo>
                  <a:lnTo>
                    <a:pt x="305" y="149"/>
                  </a:lnTo>
                  <a:lnTo>
                    <a:pt x="313" y="150"/>
                  </a:lnTo>
                  <a:lnTo>
                    <a:pt x="326" y="161"/>
                  </a:lnTo>
                  <a:lnTo>
                    <a:pt x="345" y="190"/>
                  </a:lnTo>
                  <a:lnTo>
                    <a:pt x="361" y="202"/>
                  </a:lnTo>
                  <a:lnTo>
                    <a:pt x="342" y="211"/>
                  </a:lnTo>
                  <a:lnTo>
                    <a:pt x="317" y="188"/>
                  </a:lnTo>
                  <a:lnTo>
                    <a:pt x="305" y="177"/>
                  </a:lnTo>
                  <a:lnTo>
                    <a:pt x="290" y="172"/>
                  </a:lnTo>
                  <a:lnTo>
                    <a:pt x="255" y="170"/>
                  </a:lnTo>
                  <a:lnTo>
                    <a:pt x="221" y="170"/>
                  </a:lnTo>
                  <a:lnTo>
                    <a:pt x="209" y="161"/>
                  </a:lnTo>
                  <a:lnTo>
                    <a:pt x="195" y="152"/>
                  </a:lnTo>
                  <a:lnTo>
                    <a:pt x="167" y="132"/>
                  </a:lnTo>
                  <a:lnTo>
                    <a:pt x="165" y="136"/>
                  </a:lnTo>
                  <a:lnTo>
                    <a:pt x="165" y="138"/>
                  </a:lnTo>
                  <a:lnTo>
                    <a:pt x="167" y="141"/>
                  </a:lnTo>
                  <a:lnTo>
                    <a:pt x="165" y="145"/>
                  </a:lnTo>
                  <a:lnTo>
                    <a:pt x="168" y="150"/>
                  </a:lnTo>
                  <a:lnTo>
                    <a:pt x="167" y="152"/>
                  </a:lnTo>
                  <a:lnTo>
                    <a:pt x="168" y="152"/>
                  </a:lnTo>
                  <a:lnTo>
                    <a:pt x="145" y="152"/>
                  </a:lnTo>
                  <a:lnTo>
                    <a:pt x="124" y="154"/>
                  </a:lnTo>
                  <a:lnTo>
                    <a:pt x="108" y="157"/>
                  </a:lnTo>
                  <a:lnTo>
                    <a:pt x="94" y="156"/>
                  </a:lnTo>
                  <a:lnTo>
                    <a:pt x="80" y="157"/>
                  </a:lnTo>
                  <a:lnTo>
                    <a:pt x="66" y="157"/>
                  </a:lnTo>
                  <a:lnTo>
                    <a:pt x="64" y="157"/>
                  </a:lnTo>
                  <a:lnTo>
                    <a:pt x="57" y="156"/>
                  </a:lnTo>
                  <a:lnTo>
                    <a:pt x="50" y="157"/>
                  </a:lnTo>
                  <a:lnTo>
                    <a:pt x="11" y="161"/>
                  </a:lnTo>
                  <a:lnTo>
                    <a:pt x="4" y="161"/>
                  </a:lnTo>
                  <a:lnTo>
                    <a:pt x="2" y="161"/>
                  </a:lnTo>
                  <a:lnTo>
                    <a:pt x="0" y="161"/>
                  </a:lnTo>
                  <a:lnTo>
                    <a:pt x="2" y="159"/>
                  </a:lnTo>
                  <a:lnTo>
                    <a:pt x="0" y="159"/>
                  </a:lnTo>
                  <a:lnTo>
                    <a:pt x="2" y="157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2" y="147"/>
                  </a:lnTo>
                  <a:lnTo>
                    <a:pt x="4" y="143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7" y="132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11" y="111"/>
                  </a:lnTo>
                  <a:lnTo>
                    <a:pt x="13" y="97"/>
                  </a:lnTo>
                  <a:lnTo>
                    <a:pt x="13" y="82"/>
                  </a:lnTo>
                  <a:lnTo>
                    <a:pt x="13" y="77"/>
                  </a:lnTo>
                  <a:lnTo>
                    <a:pt x="13" y="66"/>
                  </a:lnTo>
                  <a:lnTo>
                    <a:pt x="20" y="66"/>
                  </a:lnTo>
                  <a:lnTo>
                    <a:pt x="25" y="63"/>
                  </a:lnTo>
                  <a:lnTo>
                    <a:pt x="36" y="63"/>
                  </a:lnTo>
                  <a:lnTo>
                    <a:pt x="46" y="58"/>
                  </a:lnTo>
                  <a:lnTo>
                    <a:pt x="57" y="58"/>
                  </a:lnTo>
                  <a:lnTo>
                    <a:pt x="62" y="58"/>
                  </a:lnTo>
                  <a:lnTo>
                    <a:pt x="67" y="56"/>
                  </a:lnTo>
                  <a:lnTo>
                    <a:pt x="73" y="56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115" y="50"/>
                  </a:lnTo>
                  <a:lnTo>
                    <a:pt x="129" y="49"/>
                  </a:lnTo>
                  <a:lnTo>
                    <a:pt x="144" y="43"/>
                  </a:lnTo>
                  <a:lnTo>
                    <a:pt x="154" y="43"/>
                  </a:lnTo>
                  <a:lnTo>
                    <a:pt x="179" y="41"/>
                  </a:lnTo>
                  <a:lnTo>
                    <a:pt x="202" y="38"/>
                  </a:lnTo>
                  <a:lnTo>
                    <a:pt x="209" y="38"/>
                  </a:lnTo>
                  <a:lnTo>
                    <a:pt x="214" y="36"/>
                  </a:lnTo>
                  <a:lnTo>
                    <a:pt x="225" y="31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48" y="18"/>
                  </a:lnTo>
                  <a:lnTo>
                    <a:pt x="262" y="2"/>
                  </a:lnTo>
                  <a:lnTo>
                    <a:pt x="267" y="0"/>
                  </a:lnTo>
                  <a:lnTo>
                    <a:pt x="266" y="15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Freeform 231"/>
            <p:cNvSpPr>
              <a:spLocks/>
            </p:cNvSpPr>
            <p:nvPr/>
          </p:nvSpPr>
          <p:spPr bwMode="auto">
            <a:xfrm>
              <a:off x="3265488" y="4616450"/>
              <a:ext cx="46037" cy="46038"/>
            </a:xfrm>
            <a:custGeom>
              <a:avLst/>
              <a:gdLst>
                <a:gd name="T0" fmla="*/ 2147483647 w 29"/>
                <a:gd name="T1" fmla="*/ 0 h 29"/>
                <a:gd name="T2" fmla="*/ 2147483647 w 29"/>
                <a:gd name="T3" fmla="*/ 2147483647 h 29"/>
                <a:gd name="T4" fmla="*/ 0 w 29"/>
                <a:gd name="T5" fmla="*/ 2147483647 h 29"/>
                <a:gd name="T6" fmla="*/ 2147483647 w 29"/>
                <a:gd name="T7" fmla="*/ 2147483647 h 29"/>
                <a:gd name="T8" fmla="*/ 2147483647 w 29"/>
                <a:gd name="T9" fmla="*/ 2147483647 h 29"/>
                <a:gd name="T10" fmla="*/ 2147483647 w 2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9"/>
                <a:gd name="T20" fmla="*/ 29 w 2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9">
                  <a:moveTo>
                    <a:pt x="29" y="0"/>
                  </a:moveTo>
                  <a:lnTo>
                    <a:pt x="16" y="16"/>
                  </a:lnTo>
                  <a:lnTo>
                    <a:pt x="0" y="29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Freeform 232"/>
            <p:cNvSpPr>
              <a:spLocks/>
            </p:cNvSpPr>
            <p:nvPr/>
          </p:nvSpPr>
          <p:spPr bwMode="auto">
            <a:xfrm>
              <a:off x="2473325" y="4619625"/>
              <a:ext cx="230188" cy="303213"/>
            </a:xfrm>
            <a:custGeom>
              <a:avLst/>
              <a:gdLst>
                <a:gd name="T0" fmla="*/ 2147483647 w 145"/>
                <a:gd name="T1" fmla="*/ 0 h 191"/>
                <a:gd name="T2" fmla="*/ 2147483647 w 145"/>
                <a:gd name="T3" fmla="*/ 2147483647 h 191"/>
                <a:gd name="T4" fmla="*/ 2147483647 w 145"/>
                <a:gd name="T5" fmla="*/ 2147483647 h 191"/>
                <a:gd name="T6" fmla="*/ 2147483647 w 145"/>
                <a:gd name="T7" fmla="*/ 2147483647 h 191"/>
                <a:gd name="T8" fmla="*/ 2147483647 w 145"/>
                <a:gd name="T9" fmla="*/ 2147483647 h 191"/>
                <a:gd name="T10" fmla="*/ 2147483647 w 145"/>
                <a:gd name="T11" fmla="*/ 2147483647 h 191"/>
                <a:gd name="T12" fmla="*/ 2147483647 w 145"/>
                <a:gd name="T13" fmla="*/ 2147483647 h 191"/>
                <a:gd name="T14" fmla="*/ 2147483647 w 145"/>
                <a:gd name="T15" fmla="*/ 2147483647 h 191"/>
                <a:gd name="T16" fmla="*/ 2147483647 w 145"/>
                <a:gd name="T17" fmla="*/ 2147483647 h 191"/>
                <a:gd name="T18" fmla="*/ 2147483647 w 145"/>
                <a:gd name="T19" fmla="*/ 2147483647 h 191"/>
                <a:gd name="T20" fmla="*/ 2147483647 w 145"/>
                <a:gd name="T21" fmla="*/ 2147483647 h 191"/>
                <a:gd name="T22" fmla="*/ 2147483647 w 145"/>
                <a:gd name="T23" fmla="*/ 2147483647 h 191"/>
                <a:gd name="T24" fmla="*/ 2147483647 w 145"/>
                <a:gd name="T25" fmla="*/ 2147483647 h 191"/>
                <a:gd name="T26" fmla="*/ 2147483647 w 145"/>
                <a:gd name="T27" fmla="*/ 2147483647 h 191"/>
                <a:gd name="T28" fmla="*/ 2147483647 w 145"/>
                <a:gd name="T29" fmla="*/ 2147483647 h 191"/>
                <a:gd name="T30" fmla="*/ 2147483647 w 145"/>
                <a:gd name="T31" fmla="*/ 2147483647 h 191"/>
                <a:gd name="T32" fmla="*/ 2147483647 w 145"/>
                <a:gd name="T33" fmla="*/ 2147483647 h 191"/>
                <a:gd name="T34" fmla="*/ 2147483647 w 145"/>
                <a:gd name="T35" fmla="*/ 2147483647 h 191"/>
                <a:gd name="T36" fmla="*/ 2147483647 w 145"/>
                <a:gd name="T37" fmla="*/ 2147483647 h 191"/>
                <a:gd name="T38" fmla="*/ 2147483647 w 145"/>
                <a:gd name="T39" fmla="*/ 2147483647 h 191"/>
                <a:gd name="T40" fmla="*/ 2147483647 w 145"/>
                <a:gd name="T41" fmla="*/ 2147483647 h 191"/>
                <a:gd name="T42" fmla="*/ 2147483647 w 145"/>
                <a:gd name="T43" fmla="*/ 2147483647 h 191"/>
                <a:gd name="T44" fmla="*/ 2147483647 w 145"/>
                <a:gd name="T45" fmla="*/ 2147483647 h 191"/>
                <a:gd name="T46" fmla="*/ 2147483647 w 145"/>
                <a:gd name="T47" fmla="*/ 2147483647 h 191"/>
                <a:gd name="T48" fmla="*/ 2147483647 w 145"/>
                <a:gd name="T49" fmla="*/ 2147483647 h 191"/>
                <a:gd name="T50" fmla="*/ 2147483647 w 145"/>
                <a:gd name="T51" fmla="*/ 2147483647 h 191"/>
                <a:gd name="T52" fmla="*/ 2147483647 w 145"/>
                <a:gd name="T53" fmla="*/ 2147483647 h 191"/>
                <a:gd name="T54" fmla="*/ 2147483647 w 145"/>
                <a:gd name="T55" fmla="*/ 2147483647 h 191"/>
                <a:gd name="T56" fmla="*/ 2147483647 w 145"/>
                <a:gd name="T57" fmla="*/ 2147483647 h 191"/>
                <a:gd name="T58" fmla="*/ 2147483647 w 145"/>
                <a:gd name="T59" fmla="*/ 2147483647 h 191"/>
                <a:gd name="T60" fmla="*/ 2147483647 w 145"/>
                <a:gd name="T61" fmla="*/ 2147483647 h 191"/>
                <a:gd name="T62" fmla="*/ 2147483647 w 145"/>
                <a:gd name="T63" fmla="*/ 2147483647 h 191"/>
                <a:gd name="T64" fmla="*/ 2147483647 w 145"/>
                <a:gd name="T65" fmla="*/ 2147483647 h 191"/>
                <a:gd name="T66" fmla="*/ 2147483647 w 145"/>
                <a:gd name="T67" fmla="*/ 2147483647 h 191"/>
                <a:gd name="T68" fmla="*/ 2147483647 w 145"/>
                <a:gd name="T69" fmla="*/ 2147483647 h 191"/>
                <a:gd name="T70" fmla="*/ 2147483647 w 145"/>
                <a:gd name="T71" fmla="*/ 2147483647 h 191"/>
                <a:gd name="T72" fmla="*/ 2147483647 w 145"/>
                <a:gd name="T73" fmla="*/ 2147483647 h 191"/>
                <a:gd name="T74" fmla="*/ 2147483647 w 145"/>
                <a:gd name="T75" fmla="*/ 2147483647 h 191"/>
                <a:gd name="T76" fmla="*/ 2147483647 w 145"/>
                <a:gd name="T77" fmla="*/ 2147483647 h 191"/>
                <a:gd name="T78" fmla="*/ 2147483647 w 145"/>
                <a:gd name="T79" fmla="*/ 2147483647 h 191"/>
                <a:gd name="T80" fmla="*/ 2147483647 w 145"/>
                <a:gd name="T81" fmla="*/ 2147483647 h 191"/>
                <a:gd name="T82" fmla="*/ 0 w 145"/>
                <a:gd name="T83" fmla="*/ 2147483647 h 191"/>
                <a:gd name="T84" fmla="*/ 2147483647 w 145"/>
                <a:gd name="T85" fmla="*/ 2147483647 h 191"/>
                <a:gd name="T86" fmla="*/ 2147483647 w 145"/>
                <a:gd name="T87" fmla="*/ 2147483647 h 191"/>
                <a:gd name="T88" fmla="*/ 2147483647 w 145"/>
                <a:gd name="T89" fmla="*/ 2147483647 h 191"/>
                <a:gd name="T90" fmla="*/ 2147483647 w 145"/>
                <a:gd name="T91" fmla="*/ 2147483647 h 191"/>
                <a:gd name="T92" fmla="*/ 2147483647 w 145"/>
                <a:gd name="T93" fmla="*/ 2147483647 h 191"/>
                <a:gd name="T94" fmla="*/ 2147483647 w 145"/>
                <a:gd name="T95" fmla="*/ 2147483647 h 191"/>
                <a:gd name="T96" fmla="*/ 2147483647 w 145"/>
                <a:gd name="T97" fmla="*/ 0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5"/>
                <a:gd name="T148" fmla="*/ 0 h 191"/>
                <a:gd name="T149" fmla="*/ 145 w 145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5" h="191">
                  <a:moveTo>
                    <a:pt x="57" y="0"/>
                  </a:moveTo>
                  <a:lnTo>
                    <a:pt x="53" y="14"/>
                  </a:lnTo>
                  <a:lnTo>
                    <a:pt x="50" y="22"/>
                  </a:lnTo>
                  <a:lnTo>
                    <a:pt x="45" y="27"/>
                  </a:lnTo>
                  <a:lnTo>
                    <a:pt x="46" y="31"/>
                  </a:lnTo>
                  <a:lnTo>
                    <a:pt x="50" y="31"/>
                  </a:lnTo>
                  <a:lnTo>
                    <a:pt x="48" y="39"/>
                  </a:lnTo>
                  <a:lnTo>
                    <a:pt x="50" y="50"/>
                  </a:lnTo>
                  <a:lnTo>
                    <a:pt x="55" y="70"/>
                  </a:lnTo>
                  <a:lnTo>
                    <a:pt x="60" y="82"/>
                  </a:lnTo>
                  <a:lnTo>
                    <a:pt x="59" y="80"/>
                  </a:lnTo>
                  <a:lnTo>
                    <a:pt x="57" y="82"/>
                  </a:lnTo>
                  <a:lnTo>
                    <a:pt x="57" y="88"/>
                  </a:lnTo>
                  <a:lnTo>
                    <a:pt x="68" y="98"/>
                  </a:lnTo>
                  <a:lnTo>
                    <a:pt x="82" y="104"/>
                  </a:lnTo>
                  <a:lnTo>
                    <a:pt x="92" y="105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5" y="111"/>
                  </a:lnTo>
                  <a:lnTo>
                    <a:pt x="110" y="113"/>
                  </a:lnTo>
                  <a:lnTo>
                    <a:pt x="117" y="114"/>
                  </a:lnTo>
                  <a:lnTo>
                    <a:pt x="122" y="116"/>
                  </a:lnTo>
                  <a:lnTo>
                    <a:pt x="124" y="123"/>
                  </a:lnTo>
                  <a:lnTo>
                    <a:pt x="122" y="127"/>
                  </a:lnTo>
                  <a:lnTo>
                    <a:pt x="131" y="154"/>
                  </a:lnTo>
                  <a:lnTo>
                    <a:pt x="137" y="166"/>
                  </a:lnTo>
                  <a:lnTo>
                    <a:pt x="145" y="177"/>
                  </a:lnTo>
                  <a:lnTo>
                    <a:pt x="128" y="191"/>
                  </a:lnTo>
                  <a:lnTo>
                    <a:pt x="121" y="180"/>
                  </a:lnTo>
                  <a:lnTo>
                    <a:pt x="114" y="173"/>
                  </a:lnTo>
                  <a:lnTo>
                    <a:pt x="101" y="159"/>
                  </a:lnTo>
                  <a:lnTo>
                    <a:pt x="96" y="152"/>
                  </a:lnTo>
                  <a:lnTo>
                    <a:pt x="94" y="143"/>
                  </a:lnTo>
                  <a:lnTo>
                    <a:pt x="94" y="136"/>
                  </a:lnTo>
                  <a:lnTo>
                    <a:pt x="89" y="134"/>
                  </a:lnTo>
                  <a:lnTo>
                    <a:pt x="84" y="132"/>
                  </a:lnTo>
                  <a:lnTo>
                    <a:pt x="75" y="123"/>
                  </a:lnTo>
                  <a:lnTo>
                    <a:pt x="62" y="120"/>
                  </a:lnTo>
                  <a:lnTo>
                    <a:pt x="36" y="116"/>
                  </a:lnTo>
                  <a:lnTo>
                    <a:pt x="18" y="113"/>
                  </a:lnTo>
                  <a:lnTo>
                    <a:pt x="0" y="64"/>
                  </a:lnTo>
                  <a:lnTo>
                    <a:pt x="9" y="50"/>
                  </a:lnTo>
                  <a:lnTo>
                    <a:pt x="14" y="45"/>
                  </a:lnTo>
                  <a:lnTo>
                    <a:pt x="22" y="41"/>
                  </a:lnTo>
                  <a:lnTo>
                    <a:pt x="29" y="25"/>
                  </a:lnTo>
                  <a:lnTo>
                    <a:pt x="39" y="13"/>
                  </a:lnTo>
                  <a:lnTo>
                    <a:pt x="50" y="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Freeform 233"/>
            <p:cNvSpPr>
              <a:spLocks/>
            </p:cNvSpPr>
            <p:nvPr/>
          </p:nvSpPr>
          <p:spPr bwMode="auto">
            <a:xfrm>
              <a:off x="2906713" y="4619625"/>
              <a:ext cx="114300" cy="71438"/>
            </a:xfrm>
            <a:custGeom>
              <a:avLst/>
              <a:gdLst>
                <a:gd name="T0" fmla="*/ 2147483647 w 72"/>
                <a:gd name="T1" fmla="*/ 2147483647 h 45"/>
                <a:gd name="T2" fmla="*/ 2147483647 w 72"/>
                <a:gd name="T3" fmla="*/ 2147483647 h 45"/>
                <a:gd name="T4" fmla="*/ 2147483647 w 72"/>
                <a:gd name="T5" fmla="*/ 2147483647 h 45"/>
                <a:gd name="T6" fmla="*/ 2147483647 w 72"/>
                <a:gd name="T7" fmla="*/ 2147483647 h 45"/>
                <a:gd name="T8" fmla="*/ 2147483647 w 72"/>
                <a:gd name="T9" fmla="*/ 2147483647 h 45"/>
                <a:gd name="T10" fmla="*/ 2147483647 w 72"/>
                <a:gd name="T11" fmla="*/ 2147483647 h 45"/>
                <a:gd name="T12" fmla="*/ 2147483647 w 72"/>
                <a:gd name="T13" fmla="*/ 2147483647 h 45"/>
                <a:gd name="T14" fmla="*/ 2147483647 w 72"/>
                <a:gd name="T15" fmla="*/ 2147483647 h 45"/>
                <a:gd name="T16" fmla="*/ 2147483647 w 72"/>
                <a:gd name="T17" fmla="*/ 2147483647 h 45"/>
                <a:gd name="T18" fmla="*/ 2147483647 w 72"/>
                <a:gd name="T19" fmla="*/ 2147483647 h 45"/>
                <a:gd name="T20" fmla="*/ 2147483647 w 72"/>
                <a:gd name="T21" fmla="*/ 2147483647 h 45"/>
                <a:gd name="T22" fmla="*/ 2147483647 w 72"/>
                <a:gd name="T23" fmla="*/ 2147483647 h 45"/>
                <a:gd name="T24" fmla="*/ 0 w 72"/>
                <a:gd name="T25" fmla="*/ 2147483647 h 45"/>
                <a:gd name="T26" fmla="*/ 2147483647 w 72"/>
                <a:gd name="T27" fmla="*/ 2147483647 h 45"/>
                <a:gd name="T28" fmla="*/ 2147483647 w 72"/>
                <a:gd name="T29" fmla="*/ 0 h 45"/>
                <a:gd name="T30" fmla="*/ 2147483647 w 72"/>
                <a:gd name="T31" fmla="*/ 2147483647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45"/>
                <a:gd name="T50" fmla="*/ 72 w 72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45">
                  <a:moveTo>
                    <a:pt x="12" y="6"/>
                  </a:moveTo>
                  <a:lnTo>
                    <a:pt x="28" y="11"/>
                  </a:lnTo>
                  <a:lnTo>
                    <a:pt x="33" y="16"/>
                  </a:lnTo>
                  <a:lnTo>
                    <a:pt x="39" y="22"/>
                  </a:lnTo>
                  <a:lnTo>
                    <a:pt x="46" y="22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53" y="14"/>
                  </a:lnTo>
                  <a:lnTo>
                    <a:pt x="62" y="27"/>
                  </a:lnTo>
                  <a:lnTo>
                    <a:pt x="72" y="38"/>
                  </a:lnTo>
                  <a:lnTo>
                    <a:pt x="26" y="45"/>
                  </a:lnTo>
                  <a:lnTo>
                    <a:pt x="3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Freeform 235"/>
            <p:cNvSpPr>
              <a:spLocks/>
            </p:cNvSpPr>
            <p:nvPr/>
          </p:nvSpPr>
          <p:spPr bwMode="auto">
            <a:xfrm>
              <a:off x="2789238" y="4630738"/>
              <a:ext cx="11112" cy="17462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0 w 7"/>
                <a:gd name="T5" fmla="*/ 0 h 11"/>
                <a:gd name="T6" fmla="*/ 2147483647 w 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1"/>
                <a:gd name="T14" fmla="*/ 7 w 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1">
                  <a:moveTo>
                    <a:pt x="7" y="11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Freeform 236"/>
            <p:cNvSpPr>
              <a:spLocks/>
            </p:cNvSpPr>
            <p:nvPr/>
          </p:nvSpPr>
          <p:spPr bwMode="auto">
            <a:xfrm>
              <a:off x="1881188" y="4633913"/>
              <a:ext cx="150812" cy="47625"/>
            </a:xfrm>
            <a:custGeom>
              <a:avLst/>
              <a:gdLst>
                <a:gd name="T0" fmla="*/ 2147483647 w 95"/>
                <a:gd name="T1" fmla="*/ 0 h 30"/>
                <a:gd name="T2" fmla="*/ 2147483647 w 95"/>
                <a:gd name="T3" fmla="*/ 2147483647 h 30"/>
                <a:gd name="T4" fmla="*/ 2147483647 w 95"/>
                <a:gd name="T5" fmla="*/ 2147483647 h 30"/>
                <a:gd name="T6" fmla="*/ 2147483647 w 95"/>
                <a:gd name="T7" fmla="*/ 2147483647 h 30"/>
                <a:gd name="T8" fmla="*/ 2147483647 w 95"/>
                <a:gd name="T9" fmla="*/ 2147483647 h 30"/>
                <a:gd name="T10" fmla="*/ 2147483647 w 95"/>
                <a:gd name="T11" fmla="*/ 2147483647 h 30"/>
                <a:gd name="T12" fmla="*/ 2147483647 w 95"/>
                <a:gd name="T13" fmla="*/ 2147483647 h 30"/>
                <a:gd name="T14" fmla="*/ 2147483647 w 95"/>
                <a:gd name="T15" fmla="*/ 2147483647 h 30"/>
                <a:gd name="T16" fmla="*/ 2147483647 w 95"/>
                <a:gd name="T17" fmla="*/ 2147483647 h 30"/>
                <a:gd name="T18" fmla="*/ 2147483647 w 95"/>
                <a:gd name="T19" fmla="*/ 2147483647 h 30"/>
                <a:gd name="T20" fmla="*/ 2147483647 w 95"/>
                <a:gd name="T21" fmla="*/ 2147483647 h 30"/>
                <a:gd name="T22" fmla="*/ 2147483647 w 95"/>
                <a:gd name="T23" fmla="*/ 2147483647 h 30"/>
                <a:gd name="T24" fmla="*/ 0 w 95"/>
                <a:gd name="T25" fmla="*/ 2147483647 h 30"/>
                <a:gd name="T26" fmla="*/ 2147483647 w 95"/>
                <a:gd name="T27" fmla="*/ 2147483647 h 30"/>
                <a:gd name="T28" fmla="*/ 2147483647 w 95"/>
                <a:gd name="T29" fmla="*/ 2147483647 h 30"/>
                <a:gd name="T30" fmla="*/ 2147483647 w 95"/>
                <a:gd name="T31" fmla="*/ 2147483647 h 30"/>
                <a:gd name="T32" fmla="*/ 2147483647 w 95"/>
                <a:gd name="T33" fmla="*/ 2147483647 h 30"/>
                <a:gd name="T34" fmla="*/ 2147483647 w 95"/>
                <a:gd name="T35" fmla="*/ 2147483647 h 30"/>
                <a:gd name="T36" fmla="*/ 2147483647 w 95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30"/>
                <a:gd name="T59" fmla="*/ 95 w 95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30">
                  <a:moveTo>
                    <a:pt x="95" y="0"/>
                  </a:moveTo>
                  <a:lnTo>
                    <a:pt x="94" y="4"/>
                  </a:lnTo>
                  <a:lnTo>
                    <a:pt x="95" y="7"/>
                  </a:lnTo>
                  <a:lnTo>
                    <a:pt x="83" y="5"/>
                  </a:lnTo>
                  <a:lnTo>
                    <a:pt x="71" y="9"/>
                  </a:lnTo>
                  <a:lnTo>
                    <a:pt x="44" y="14"/>
                  </a:lnTo>
                  <a:lnTo>
                    <a:pt x="19" y="23"/>
                  </a:lnTo>
                  <a:lnTo>
                    <a:pt x="19" y="30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16" y="13"/>
                  </a:lnTo>
                  <a:lnTo>
                    <a:pt x="51" y="9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83" y="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Freeform 237"/>
            <p:cNvSpPr>
              <a:spLocks/>
            </p:cNvSpPr>
            <p:nvPr/>
          </p:nvSpPr>
          <p:spPr bwMode="auto">
            <a:xfrm>
              <a:off x="1531938" y="4633913"/>
              <a:ext cx="65087" cy="82550"/>
            </a:xfrm>
            <a:custGeom>
              <a:avLst/>
              <a:gdLst>
                <a:gd name="T0" fmla="*/ 2147483647 w 41"/>
                <a:gd name="T1" fmla="*/ 2147483647 h 52"/>
                <a:gd name="T2" fmla="*/ 2147483647 w 41"/>
                <a:gd name="T3" fmla="*/ 2147483647 h 52"/>
                <a:gd name="T4" fmla="*/ 2147483647 w 41"/>
                <a:gd name="T5" fmla="*/ 2147483647 h 52"/>
                <a:gd name="T6" fmla="*/ 2147483647 w 41"/>
                <a:gd name="T7" fmla="*/ 2147483647 h 52"/>
                <a:gd name="T8" fmla="*/ 2147483647 w 41"/>
                <a:gd name="T9" fmla="*/ 2147483647 h 52"/>
                <a:gd name="T10" fmla="*/ 2147483647 w 41"/>
                <a:gd name="T11" fmla="*/ 2147483647 h 52"/>
                <a:gd name="T12" fmla="*/ 2147483647 w 41"/>
                <a:gd name="T13" fmla="*/ 2147483647 h 52"/>
                <a:gd name="T14" fmla="*/ 2147483647 w 41"/>
                <a:gd name="T15" fmla="*/ 2147483647 h 52"/>
                <a:gd name="T16" fmla="*/ 0 w 41"/>
                <a:gd name="T17" fmla="*/ 2147483647 h 52"/>
                <a:gd name="T18" fmla="*/ 2147483647 w 41"/>
                <a:gd name="T19" fmla="*/ 2147483647 h 52"/>
                <a:gd name="T20" fmla="*/ 2147483647 w 41"/>
                <a:gd name="T21" fmla="*/ 2147483647 h 52"/>
                <a:gd name="T22" fmla="*/ 2147483647 w 41"/>
                <a:gd name="T23" fmla="*/ 2147483647 h 52"/>
                <a:gd name="T24" fmla="*/ 2147483647 w 41"/>
                <a:gd name="T25" fmla="*/ 2147483647 h 52"/>
                <a:gd name="T26" fmla="*/ 2147483647 w 41"/>
                <a:gd name="T27" fmla="*/ 2147483647 h 52"/>
                <a:gd name="T28" fmla="*/ 2147483647 w 41"/>
                <a:gd name="T29" fmla="*/ 2147483647 h 52"/>
                <a:gd name="T30" fmla="*/ 2147483647 w 41"/>
                <a:gd name="T31" fmla="*/ 2147483647 h 52"/>
                <a:gd name="T32" fmla="*/ 2147483647 w 41"/>
                <a:gd name="T33" fmla="*/ 0 h 52"/>
                <a:gd name="T34" fmla="*/ 2147483647 w 41"/>
                <a:gd name="T35" fmla="*/ 2147483647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2"/>
                <a:gd name="T56" fmla="*/ 41 w 4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2">
                  <a:moveTo>
                    <a:pt x="41" y="2"/>
                  </a:moveTo>
                  <a:lnTo>
                    <a:pt x="36" y="18"/>
                  </a:lnTo>
                  <a:lnTo>
                    <a:pt x="34" y="36"/>
                  </a:lnTo>
                  <a:lnTo>
                    <a:pt x="34" y="43"/>
                  </a:lnTo>
                  <a:lnTo>
                    <a:pt x="34" y="45"/>
                  </a:lnTo>
                  <a:lnTo>
                    <a:pt x="32" y="47"/>
                  </a:lnTo>
                  <a:lnTo>
                    <a:pt x="20" y="47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5" y="29"/>
                  </a:lnTo>
                  <a:lnTo>
                    <a:pt x="18" y="23"/>
                  </a:lnTo>
                  <a:lnTo>
                    <a:pt x="23" y="20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Freeform 238"/>
            <p:cNvSpPr>
              <a:spLocks/>
            </p:cNvSpPr>
            <p:nvPr/>
          </p:nvSpPr>
          <p:spPr bwMode="auto">
            <a:xfrm>
              <a:off x="2425700" y="4640263"/>
              <a:ext cx="11113" cy="4762"/>
            </a:xfrm>
            <a:custGeom>
              <a:avLst/>
              <a:gdLst>
                <a:gd name="T0" fmla="*/ 2147483647 w 7"/>
                <a:gd name="T1" fmla="*/ 2147483647 h 3"/>
                <a:gd name="T2" fmla="*/ 0 w 7"/>
                <a:gd name="T3" fmla="*/ 2147483647 h 3"/>
                <a:gd name="T4" fmla="*/ 2147483647 w 7"/>
                <a:gd name="T5" fmla="*/ 0 h 3"/>
                <a:gd name="T6" fmla="*/ 2147483647 w 7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Freeform 239"/>
            <p:cNvSpPr>
              <a:spLocks/>
            </p:cNvSpPr>
            <p:nvPr/>
          </p:nvSpPr>
          <p:spPr bwMode="auto">
            <a:xfrm>
              <a:off x="1728788" y="4656138"/>
              <a:ext cx="312737" cy="247650"/>
            </a:xfrm>
            <a:custGeom>
              <a:avLst/>
              <a:gdLst>
                <a:gd name="T0" fmla="*/ 2147483647 w 197"/>
                <a:gd name="T1" fmla="*/ 2147483647 h 156"/>
                <a:gd name="T2" fmla="*/ 2147483647 w 197"/>
                <a:gd name="T3" fmla="*/ 2147483647 h 156"/>
                <a:gd name="T4" fmla="*/ 2147483647 w 197"/>
                <a:gd name="T5" fmla="*/ 2147483647 h 156"/>
                <a:gd name="T6" fmla="*/ 2147483647 w 197"/>
                <a:gd name="T7" fmla="*/ 2147483647 h 156"/>
                <a:gd name="T8" fmla="*/ 2147483647 w 197"/>
                <a:gd name="T9" fmla="*/ 2147483647 h 156"/>
                <a:gd name="T10" fmla="*/ 2147483647 w 197"/>
                <a:gd name="T11" fmla="*/ 2147483647 h 156"/>
                <a:gd name="T12" fmla="*/ 2147483647 w 197"/>
                <a:gd name="T13" fmla="*/ 2147483647 h 156"/>
                <a:gd name="T14" fmla="*/ 2147483647 w 197"/>
                <a:gd name="T15" fmla="*/ 2147483647 h 156"/>
                <a:gd name="T16" fmla="*/ 2147483647 w 197"/>
                <a:gd name="T17" fmla="*/ 2147483647 h 156"/>
                <a:gd name="T18" fmla="*/ 2147483647 w 197"/>
                <a:gd name="T19" fmla="*/ 2147483647 h 156"/>
                <a:gd name="T20" fmla="*/ 2147483647 w 197"/>
                <a:gd name="T21" fmla="*/ 2147483647 h 156"/>
                <a:gd name="T22" fmla="*/ 2147483647 w 197"/>
                <a:gd name="T23" fmla="*/ 2147483647 h 156"/>
                <a:gd name="T24" fmla="*/ 2147483647 w 197"/>
                <a:gd name="T25" fmla="*/ 2147483647 h 156"/>
                <a:gd name="T26" fmla="*/ 2147483647 w 197"/>
                <a:gd name="T27" fmla="*/ 2147483647 h 156"/>
                <a:gd name="T28" fmla="*/ 2147483647 w 197"/>
                <a:gd name="T29" fmla="*/ 2147483647 h 156"/>
                <a:gd name="T30" fmla="*/ 2147483647 w 197"/>
                <a:gd name="T31" fmla="*/ 2147483647 h 156"/>
                <a:gd name="T32" fmla="*/ 2147483647 w 197"/>
                <a:gd name="T33" fmla="*/ 2147483647 h 156"/>
                <a:gd name="T34" fmla="*/ 2147483647 w 197"/>
                <a:gd name="T35" fmla="*/ 2147483647 h 156"/>
                <a:gd name="T36" fmla="*/ 2147483647 w 197"/>
                <a:gd name="T37" fmla="*/ 2147483647 h 156"/>
                <a:gd name="T38" fmla="*/ 2147483647 w 197"/>
                <a:gd name="T39" fmla="*/ 2147483647 h 156"/>
                <a:gd name="T40" fmla="*/ 2147483647 w 197"/>
                <a:gd name="T41" fmla="*/ 2147483647 h 156"/>
                <a:gd name="T42" fmla="*/ 2147483647 w 197"/>
                <a:gd name="T43" fmla="*/ 2147483647 h 156"/>
                <a:gd name="T44" fmla="*/ 0 w 197"/>
                <a:gd name="T45" fmla="*/ 2147483647 h 156"/>
                <a:gd name="T46" fmla="*/ 2147483647 w 197"/>
                <a:gd name="T47" fmla="*/ 2147483647 h 156"/>
                <a:gd name="T48" fmla="*/ 2147483647 w 197"/>
                <a:gd name="T49" fmla="*/ 2147483647 h 156"/>
                <a:gd name="T50" fmla="*/ 2147483647 w 197"/>
                <a:gd name="T51" fmla="*/ 2147483647 h 156"/>
                <a:gd name="T52" fmla="*/ 2147483647 w 197"/>
                <a:gd name="T53" fmla="*/ 2147483647 h 156"/>
                <a:gd name="T54" fmla="*/ 2147483647 w 197"/>
                <a:gd name="T55" fmla="*/ 2147483647 h 156"/>
                <a:gd name="T56" fmla="*/ 2147483647 w 197"/>
                <a:gd name="T57" fmla="*/ 2147483647 h 156"/>
                <a:gd name="T58" fmla="*/ 2147483647 w 197"/>
                <a:gd name="T59" fmla="*/ 2147483647 h 156"/>
                <a:gd name="T60" fmla="*/ 2147483647 w 197"/>
                <a:gd name="T61" fmla="*/ 2147483647 h 156"/>
                <a:gd name="T62" fmla="*/ 2147483647 w 197"/>
                <a:gd name="T63" fmla="*/ 2147483647 h 156"/>
                <a:gd name="T64" fmla="*/ 2147483647 w 197"/>
                <a:gd name="T65" fmla="*/ 2147483647 h 156"/>
                <a:gd name="T66" fmla="*/ 2147483647 w 197"/>
                <a:gd name="T67" fmla="*/ 2147483647 h 156"/>
                <a:gd name="T68" fmla="*/ 2147483647 w 197"/>
                <a:gd name="T69" fmla="*/ 2147483647 h 156"/>
                <a:gd name="T70" fmla="*/ 2147483647 w 197"/>
                <a:gd name="T71" fmla="*/ 2147483647 h 156"/>
                <a:gd name="T72" fmla="*/ 2147483647 w 197"/>
                <a:gd name="T73" fmla="*/ 2147483647 h 156"/>
                <a:gd name="T74" fmla="*/ 2147483647 w 197"/>
                <a:gd name="T75" fmla="*/ 2147483647 h 156"/>
                <a:gd name="T76" fmla="*/ 2147483647 w 197"/>
                <a:gd name="T77" fmla="*/ 2147483647 h 156"/>
                <a:gd name="T78" fmla="*/ 2147483647 w 197"/>
                <a:gd name="T79" fmla="*/ 2147483647 h 156"/>
                <a:gd name="T80" fmla="*/ 2147483647 w 197"/>
                <a:gd name="T81" fmla="*/ 2147483647 h 156"/>
                <a:gd name="T82" fmla="*/ 2147483647 w 197"/>
                <a:gd name="T83" fmla="*/ 2147483647 h 156"/>
                <a:gd name="T84" fmla="*/ 2147483647 w 197"/>
                <a:gd name="T85" fmla="*/ 2147483647 h 156"/>
                <a:gd name="T86" fmla="*/ 2147483647 w 197"/>
                <a:gd name="T87" fmla="*/ 2147483647 h 156"/>
                <a:gd name="T88" fmla="*/ 2147483647 w 197"/>
                <a:gd name="T89" fmla="*/ 2147483647 h 156"/>
                <a:gd name="T90" fmla="*/ 2147483647 w 197"/>
                <a:gd name="T91" fmla="*/ 2147483647 h 156"/>
                <a:gd name="T92" fmla="*/ 2147483647 w 197"/>
                <a:gd name="T93" fmla="*/ 2147483647 h 156"/>
                <a:gd name="T94" fmla="*/ 2147483647 w 197"/>
                <a:gd name="T95" fmla="*/ 2147483647 h 156"/>
                <a:gd name="T96" fmla="*/ 2147483647 w 197"/>
                <a:gd name="T97" fmla="*/ 2147483647 h 156"/>
                <a:gd name="T98" fmla="*/ 2147483647 w 197"/>
                <a:gd name="T99" fmla="*/ 2147483647 h 156"/>
                <a:gd name="T100" fmla="*/ 2147483647 w 197"/>
                <a:gd name="T101" fmla="*/ 2147483647 h 156"/>
                <a:gd name="T102" fmla="*/ 2147483647 w 197"/>
                <a:gd name="T103" fmla="*/ 2147483647 h 156"/>
                <a:gd name="T104" fmla="*/ 2147483647 w 197"/>
                <a:gd name="T105" fmla="*/ 2147483647 h 156"/>
                <a:gd name="T106" fmla="*/ 2147483647 w 197"/>
                <a:gd name="T107" fmla="*/ 2147483647 h 156"/>
                <a:gd name="T108" fmla="*/ 2147483647 w 197"/>
                <a:gd name="T109" fmla="*/ 2147483647 h 156"/>
                <a:gd name="T110" fmla="*/ 2147483647 w 197"/>
                <a:gd name="T111" fmla="*/ 0 h 156"/>
                <a:gd name="T112" fmla="*/ 2147483647 w 197"/>
                <a:gd name="T113" fmla="*/ 2147483647 h 156"/>
                <a:gd name="T114" fmla="*/ 2147483647 w 197"/>
                <a:gd name="T115" fmla="*/ 2147483647 h 1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7"/>
                <a:gd name="T175" fmla="*/ 0 h 156"/>
                <a:gd name="T176" fmla="*/ 197 w 197"/>
                <a:gd name="T177" fmla="*/ 156 h 1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7" h="156">
                  <a:moveTo>
                    <a:pt x="197" y="9"/>
                  </a:moveTo>
                  <a:lnTo>
                    <a:pt x="181" y="99"/>
                  </a:lnTo>
                  <a:lnTo>
                    <a:pt x="181" y="104"/>
                  </a:lnTo>
                  <a:lnTo>
                    <a:pt x="154" y="102"/>
                  </a:lnTo>
                  <a:lnTo>
                    <a:pt x="153" y="104"/>
                  </a:lnTo>
                  <a:lnTo>
                    <a:pt x="145" y="104"/>
                  </a:lnTo>
                  <a:lnTo>
                    <a:pt x="147" y="93"/>
                  </a:lnTo>
                  <a:lnTo>
                    <a:pt x="135" y="99"/>
                  </a:lnTo>
                  <a:lnTo>
                    <a:pt x="124" y="99"/>
                  </a:lnTo>
                  <a:lnTo>
                    <a:pt x="122" y="97"/>
                  </a:lnTo>
                  <a:lnTo>
                    <a:pt x="121" y="99"/>
                  </a:lnTo>
                  <a:lnTo>
                    <a:pt x="103" y="106"/>
                  </a:lnTo>
                  <a:lnTo>
                    <a:pt x="85" y="115"/>
                  </a:lnTo>
                  <a:lnTo>
                    <a:pt x="52" y="134"/>
                  </a:lnTo>
                  <a:lnTo>
                    <a:pt x="30" y="152"/>
                  </a:lnTo>
                  <a:lnTo>
                    <a:pt x="27" y="150"/>
                  </a:lnTo>
                  <a:lnTo>
                    <a:pt x="23" y="154"/>
                  </a:lnTo>
                  <a:lnTo>
                    <a:pt x="20" y="156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16" y="154"/>
                  </a:lnTo>
                  <a:lnTo>
                    <a:pt x="4" y="147"/>
                  </a:lnTo>
                  <a:lnTo>
                    <a:pt x="0" y="143"/>
                  </a:lnTo>
                  <a:lnTo>
                    <a:pt x="6" y="138"/>
                  </a:lnTo>
                  <a:lnTo>
                    <a:pt x="6" y="140"/>
                  </a:lnTo>
                  <a:lnTo>
                    <a:pt x="18" y="127"/>
                  </a:lnTo>
                  <a:lnTo>
                    <a:pt x="22" y="125"/>
                  </a:lnTo>
                  <a:lnTo>
                    <a:pt x="22" y="127"/>
                  </a:lnTo>
                  <a:lnTo>
                    <a:pt x="27" y="122"/>
                  </a:lnTo>
                  <a:lnTo>
                    <a:pt x="32" y="118"/>
                  </a:lnTo>
                  <a:lnTo>
                    <a:pt x="45" y="109"/>
                  </a:lnTo>
                  <a:lnTo>
                    <a:pt x="50" y="107"/>
                  </a:lnTo>
                  <a:lnTo>
                    <a:pt x="53" y="104"/>
                  </a:lnTo>
                  <a:lnTo>
                    <a:pt x="62" y="97"/>
                  </a:lnTo>
                  <a:lnTo>
                    <a:pt x="73" y="90"/>
                  </a:lnTo>
                  <a:lnTo>
                    <a:pt x="85" y="82"/>
                  </a:lnTo>
                  <a:lnTo>
                    <a:pt x="99" y="77"/>
                  </a:lnTo>
                  <a:lnTo>
                    <a:pt x="103" y="75"/>
                  </a:lnTo>
                  <a:lnTo>
                    <a:pt x="105" y="70"/>
                  </a:lnTo>
                  <a:lnTo>
                    <a:pt x="105" y="61"/>
                  </a:lnTo>
                  <a:lnTo>
                    <a:pt x="105" y="52"/>
                  </a:lnTo>
                  <a:lnTo>
                    <a:pt x="105" y="43"/>
                  </a:lnTo>
                  <a:lnTo>
                    <a:pt x="107" y="25"/>
                  </a:lnTo>
                  <a:lnTo>
                    <a:pt x="124" y="20"/>
                  </a:lnTo>
                  <a:lnTo>
                    <a:pt x="144" y="15"/>
                  </a:lnTo>
                  <a:lnTo>
                    <a:pt x="154" y="11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74" y="6"/>
                  </a:lnTo>
                  <a:lnTo>
                    <a:pt x="177" y="4"/>
                  </a:lnTo>
                  <a:lnTo>
                    <a:pt x="183" y="6"/>
                  </a:lnTo>
                  <a:lnTo>
                    <a:pt x="186" y="8"/>
                  </a:lnTo>
                  <a:lnTo>
                    <a:pt x="190" y="6"/>
                  </a:lnTo>
                  <a:lnTo>
                    <a:pt x="188" y="6"/>
                  </a:lnTo>
                  <a:lnTo>
                    <a:pt x="191" y="2"/>
                  </a:lnTo>
                  <a:lnTo>
                    <a:pt x="191" y="0"/>
                  </a:lnTo>
                  <a:lnTo>
                    <a:pt x="195" y="4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Freeform 240"/>
            <p:cNvSpPr>
              <a:spLocks/>
            </p:cNvSpPr>
            <p:nvPr/>
          </p:nvSpPr>
          <p:spPr bwMode="auto">
            <a:xfrm>
              <a:off x="2035175" y="4668838"/>
              <a:ext cx="39688" cy="149225"/>
            </a:xfrm>
            <a:custGeom>
              <a:avLst/>
              <a:gdLst>
                <a:gd name="T0" fmla="*/ 2147483647 w 25"/>
                <a:gd name="T1" fmla="*/ 2147483647 h 94"/>
                <a:gd name="T2" fmla="*/ 2147483647 w 25"/>
                <a:gd name="T3" fmla="*/ 2147483647 h 94"/>
                <a:gd name="T4" fmla="*/ 2147483647 w 25"/>
                <a:gd name="T5" fmla="*/ 2147483647 h 94"/>
                <a:gd name="T6" fmla="*/ 2147483647 w 25"/>
                <a:gd name="T7" fmla="*/ 2147483647 h 94"/>
                <a:gd name="T8" fmla="*/ 2147483647 w 25"/>
                <a:gd name="T9" fmla="*/ 2147483647 h 94"/>
                <a:gd name="T10" fmla="*/ 2147483647 w 25"/>
                <a:gd name="T11" fmla="*/ 2147483647 h 94"/>
                <a:gd name="T12" fmla="*/ 0 w 25"/>
                <a:gd name="T13" fmla="*/ 2147483647 h 94"/>
                <a:gd name="T14" fmla="*/ 2147483647 w 25"/>
                <a:gd name="T15" fmla="*/ 2147483647 h 94"/>
                <a:gd name="T16" fmla="*/ 2147483647 w 25"/>
                <a:gd name="T17" fmla="*/ 2147483647 h 94"/>
                <a:gd name="T18" fmla="*/ 2147483647 w 25"/>
                <a:gd name="T19" fmla="*/ 2147483647 h 94"/>
                <a:gd name="T20" fmla="*/ 2147483647 w 25"/>
                <a:gd name="T21" fmla="*/ 2147483647 h 94"/>
                <a:gd name="T22" fmla="*/ 2147483647 w 25"/>
                <a:gd name="T23" fmla="*/ 2147483647 h 94"/>
                <a:gd name="T24" fmla="*/ 2147483647 w 25"/>
                <a:gd name="T25" fmla="*/ 0 h 94"/>
                <a:gd name="T26" fmla="*/ 2147483647 w 25"/>
                <a:gd name="T27" fmla="*/ 2147483647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94"/>
                <a:gd name="T44" fmla="*/ 25 w 25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94">
                  <a:moveTo>
                    <a:pt x="25" y="1"/>
                  </a:moveTo>
                  <a:lnTo>
                    <a:pt x="18" y="25"/>
                  </a:lnTo>
                  <a:lnTo>
                    <a:pt x="16" y="37"/>
                  </a:lnTo>
                  <a:lnTo>
                    <a:pt x="14" y="66"/>
                  </a:lnTo>
                  <a:lnTo>
                    <a:pt x="13" y="78"/>
                  </a:lnTo>
                  <a:lnTo>
                    <a:pt x="16" y="92"/>
                  </a:lnTo>
                  <a:lnTo>
                    <a:pt x="0" y="94"/>
                  </a:lnTo>
                  <a:lnTo>
                    <a:pt x="6" y="74"/>
                  </a:lnTo>
                  <a:lnTo>
                    <a:pt x="6" y="67"/>
                  </a:lnTo>
                  <a:lnTo>
                    <a:pt x="6" y="49"/>
                  </a:lnTo>
                  <a:lnTo>
                    <a:pt x="7" y="44"/>
                  </a:lnTo>
                  <a:lnTo>
                    <a:pt x="11" y="21"/>
                  </a:lnTo>
                  <a:lnTo>
                    <a:pt x="16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9" name="Freeform 241"/>
            <p:cNvSpPr>
              <a:spLocks/>
            </p:cNvSpPr>
            <p:nvPr/>
          </p:nvSpPr>
          <p:spPr bwMode="auto">
            <a:xfrm>
              <a:off x="2111375" y="4673600"/>
              <a:ext cx="53975" cy="39688"/>
            </a:xfrm>
            <a:custGeom>
              <a:avLst/>
              <a:gdLst>
                <a:gd name="T0" fmla="*/ 2147483647 w 34"/>
                <a:gd name="T1" fmla="*/ 2147483647 h 25"/>
                <a:gd name="T2" fmla="*/ 2147483647 w 34"/>
                <a:gd name="T3" fmla="*/ 2147483647 h 25"/>
                <a:gd name="T4" fmla="*/ 2147483647 w 34"/>
                <a:gd name="T5" fmla="*/ 2147483647 h 25"/>
                <a:gd name="T6" fmla="*/ 2147483647 w 34"/>
                <a:gd name="T7" fmla="*/ 2147483647 h 25"/>
                <a:gd name="T8" fmla="*/ 2147483647 w 34"/>
                <a:gd name="T9" fmla="*/ 2147483647 h 25"/>
                <a:gd name="T10" fmla="*/ 2147483647 w 34"/>
                <a:gd name="T11" fmla="*/ 2147483647 h 25"/>
                <a:gd name="T12" fmla="*/ 0 w 34"/>
                <a:gd name="T13" fmla="*/ 2147483647 h 25"/>
                <a:gd name="T14" fmla="*/ 2147483647 w 34"/>
                <a:gd name="T15" fmla="*/ 2147483647 h 25"/>
                <a:gd name="T16" fmla="*/ 2147483647 w 34"/>
                <a:gd name="T17" fmla="*/ 2147483647 h 25"/>
                <a:gd name="T18" fmla="*/ 2147483647 w 34"/>
                <a:gd name="T19" fmla="*/ 0 h 25"/>
                <a:gd name="T20" fmla="*/ 2147483647 w 34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5"/>
                <a:gd name="T35" fmla="*/ 34 w 34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5">
                  <a:moveTo>
                    <a:pt x="34" y="5"/>
                  </a:moveTo>
                  <a:lnTo>
                    <a:pt x="30" y="11"/>
                  </a:lnTo>
                  <a:lnTo>
                    <a:pt x="23" y="13"/>
                  </a:lnTo>
                  <a:lnTo>
                    <a:pt x="16" y="14"/>
                  </a:lnTo>
                  <a:lnTo>
                    <a:pt x="11" y="20"/>
                  </a:lnTo>
                  <a:lnTo>
                    <a:pt x="5" y="23"/>
                  </a:lnTo>
                  <a:lnTo>
                    <a:pt x="0" y="25"/>
                  </a:lnTo>
                  <a:lnTo>
                    <a:pt x="14" y="9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0" name="Freeform 243"/>
            <p:cNvSpPr>
              <a:spLocks/>
            </p:cNvSpPr>
            <p:nvPr/>
          </p:nvSpPr>
          <p:spPr bwMode="auto">
            <a:xfrm>
              <a:off x="2403475" y="4687888"/>
              <a:ext cx="14288" cy="6350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0 w 9"/>
                <a:gd name="T5" fmla="*/ 0 h 4"/>
                <a:gd name="T6" fmla="*/ 2147483647 w 9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4"/>
                <a:gd name="T14" fmla="*/ 9 w 9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4">
                  <a:moveTo>
                    <a:pt x="9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Freeform 244"/>
            <p:cNvSpPr>
              <a:spLocks/>
            </p:cNvSpPr>
            <p:nvPr/>
          </p:nvSpPr>
          <p:spPr bwMode="auto">
            <a:xfrm>
              <a:off x="906463" y="4695825"/>
              <a:ext cx="160337" cy="50800"/>
            </a:xfrm>
            <a:custGeom>
              <a:avLst/>
              <a:gdLst>
                <a:gd name="T0" fmla="*/ 2147483647 w 101"/>
                <a:gd name="T1" fmla="*/ 2147483647 h 32"/>
                <a:gd name="T2" fmla="*/ 2147483647 w 101"/>
                <a:gd name="T3" fmla="*/ 2147483647 h 32"/>
                <a:gd name="T4" fmla="*/ 2147483647 w 101"/>
                <a:gd name="T5" fmla="*/ 2147483647 h 32"/>
                <a:gd name="T6" fmla="*/ 2147483647 w 101"/>
                <a:gd name="T7" fmla="*/ 2147483647 h 32"/>
                <a:gd name="T8" fmla="*/ 2147483647 w 101"/>
                <a:gd name="T9" fmla="*/ 2147483647 h 32"/>
                <a:gd name="T10" fmla="*/ 2147483647 w 101"/>
                <a:gd name="T11" fmla="*/ 2147483647 h 32"/>
                <a:gd name="T12" fmla="*/ 2147483647 w 101"/>
                <a:gd name="T13" fmla="*/ 2147483647 h 32"/>
                <a:gd name="T14" fmla="*/ 2147483647 w 101"/>
                <a:gd name="T15" fmla="*/ 2147483647 h 32"/>
                <a:gd name="T16" fmla="*/ 2147483647 w 101"/>
                <a:gd name="T17" fmla="*/ 2147483647 h 32"/>
                <a:gd name="T18" fmla="*/ 0 w 101"/>
                <a:gd name="T19" fmla="*/ 2147483647 h 32"/>
                <a:gd name="T20" fmla="*/ 2147483647 w 101"/>
                <a:gd name="T21" fmla="*/ 2147483647 h 32"/>
                <a:gd name="T22" fmla="*/ 2147483647 w 101"/>
                <a:gd name="T23" fmla="*/ 2147483647 h 32"/>
                <a:gd name="T24" fmla="*/ 2147483647 w 101"/>
                <a:gd name="T25" fmla="*/ 2147483647 h 32"/>
                <a:gd name="T26" fmla="*/ 2147483647 w 101"/>
                <a:gd name="T27" fmla="*/ 2147483647 h 32"/>
                <a:gd name="T28" fmla="*/ 2147483647 w 101"/>
                <a:gd name="T29" fmla="*/ 2147483647 h 32"/>
                <a:gd name="T30" fmla="*/ 2147483647 w 101"/>
                <a:gd name="T31" fmla="*/ 2147483647 h 32"/>
                <a:gd name="T32" fmla="*/ 2147483647 w 101"/>
                <a:gd name="T33" fmla="*/ 2147483647 h 32"/>
                <a:gd name="T34" fmla="*/ 2147483647 w 101"/>
                <a:gd name="T35" fmla="*/ 2147483647 h 32"/>
                <a:gd name="T36" fmla="*/ 2147483647 w 101"/>
                <a:gd name="T37" fmla="*/ 2147483647 h 32"/>
                <a:gd name="T38" fmla="*/ 2147483647 w 101"/>
                <a:gd name="T39" fmla="*/ 2147483647 h 32"/>
                <a:gd name="T40" fmla="*/ 2147483647 w 101"/>
                <a:gd name="T41" fmla="*/ 2147483647 h 32"/>
                <a:gd name="T42" fmla="*/ 2147483647 w 101"/>
                <a:gd name="T43" fmla="*/ 2147483647 h 32"/>
                <a:gd name="T44" fmla="*/ 2147483647 w 101"/>
                <a:gd name="T45" fmla="*/ 2147483647 h 32"/>
                <a:gd name="T46" fmla="*/ 2147483647 w 101"/>
                <a:gd name="T47" fmla="*/ 0 h 32"/>
                <a:gd name="T48" fmla="*/ 2147483647 w 101"/>
                <a:gd name="T49" fmla="*/ 2147483647 h 32"/>
                <a:gd name="T50" fmla="*/ 2147483647 w 101"/>
                <a:gd name="T51" fmla="*/ 2147483647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"/>
                <a:gd name="T79" fmla="*/ 0 h 32"/>
                <a:gd name="T80" fmla="*/ 101 w 101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" h="32">
                  <a:moveTo>
                    <a:pt x="99" y="9"/>
                  </a:moveTo>
                  <a:lnTo>
                    <a:pt x="97" y="9"/>
                  </a:lnTo>
                  <a:lnTo>
                    <a:pt x="97" y="8"/>
                  </a:lnTo>
                  <a:lnTo>
                    <a:pt x="53" y="24"/>
                  </a:lnTo>
                  <a:lnTo>
                    <a:pt x="41" y="27"/>
                  </a:lnTo>
                  <a:lnTo>
                    <a:pt x="26" y="31"/>
                  </a:lnTo>
                  <a:lnTo>
                    <a:pt x="12" y="32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7" y="22"/>
                  </a:lnTo>
                  <a:lnTo>
                    <a:pt x="25" y="22"/>
                  </a:lnTo>
                  <a:lnTo>
                    <a:pt x="33" y="22"/>
                  </a:lnTo>
                  <a:lnTo>
                    <a:pt x="42" y="18"/>
                  </a:lnTo>
                  <a:lnTo>
                    <a:pt x="53" y="16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5" y="9"/>
                  </a:lnTo>
                  <a:lnTo>
                    <a:pt x="67" y="9"/>
                  </a:lnTo>
                  <a:lnTo>
                    <a:pt x="69" y="8"/>
                  </a:lnTo>
                  <a:lnTo>
                    <a:pt x="72" y="9"/>
                  </a:lnTo>
                  <a:lnTo>
                    <a:pt x="72" y="8"/>
                  </a:lnTo>
                  <a:lnTo>
                    <a:pt x="74" y="9"/>
                  </a:lnTo>
                  <a:lnTo>
                    <a:pt x="99" y="0"/>
                  </a:lnTo>
                  <a:lnTo>
                    <a:pt x="101" y="6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Freeform 246"/>
            <p:cNvSpPr>
              <a:spLocks/>
            </p:cNvSpPr>
            <p:nvPr/>
          </p:nvSpPr>
          <p:spPr bwMode="auto">
            <a:xfrm>
              <a:off x="1066800" y="4713288"/>
              <a:ext cx="38100" cy="158750"/>
            </a:xfrm>
            <a:custGeom>
              <a:avLst/>
              <a:gdLst>
                <a:gd name="T0" fmla="*/ 2147483647 w 24"/>
                <a:gd name="T1" fmla="*/ 2147483647 h 100"/>
                <a:gd name="T2" fmla="*/ 2147483647 w 24"/>
                <a:gd name="T3" fmla="*/ 2147483647 h 100"/>
                <a:gd name="T4" fmla="*/ 2147483647 w 24"/>
                <a:gd name="T5" fmla="*/ 2147483647 h 100"/>
                <a:gd name="T6" fmla="*/ 2147483647 w 24"/>
                <a:gd name="T7" fmla="*/ 2147483647 h 100"/>
                <a:gd name="T8" fmla="*/ 2147483647 w 24"/>
                <a:gd name="T9" fmla="*/ 2147483647 h 100"/>
                <a:gd name="T10" fmla="*/ 2147483647 w 24"/>
                <a:gd name="T11" fmla="*/ 2147483647 h 100"/>
                <a:gd name="T12" fmla="*/ 0 w 24"/>
                <a:gd name="T13" fmla="*/ 2147483647 h 100"/>
                <a:gd name="T14" fmla="*/ 0 w 24"/>
                <a:gd name="T15" fmla="*/ 2147483647 h 100"/>
                <a:gd name="T16" fmla="*/ 2147483647 w 24"/>
                <a:gd name="T17" fmla="*/ 2147483647 h 100"/>
                <a:gd name="T18" fmla="*/ 2147483647 w 24"/>
                <a:gd name="T19" fmla="*/ 2147483647 h 100"/>
                <a:gd name="T20" fmla="*/ 2147483647 w 24"/>
                <a:gd name="T21" fmla="*/ 2147483647 h 100"/>
                <a:gd name="T22" fmla="*/ 2147483647 w 24"/>
                <a:gd name="T23" fmla="*/ 2147483647 h 100"/>
                <a:gd name="T24" fmla="*/ 2147483647 w 24"/>
                <a:gd name="T25" fmla="*/ 2147483647 h 100"/>
                <a:gd name="T26" fmla="*/ 2147483647 w 24"/>
                <a:gd name="T27" fmla="*/ 2147483647 h 100"/>
                <a:gd name="T28" fmla="*/ 2147483647 w 24"/>
                <a:gd name="T29" fmla="*/ 2147483647 h 100"/>
                <a:gd name="T30" fmla="*/ 2147483647 w 24"/>
                <a:gd name="T31" fmla="*/ 2147483647 h 100"/>
                <a:gd name="T32" fmla="*/ 2147483647 w 24"/>
                <a:gd name="T33" fmla="*/ 2147483647 h 100"/>
                <a:gd name="T34" fmla="*/ 2147483647 w 24"/>
                <a:gd name="T35" fmla="*/ 2147483647 h 100"/>
                <a:gd name="T36" fmla="*/ 2147483647 w 24"/>
                <a:gd name="T37" fmla="*/ 2147483647 h 100"/>
                <a:gd name="T38" fmla="*/ 2147483647 w 24"/>
                <a:gd name="T39" fmla="*/ 2147483647 h 100"/>
                <a:gd name="T40" fmla="*/ 2147483647 w 24"/>
                <a:gd name="T41" fmla="*/ 0 h 100"/>
                <a:gd name="T42" fmla="*/ 2147483647 w 24"/>
                <a:gd name="T43" fmla="*/ 214748364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"/>
                <a:gd name="T67" fmla="*/ 0 h 100"/>
                <a:gd name="T68" fmla="*/ 24 w 24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" h="100">
                  <a:moveTo>
                    <a:pt x="23" y="2"/>
                  </a:moveTo>
                  <a:lnTo>
                    <a:pt x="24" y="14"/>
                  </a:lnTo>
                  <a:lnTo>
                    <a:pt x="24" y="29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86"/>
                  </a:lnTo>
                  <a:lnTo>
                    <a:pt x="3" y="82"/>
                  </a:lnTo>
                  <a:lnTo>
                    <a:pt x="1" y="79"/>
                  </a:lnTo>
                  <a:lnTo>
                    <a:pt x="7" y="54"/>
                  </a:lnTo>
                  <a:lnTo>
                    <a:pt x="7" y="41"/>
                  </a:lnTo>
                  <a:lnTo>
                    <a:pt x="5" y="32"/>
                  </a:lnTo>
                  <a:lnTo>
                    <a:pt x="7" y="2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9" y="4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E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3" name="Freeform 247"/>
            <p:cNvSpPr>
              <a:spLocks/>
            </p:cNvSpPr>
            <p:nvPr/>
          </p:nvSpPr>
          <p:spPr bwMode="auto">
            <a:xfrm>
              <a:off x="1519238" y="4721225"/>
              <a:ext cx="209550" cy="222250"/>
            </a:xfrm>
            <a:custGeom>
              <a:avLst/>
              <a:gdLst>
                <a:gd name="T0" fmla="*/ 2147483647 w 132"/>
                <a:gd name="T1" fmla="*/ 0 h 140"/>
                <a:gd name="T2" fmla="*/ 2147483647 w 132"/>
                <a:gd name="T3" fmla="*/ 2147483647 h 140"/>
                <a:gd name="T4" fmla="*/ 2147483647 w 132"/>
                <a:gd name="T5" fmla="*/ 2147483647 h 140"/>
                <a:gd name="T6" fmla="*/ 2147483647 w 132"/>
                <a:gd name="T7" fmla="*/ 2147483647 h 140"/>
                <a:gd name="T8" fmla="*/ 2147483647 w 132"/>
                <a:gd name="T9" fmla="*/ 2147483647 h 140"/>
                <a:gd name="T10" fmla="*/ 2147483647 w 132"/>
                <a:gd name="T11" fmla="*/ 2147483647 h 140"/>
                <a:gd name="T12" fmla="*/ 2147483647 w 132"/>
                <a:gd name="T13" fmla="*/ 2147483647 h 140"/>
                <a:gd name="T14" fmla="*/ 2147483647 w 132"/>
                <a:gd name="T15" fmla="*/ 2147483647 h 140"/>
                <a:gd name="T16" fmla="*/ 2147483647 w 132"/>
                <a:gd name="T17" fmla="*/ 2147483647 h 140"/>
                <a:gd name="T18" fmla="*/ 2147483647 w 132"/>
                <a:gd name="T19" fmla="*/ 2147483647 h 140"/>
                <a:gd name="T20" fmla="*/ 2147483647 w 132"/>
                <a:gd name="T21" fmla="*/ 2147483647 h 140"/>
                <a:gd name="T22" fmla="*/ 2147483647 w 132"/>
                <a:gd name="T23" fmla="*/ 2147483647 h 140"/>
                <a:gd name="T24" fmla="*/ 2147483647 w 132"/>
                <a:gd name="T25" fmla="*/ 2147483647 h 140"/>
                <a:gd name="T26" fmla="*/ 2147483647 w 132"/>
                <a:gd name="T27" fmla="*/ 2147483647 h 140"/>
                <a:gd name="T28" fmla="*/ 2147483647 w 132"/>
                <a:gd name="T29" fmla="*/ 2147483647 h 140"/>
                <a:gd name="T30" fmla="*/ 2147483647 w 132"/>
                <a:gd name="T31" fmla="*/ 2147483647 h 140"/>
                <a:gd name="T32" fmla="*/ 2147483647 w 132"/>
                <a:gd name="T33" fmla="*/ 2147483647 h 140"/>
                <a:gd name="T34" fmla="*/ 2147483647 w 132"/>
                <a:gd name="T35" fmla="*/ 2147483647 h 140"/>
                <a:gd name="T36" fmla="*/ 2147483647 w 132"/>
                <a:gd name="T37" fmla="*/ 2147483647 h 140"/>
                <a:gd name="T38" fmla="*/ 2147483647 w 132"/>
                <a:gd name="T39" fmla="*/ 2147483647 h 140"/>
                <a:gd name="T40" fmla="*/ 2147483647 w 132"/>
                <a:gd name="T41" fmla="*/ 2147483647 h 140"/>
                <a:gd name="T42" fmla="*/ 2147483647 w 132"/>
                <a:gd name="T43" fmla="*/ 2147483647 h 140"/>
                <a:gd name="T44" fmla="*/ 2147483647 w 132"/>
                <a:gd name="T45" fmla="*/ 2147483647 h 140"/>
                <a:gd name="T46" fmla="*/ 2147483647 w 132"/>
                <a:gd name="T47" fmla="*/ 2147483647 h 140"/>
                <a:gd name="T48" fmla="*/ 2147483647 w 132"/>
                <a:gd name="T49" fmla="*/ 2147483647 h 140"/>
                <a:gd name="T50" fmla="*/ 2147483647 w 132"/>
                <a:gd name="T51" fmla="*/ 2147483647 h 140"/>
                <a:gd name="T52" fmla="*/ 2147483647 w 132"/>
                <a:gd name="T53" fmla="*/ 2147483647 h 140"/>
                <a:gd name="T54" fmla="*/ 2147483647 w 132"/>
                <a:gd name="T55" fmla="*/ 2147483647 h 140"/>
                <a:gd name="T56" fmla="*/ 2147483647 w 132"/>
                <a:gd name="T57" fmla="*/ 2147483647 h 140"/>
                <a:gd name="T58" fmla="*/ 2147483647 w 132"/>
                <a:gd name="T59" fmla="*/ 2147483647 h 140"/>
                <a:gd name="T60" fmla="*/ 2147483647 w 132"/>
                <a:gd name="T61" fmla="*/ 2147483647 h 140"/>
                <a:gd name="T62" fmla="*/ 2147483647 w 132"/>
                <a:gd name="T63" fmla="*/ 2147483647 h 140"/>
                <a:gd name="T64" fmla="*/ 2147483647 w 132"/>
                <a:gd name="T65" fmla="*/ 2147483647 h 140"/>
                <a:gd name="T66" fmla="*/ 2147483647 w 132"/>
                <a:gd name="T67" fmla="*/ 2147483647 h 140"/>
                <a:gd name="T68" fmla="*/ 2147483647 w 132"/>
                <a:gd name="T69" fmla="*/ 2147483647 h 140"/>
                <a:gd name="T70" fmla="*/ 0 w 132"/>
                <a:gd name="T71" fmla="*/ 2147483647 h 140"/>
                <a:gd name="T72" fmla="*/ 2147483647 w 132"/>
                <a:gd name="T73" fmla="*/ 2147483647 h 140"/>
                <a:gd name="T74" fmla="*/ 2147483647 w 132"/>
                <a:gd name="T75" fmla="*/ 2147483647 h 140"/>
                <a:gd name="T76" fmla="*/ 2147483647 w 132"/>
                <a:gd name="T77" fmla="*/ 2147483647 h 140"/>
                <a:gd name="T78" fmla="*/ 2147483647 w 132"/>
                <a:gd name="T79" fmla="*/ 2147483647 h 140"/>
                <a:gd name="T80" fmla="*/ 2147483647 w 132"/>
                <a:gd name="T81" fmla="*/ 2147483647 h 140"/>
                <a:gd name="T82" fmla="*/ 2147483647 w 132"/>
                <a:gd name="T83" fmla="*/ 2147483647 h 140"/>
                <a:gd name="T84" fmla="*/ 2147483647 w 132"/>
                <a:gd name="T85" fmla="*/ 2147483647 h 140"/>
                <a:gd name="T86" fmla="*/ 2147483647 w 132"/>
                <a:gd name="T87" fmla="*/ 2147483647 h 140"/>
                <a:gd name="T88" fmla="*/ 2147483647 w 132"/>
                <a:gd name="T89" fmla="*/ 2147483647 h 140"/>
                <a:gd name="T90" fmla="*/ 2147483647 w 132"/>
                <a:gd name="T91" fmla="*/ 0 h 140"/>
                <a:gd name="T92" fmla="*/ 2147483647 w 132"/>
                <a:gd name="T93" fmla="*/ 0 h 1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2"/>
                <a:gd name="T142" fmla="*/ 0 h 140"/>
                <a:gd name="T143" fmla="*/ 132 w 132"/>
                <a:gd name="T144" fmla="*/ 140 h 1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2" h="140">
                  <a:moveTo>
                    <a:pt x="33" y="0"/>
                  </a:moveTo>
                  <a:lnTo>
                    <a:pt x="35" y="2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3" y="13"/>
                  </a:lnTo>
                  <a:lnTo>
                    <a:pt x="39" y="34"/>
                  </a:lnTo>
                  <a:lnTo>
                    <a:pt x="44" y="43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60" y="58"/>
                  </a:lnTo>
                  <a:lnTo>
                    <a:pt x="72" y="58"/>
                  </a:lnTo>
                  <a:lnTo>
                    <a:pt x="81" y="63"/>
                  </a:lnTo>
                  <a:lnTo>
                    <a:pt x="88" y="70"/>
                  </a:lnTo>
                  <a:lnTo>
                    <a:pt x="97" y="86"/>
                  </a:lnTo>
                  <a:lnTo>
                    <a:pt x="99" y="95"/>
                  </a:lnTo>
                  <a:lnTo>
                    <a:pt x="102" y="99"/>
                  </a:lnTo>
                  <a:lnTo>
                    <a:pt x="132" y="132"/>
                  </a:lnTo>
                  <a:lnTo>
                    <a:pt x="125" y="140"/>
                  </a:lnTo>
                  <a:lnTo>
                    <a:pt x="122" y="136"/>
                  </a:lnTo>
                  <a:lnTo>
                    <a:pt x="118" y="132"/>
                  </a:lnTo>
                  <a:lnTo>
                    <a:pt x="111" y="131"/>
                  </a:lnTo>
                  <a:lnTo>
                    <a:pt x="108" y="127"/>
                  </a:lnTo>
                  <a:lnTo>
                    <a:pt x="100" y="118"/>
                  </a:lnTo>
                  <a:lnTo>
                    <a:pt x="88" y="104"/>
                  </a:lnTo>
                  <a:lnTo>
                    <a:pt x="77" y="88"/>
                  </a:lnTo>
                  <a:lnTo>
                    <a:pt x="69" y="79"/>
                  </a:lnTo>
                  <a:lnTo>
                    <a:pt x="51" y="68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3" y="65"/>
                  </a:lnTo>
                  <a:lnTo>
                    <a:pt x="16" y="58"/>
                  </a:lnTo>
                  <a:lnTo>
                    <a:pt x="8" y="40"/>
                  </a:lnTo>
                  <a:lnTo>
                    <a:pt x="1" y="29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7" y="11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4" name="Freeform 248"/>
            <p:cNvSpPr>
              <a:spLocks/>
            </p:cNvSpPr>
            <p:nvPr/>
          </p:nvSpPr>
          <p:spPr bwMode="auto">
            <a:xfrm>
              <a:off x="776288" y="4724400"/>
              <a:ext cx="287337" cy="230188"/>
            </a:xfrm>
            <a:custGeom>
              <a:avLst/>
              <a:gdLst>
                <a:gd name="T0" fmla="*/ 2147483647 w 181"/>
                <a:gd name="T1" fmla="*/ 0 h 145"/>
                <a:gd name="T2" fmla="*/ 2147483647 w 181"/>
                <a:gd name="T3" fmla="*/ 2147483647 h 145"/>
                <a:gd name="T4" fmla="*/ 2147483647 w 181"/>
                <a:gd name="T5" fmla="*/ 2147483647 h 145"/>
                <a:gd name="T6" fmla="*/ 2147483647 w 181"/>
                <a:gd name="T7" fmla="*/ 2147483647 h 145"/>
                <a:gd name="T8" fmla="*/ 2147483647 w 181"/>
                <a:gd name="T9" fmla="*/ 2147483647 h 145"/>
                <a:gd name="T10" fmla="*/ 2147483647 w 181"/>
                <a:gd name="T11" fmla="*/ 2147483647 h 145"/>
                <a:gd name="T12" fmla="*/ 2147483647 w 181"/>
                <a:gd name="T13" fmla="*/ 2147483647 h 145"/>
                <a:gd name="T14" fmla="*/ 2147483647 w 181"/>
                <a:gd name="T15" fmla="*/ 2147483647 h 145"/>
                <a:gd name="T16" fmla="*/ 2147483647 w 181"/>
                <a:gd name="T17" fmla="*/ 2147483647 h 145"/>
                <a:gd name="T18" fmla="*/ 2147483647 w 181"/>
                <a:gd name="T19" fmla="*/ 2147483647 h 145"/>
                <a:gd name="T20" fmla="*/ 2147483647 w 181"/>
                <a:gd name="T21" fmla="*/ 2147483647 h 145"/>
                <a:gd name="T22" fmla="*/ 2147483647 w 181"/>
                <a:gd name="T23" fmla="*/ 2147483647 h 145"/>
                <a:gd name="T24" fmla="*/ 2147483647 w 181"/>
                <a:gd name="T25" fmla="*/ 2147483647 h 145"/>
                <a:gd name="T26" fmla="*/ 2147483647 w 181"/>
                <a:gd name="T27" fmla="*/ 2147483647 h 145"/>
                <a:gd name="T28" fmla="*/ 2147483647 w 181"/>
                <a:gd name="T29" fmla="*/ 2147483647 h 145"/>
                <a:gd name="T30" fmla="*/ 2147483647 w 181"/>
                <a:gd name="T31" fmla="*/ 2147483647 h 145"/>
                <a:gd name="T32" fmla="*/ 0 w 181"/>
                <a:gd name="T33" fmla="*/ 2147483647 h 145"/>
                <a:gd name="T34" fmla="*/ 2147483647 w 181"/>
                <a:gd name="T35" fmla="*/ 2147483647 h 145"/>
                <a:gd name="T36" fmla="*/ 2147483647 w 181"/>
                <a:gd name="T37" fmla="*/ 2147483647 h 145"/>
                <a:gd name="T38" fmla="*/ 2147483647 w 181"/>
                <a:gd name="T39" fmla="*/ 2147483647 h 145"/>
                <a:gd name="T40" fmla="*/ 2147483647 w 181"/>
                <a:gd name="T41" fmla="*/ 2147483647 h 145"/>
                <a:gd name="T42" fmla="*/ 2147483647 w 181"/>
                <a:gd name="T43" fmla="*/ 2147483647 h 145"/>
                <a:gd name="T44" fmla="*/ 2147483647 w 181"/>
                <a:gd name="T45" fmla="*/ 2147483647 h 145"/>
                <a:gd name="T46" fmla="*/ 2147483647 w 181"/>
                <a:gd name="T47" fmla="*/ 2147483647 h 145"/>
                <a:gd name="T48" fmla="*/ 2147483647 w 181"/>
                <a:gd name="T49" fmla="*/ 2147483647 h 145"/>
                <a:gd name="T50" fmla="*/ 2147483647 w 181"/>
                <a:gd name="T51" fmla="*/ 2147483647 h 145"/>
                <a:gd name="T52" fmla="*/ 2147483647 w 181"/>
                <a:gd name="T53" fmla="*/ 2147483647 h 145"/>
                <a:gd name="T54" fmla="*/ 2147483647 w 181"/>
                <a:gd name="T55" fmla="*/ 2147483647 h 145"/>
                <a:gd name="T56" fmla="*/ 2147483647 w 181"/>
                <a:gd name="T57" fmla="*/ 2147483647 h 145"/>
                <a:gd name="T58" fmla="*/ 2147483647 w 181"/>
                <a:gd name="T59" fmla="*/ 2147483647 h 145"/>
                <a:gd name="T60" fmla="*/ 2147483647 w 181"/>
                <a:gd name="T61" fmla="*/ 2147483647 h 145"/>
                <a:gd name="T62" fmla="*/ 2147483647 w 181"/>
                <a:gd name="T63" fmla="*/ 2147483647 h 145"/>
                <a:gd name="T64" fmla="*/ 2147483647 w 181"/>
                <a:gd name="T65" fmla="*/ 2147483647 h 145"/>
                <a:gd name="T66" fmla="*/ 2147483647 w 181"/>
                <a:gd name="T67" fmla="*/ 2147483647 h 145"/>
                <a:gd name="T68" fmla="*/ 2147483647 w 181"/>
                <a:gd name="T69" fmla="*/ 2147483647 h 145"/>
                <a:gd name="T70" fmla="*/ 2147483647 w 181"/>
                <a:gd name="T71" fmla="*/ 2147483647 h 145"/>
                <a:gd name="T72" fmla="*/ 2147483647 w 181"/>
                <a:gd name="T73" fmla="*/ 2147483647 h 145"/>
                <a:gd name="T74" fmla="*/ 2147483647 w 181"/>
                <a:gd name="T75" fmla="*/ 2147483647 h 145"/>
                <a:gd name="T76" fmla="*/ 2147483647 w 181"/>
                <a:gd name="T77" fmla="*/ 2147483647 h 145"/>
                <a:gd name="T78" fmla="*/ 2147483647 w 181"/>
                <a:gd name="T79" fmla="*/ 2147483647 h 145"/>
                <a:gd name="T80" fmla="*/ 2147483647 w 181"/>
                <a:gd name="T81" fmla="*/ 2147483647 h 145"/>
                <a:gd name="T82" fmla="*/ 2147483647 w 181"/>
                <a:gd name="T83" fmla="*/ 2147483647 h 145"/>
                <a:gd name="T84" fmla="*/ 2147483647 w 181"/>
                <a:gd name="T85" fmla="*/ 2147483647 h 145"/>
                <a:gd name="T86" fmla="*/ 2147483647 w 181"/>
                <a:gd name="T87" fmla="*/ 0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1"/>
                <a:gd name="T133" fmla="*/ 0 h 145"/>
                <a:gd name="T134" fmla="*/ 181 w 181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1" h="145">
                  <a:moveTo>
                    <a:pt x="181" y="0"/>
                  </a:moveTo>
                  <a:lnTo>
                    <a:pt x="181" y="16"/>
                  </a:lnTo>
                  <a:lnTo>
                    <a:pt x="174" y="68"/>
                  </a:lnTo>
                  <a:lnTo>
                    <a:pt x="169" y="93"/>
                  </a:lnTo>
                  <a:lnTo>
                    <a:pt x="163" y="95"/>
                  </a:lnTo>
                  <a:lnTo>
                    <a:pt x="158" y="95"/>
                  </a:lnTo>
                  <a:lnTo>
                    <a:pt x="154" y="95"/>
                  </a:lnTo>
                  <a:lnTo>
                    <a:pt x="151" y="95"/>
                  </a:lnTo>
                  <a:lnTo>
                    <a:pt x="146" y="88"/>
                  </a:lnTo>
                  <a:lnTo>
                    <a:pt x="137" y="86"/>
                  </a:lnTo>
                  <a:lnTo>
                    <a:pt x="115" y="89"/>
                  </a:lnTo>
                  <a:lnTo>
                    <a:pt x="96" y="95"/>
                  </a:lnTo>
                  <a:lnTo>
                    <a:pt x="77" y="104"/>
                  </a:lnTo>
                  <a:lnTo>
                    <a:pt x="59" y="116"/>
                  </a:lnTo>
                  <a:lnTo>
                    <a:pt x="41" y="129"/>
                  </a:lnTo>
                  <a:lnTo>
                    <a:pt x="23" y="145"/>
                  </a:lnTo>
                  <a:lnTo>
                    <a:pt x="0" y="132"/>
                  </a:lnTo>
                  <a:lnTo>
                    <a:pt x="7" y="129"/>
                  </a:lnTo>
                  <a:lnTo>
                    <a:pt x="15" y="116"/>
                  </a:lnTo>
                  <a:lnTo>
                    <a:pt x="18" y="111"/>
                  </a:lnTo>
                  <a:lnTo>
                    <a:pt x="25" y="107"/>
                  </a:lnTo>
                  <a:lnTo>
                    <a:pt x="30" y="104"/>
                  </a:lnTo>
                  <a:lnTo>
                    <a:pt x="34" y="98"/>
                  </a:lnTo>
                  <a:lnTo>
                    <a:pt x="41" y="95"/>
                  </a:lnTo>
                  <a:lnTo>
                    <a:pt x="46" y="91"/>
                  </a:lnTo>
                  <a:lnTo>
                    <a:pt x="55" y="82"/>
                  </a:lnTo>
                  <a:lnTo>
                    <a:pt x="59" y="79"/>
                  </a:lnTo>
                  <a:lnTo>
                    <a:pt x="64" y="77"/>
                  </a:lnTo>
                  <a:lnTo>
                    <a:pt x="82" y="66"/>
                  </a:lnTo>
                  <a:lnTo>
                    <a:pt x="91" y="61"/>
                  </a:lnTo>
                  <a:lnTo>
                    <a:pt x="98" y="52"/>
                  </a:lnTo>
                  <a:lnTo>
                    <a:pt x="96" y="48"/>
                  </a:lnTo>
                  <a:lnTo>
                    <a:pt x="94" y="45"/>
                  </a:lnTo>
                  <a:lnTo>
                    <a:pt x="92" y="36"/>
                  </a:lnTo>
                  <a:lnTo>
                    <a:pt x="94" y="31"/>
                  </a:lnTo>
                  <a:lnTo>
                    <a:pt x="96" y="27"/>
                  </a:lnTo>
                  <a:lnTo>
                    <a:pt x="105" y="23"/>
                  </a:lnTo>
                  <a:lnTo>
                    <a:pt x="115" y="22"/>
                  </a:lnTo>
                  <a:lnTo>
                    <a:pt x="126" y="18"/>
                  </a:lnTo>
                  <a:lnTo>
                    <a:pt x="138" y="13"/>
                  </a:lnTo>
                  <a:lnTo>
                    <a:pt x="154" y="9"/>
                  </a:lnTo>
                  <a:lnTo>
                    <a:pt x="161" y="7"/>
                  </a:lnTo>
                  <a:lnTo>
                    <a:pt x="169" y="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Freeform 250"/>
            <p:cNvSpPr>
              <a:spLocks/>
            </p:cNvSpPr>
            <p:nvPr/>
          </p:nvSpPr>
          <p:spPr bwMode="auto">
            <a:xfrm>
              <a:off x="2622550" y="4733925"/>
              <a:ext cx="7938" cy="22225"/>
            </a:xfrm>
            <a:custGeom>
              <a:avLst/>
              <a:gdLst>
                <a:gd name="T0" fmla="*/ 2147483647 w 5"/>
                <a:gd name="T1" fmla="*/ 2147483647 h 14"/>
                <a:gd name="T2" fmla="*/ 0 w 5"/>
                <a:gd name="T3" fmla="*/ 2147483647 h 14"/>
                <a:gd name="T4" fmla="*/ 0 w 5"/>
                <a:gd name="T5" fmla="*/ 0 h 14"/>
                <a:gd name="T6" fmla="*/ 2147483647 w 5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Freeform 252"/>
            <p:cNvSpPr>
              <a:spLocks/>
            </p:cNvSpPr>
            <p:nvPr/>
          </p:nvSpPr>
          <p:spPr bwMode="auto">
            <a:xfrm>
              <a:off x="1681163" y="4749800"/>
              <a:ext cx="180975" cy="104775"/>
            </a:xfrm>
            <a:custGeom>
              <a:avLst/>
              <a:gdLst>
                <a:gd name="T0" fmla="*/ 2147483647 w 114"/>
                <a:gd name="T1" fmla="*/ 2147483647 h 66"/>
                <a:gd name="T2" fmla="*/ 2147483647 w 114"/>
                <a:gd name="T3" fmla="*/ 2147483647 h 66"/>
                <a:gd name="T4" fmla="*/ 2147483647 w 114"/>
                <a:gd name="T5" fmla="*/ 2147483647 h 66"/>
                <a:gd name="T6" fmla="*/ 2147483647 w 114"/>
                <a:gd name="T7" fmla="*/ 2147483647 h 66"/>
                <a:gd name="T8" fmla="*/ 2147483647 w 114"/>
                <a:gd name="T9" fmla="*/ 2147483647 h 66"/>
                <a:gd name="T10" fmla="*/ 2147483647 w 114"/>
                <a:gd name="T11" fmla="*/ 2147483647 h 66"/>
                <a:gd name="T12" fmla="*/ 2147483647 w 114"/>
                <a:gd name="T13" fmla="*/ 2147483647 h 66"/>
                <a:gd name="T14" fmla="*/ 2147483647 w 114"/>
                <a:gd name="T15" fmla="*/ 2147483647 h 66"/>
                <a:gd name="T16" fmla="*/ 2147483647 w 114"/>
                <a:gd name="T17" fmla="*/ 2147483647 h 66"/>
                <a:gd name="T18" fmla="*/ 2147483647 w 114"/>
                <a:gd name="T19" fmla="*/ 2147483647 h 66"/>
                <a:gd name="T20" fmla="*/ 2147483647 w 114"/>
                <a:gd name="T21" fmla="*/ 2147483647 h 66"/>
                <a:gd name="T22" fmla="*/ 2147483647 w 114"/>
                <a:gd name="T23" fmla="*/ 2147483647 h 66"/>
                <a:gd name="T24" fmla="*/ 0 w 114"/>
                <a:gd name="T25" fmla="*/ 2147483647 h 66"/>
                <a:gd name="T26" fmla="*/ 2147483647 w 114"/>
                <a:gd name="T27" fmla="*/ 2147483647 h 66"/>
                <a:gd name="T28" fmla="*/ 2147483647 w 114"/>
                <a:gd name="T29" fmla="*/ 2147483647 h 66"/>
                <a:gd name="T30" fmla="*/ 2147483647 w 114"/>
                <a:gd name="T31" fmla="*/ 2147483647 h 66"/>
                <a:gd name="T32" fmla="*/ 2147483647 w 114"/>
                <a:gd name="T33" fmla="*/ 2147483647 h 66"/>
                <a:gd name="T34" fmla="*/ 2147483647 w 114"/>
                <a:gd name="T35" fmla="*/ 2147483647 h 66"/>
                <a:gd name="T36" fmla="*/ 2147483647 w 114"/>
                <a:gd name="T37" fmla="*/ 2147483647 h 66"/>
                <a:gd name="T38" fmla="*/ 2147483647 w 114"/>
                <a:gd name="T39" fmla="*/ 2147483647 h 66"/>
                <a:gd name="T40" fmla="*/ 2147483647 w 114"/>
                <a:gd name="T41" fmla="*/ 2147483647 h 66"/>
                <a:gd name="T42" fmla="*/ 2147483647 w 114"/>
                <a:gd name="T43" fmla="*/ 2147483647 h 66"/>
                <a:gd name="T44" fmla="*/ 2147483647 w 114"/>
                <a:gd name="T45" fmla="*/ 2147483647 h 66"/>
                <a:gd name="T46" fmla="*/ 2147483647 w 114"/>
                <a:gd name="T47" fmla="*/ 2147483647 h 66"/>
                <a:gd name="T48" fmla="*/ 2147483647 w 114"/>
                <a:gd name="T49" fmla="*/ 2147483647 h 66"/>
                <a:gd name="T50" fmla="*/ 2147483647 w 114"/>
                <a:gd name="T51" fmla="*/ 2147483647 h 66"/>
                <a:gd name="T52" fmla="*/ 2147483647 w 114"/>
                <a:gd name="T53" fmla="*/ 0 h 66"/>
                <a:gd name="T54" fmla="*/ 2147483647 w 114"/>
                <a:gd name="T55" fmla="*/ 2147483647 h 66"/>
                <a:gd name="T56" fmla="*/ 2147483647 w 114"/>
                <a:gd name="T57" fmla="*/ 0 h 66"/>
                <a:gd name="T58" fmla="*/ 2147483647 w 114"/>
                <a:gd name="T59" fmla="*/ 0 h 66"/>
                <a:gd name="T60" fmla="*/ 2147483647 w 114"/>
                <a:gd name="T61" fmla="*/ 2147483647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4"/>
                <a:gd name="T94" fmla="*/ 0 h 66"/>
                <a:gd name="T95" fmla="*/ 114 w 114"/>
                <a:gd name="T96" fmla="*/ 66 h 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4" h="66">
                  <a:moveTo>
                    <a:pt x="114" y="6"/>
                  </a:moveTo>
                  <a:lnTo>
                    <a:pt x="112" y="9"/>
                  </a:lnTo>
                  <a:lnTo>
                    <a:pt x="87" y="22"/>
                  </a:lnTo>
                  <a:lnTo>
                    <a:pt x="85" y="20"/>
                  </a:lnTo>
                  <a:lnTo>
                    <a:pt x="55" y="40"/>
                  </a:lnTo>
                  <a:lnTo>
                    <a:pt x="41" y="52"/>
                  </a:lnTo>
                  <a:lnTo>
                    <a:pt x="30" y="66"/>
                  </a:lnTo>
                  <a:lnTo>
                    <a:pt x="27" y="63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9" y="57"/>
                  </a:lnTo>
                  <a:lnTo>
                    <a:pt x="0" y="45"/>
                  </a:lnTo>
                  <a:lnTo>
                    <a:pt x="13" y="48"/>
                  </a:lnTo>
                  <a:lnTo>
                    <a:pt x="14" y="41"/>
                  </a:lnTo>
                  <a:lnTo>
                    <a:pt x="21" y="34"/>
                  </a:lnTo>
                  <a:lnTo>
                    <a:pt x="30" y="29"/>
                  </a:lnTo>
                  <a:lnTo>
                    <a:pt x="48" y="18"/>
                  </a:lnTo>
                  <a:lnTo>
                    <a:pt x="64" y="13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2" y="2"/>
                  </a:lnTo>
                  <a:lnTo>
                    <a:pt x="96" y="4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4" y="6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7" name="Freeform 253"/>
            <p:cNvSpPr>
              <a:spLocks/>
            </p:cNvSpPr>
            <p:nvPr/>
          </p:nvSpPr>
          <p:spPr bwMode="auto">
            <a:xfrm>
              <a:off x="2100263" y="4752975"/>
              <a:ext cx="11112" cy="1111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0 w 7"/>
                <a:gd name="T7" fmla="*/ 0 h 7"/>
                <a:gd name="T8" fmla="*/ 2147483647 w 7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5"/>
                  </a:moveTo>
                  <a:lnTo>
                    <a:pt x="7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Freeform 254"/>
            <p:cNvSpPr>
              <a:spLocks/>
            </p:cNvSpPr>
            <p:nvPr/>
          </p:nvSpPr>
          <p:spPr bwMode="auto">
            <a:xfrm>
              <a:off x="3195638" y="4770438"/>
              <a:ext cx="39687" cy="130175"/>
            </a:xfrm>
            <a:custGeom>
              <a:avLst/>
              <a:gdLst>
                <a:gd name="T0" fmla="*/ 2147483647 w 25"/>
                <a:gd name="T1" fmla="*/ 2147483647 h 82"/>
                <a:gd name="T2" fmla="*/ 2147483647 w 25"/>
                <a:gd name="T3" fmla="*/ 2147483647 h 82"/>
                <a:gd name="T4" fmla="*/ 2147483647 w 25"/>
                <a:gd name="T5" fmla="*/ 2147483647 h 82"/>
                <a:gd name="T6" fmla="*/ 2147483647 w 25"/>
                <a:gd name="T7" fmla="*/ 2147483647 h 82"/>
                <a:gd name="T8" fmla="*/ 2147483647 w 25"/>
                <a:gd name="T9" fmla="*/ 2147483647 h 82"/>
                <a:gd name="T10" fmla="*/ 2147483647 w 25"/>
                <a:gd name="T11" fmla="*/ 2147483647 h 82"/>
                <a:gd name="T12" fmla="*/ 2147483647 w 25"/>
                <a:gd name="T13" fmla="*/ 2147483647 h 82"/>
                <a:gd name="T14" fmla="*/ 2147483647 w 25"/>
                <a:gd name="T15" fmla="*/ 2147483647 h 82"/>
                <a:gd name="T16" fmla="*/ 2147483647 w 25"/>
                <a:gd name="T17" fmla="*/ 2147483647 h 82"/>
                <a:gd name="T18" fmla="*/ 2147483647 w 25"/>
                <a:gd name="T19" fmla="*/ 2147483647 h 82"/>
                <a:gd name="T20" fmla="*/ 2147483647 w 25"/>
                <a:gd name="T21" fmla="*/ 2147483647 h 82"/>
                <a:gd name="T22" fmla="*/ 2147483647 w 25"/>
                <a:gd name="T23" fmla="*/ 2147483647 h 82"/>
                <a:gd name="T24" fmla="*/ 2147483647 w 25"/>
                <a:gd name="T25" fmla="*/ 2147483647 h 82"/>
                <a:gd name="T26" fmla="*/ 2147483647 w 25"/>
                <a:gd name="T27" fmla="*/ 2147483647 h 82"/>
                <a:gd name="T28" fmla="*/ 2147483647 w 25"/>
                <a:gd name="T29" fmla="*/ 2147483647 h 82"/>
                <a:gd name="T30" fmla="*/ 2147483647 w 25"/>
                <a:gd name="T31" fmla="*/ 2147483647 h 82"/>
                <a:gd name="T32" fmla="*/ 2147483647 w 25"/>
                <a:gd name="T33" fmla="*/ 2147483647 h 82"/>
                <a:gd name="T34" fmla="*/ 2147483647 w 25"/>
                <a:gd name="T35" fmla="*/ 2147483647 h 82"/>
                <a:gd name="T36" fmla="*/ 2147483647 w 25"/>
                <a:gd name="T37" fmla="*/ 2147483647 h 82"/>
                <a:gd name="T38" fmla="*/ 0 w 25"/>
                <a:gd name="T39" fmla="*/ 2147483647 h 82"/>
                <a:gd name="T40" fmla="*/ 0 w 25"/>
                <a:gd name="T41" fmla="*/ 2147483647 h 82"/>
                <a:gd name="T42" fmla="*/ 2147483647 w 25"/>
                <a:gd name="T43" fmla="*/ 0 h 82"/>
                <a:gd name="T44" fmla="*/ 2147483647 w 25"/>
                <a:gd name="T45" fmla="*/ 2147483647 h 82"/>
                <a:gd name="T46" fmla="*/ 2147483647 w 25"/>
                <a:gd name="T47" fmla="*/ 2147483647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82"/>
                <a:gd name="T74" fmla="*/ 25 w 25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82">
                  <a:moveTo>
                    <a:pt x="7" y="3"/>
                  </a:moveTo>
                  <a:lnTo>
                    <a:pt x="9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4" y="16"/>
                  </a:lnTo>
                  <a:lnTo>
                    <a:pt x="16" y="21"/>
                  </a:lnTo>
                  <a:lnTo>
                    <a:pt x="14" y="34"/>
                  </a:lnTo>
                  <a:lnTo>
                    <a:pt x="16" y="50"/>
                  </a:lnTo>
                  <a:lnTo>
                    <a:pt x="23" y="64"/>
                  </a:lnTo>
                  <a:lnTo>
                    <a:pt x="25" y="73"/>
                  </a:lnTo>
                  <a:lnTo>
                    <a:pt x="25" y="82"/>
                  </a:lnTo>
                  <a:lnTo>
                    <a:pt x="21" y="82"/>
                  </a:lnTo>
                  <a:lnTo>
                    <a:pt x="13" y="71"/>
                  </a:lnTo>
                  <a:lnTo>
                    <a:pt x="9" y="57"/>
                  </a:lnTo>
                  <a:lnTo>
                    <a:pt x="7" y="50"/>
                  </a:lnTo>
                  <a:lnTo>
                    <a:pt x="5" y="4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2" y="0"/>
                  </a:lnTo>
                  <a:lnTo>
                    <a:pt x="4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B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Freeform 255"/>
            <p:cNvSpPr>
              <a:spLocks/>
            </p:cNvSpPr>
            <p:nvPr/>
          </p:nvSpPr>
          <p:spPr bwMode="auto">
            <a:xfrm>
              <a:off x="2546350" y="4781550"/>
              <a:ext cx="22225" cy="14288"/>
            </a:xfrm>
            <a:custGeom>
              <a:avLst/>
              <a:gdLst>
                <a:gd name="T0" fmla="*/ 2147483647 w 14"/>
                <a:gd name="T1" fmla="*/ 0 h 9"/>
                <a:gd name="T2" fmla="*/ 2147483647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0 w 14"/>
                <a:gd name="T11" fmla="*/ 2147483647 h 9"/>
                <a:gd name="T12" fmla="*/ 2147483647 w 14"/>
                <a:gd name="T13" fmla="*/ 0 h 9"/>
                <a:gd name="T14" fmla="*/ 2147483647 w 14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9"/>
                <a:gd name="T26" fmla="*/ 14 w 1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9">
                  <a:moveTo>
                    <a:pt x="9" y="0"/>
                  </a:move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9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Freeform 256"/>
            <p:cNvSpPr>
              <a:spLocks/>
            </p:cNvSpPr>
            <p:nvPr/>
          </p:nvSpPr>
          <p:spPr bwMode="auto">
            <a:xfrm>
              <a:off x="2984500" y="4781550"/>
              <a:ext cx="42863" cy="112713"/>
            </a:xfrm>
            <a:custGeom>
              <a:avLst/>
              <a:gdLst>
                <a:gd name="T0" fmla="*/ 2147483647 w 27"/>
                <a:gd name="T1" fmla="*/ 2147483647 h 71"/>
                <a:gd name="T2" fmla="*/ 2147483647 w 27"/>
                <a:gd name="T3" fmla="*/ 2147483647 h 71"/>
                <a:gd name="T4" fmla="*/ 2147483647 w 27"/>
                <a:gd name="T5" fmla="*/ 2147483647 h 71"/>
                <a:gd name="T6" fmla="*/ 2147483647 w 27"/>
                <a:gd name="T7" fmla="*/ 2147483647 h 71"/>
                <a:gd name="T8" fmla="*/ 2147483647 w 27"/>
                <a:gd name="T9" fmla="*/ 2147483647 h 71"/>
                <a:gd name="T10" fmla="*/ 2147483647 w 27"/>
                <a:gd name="T11" fmla="*/ 2147483647 h 71"/>
                <a:gd name="T12" fmla="*/ 2147483647 w 27"/>
                <a:gd name="T13" fmla="*/ 2147483647 h 71"/>
                <a:gd name="T14" fmla="*/ 2147483647 w 27"/>
                <a:gd name="T15" fmla="*/ 2147483647 h 71"/>
                <a:gd name="T16" fmla="*/ 2147483647 w 27"/>
                <a:gd name="T17" fmla="*/ 2147483647 h 71"/>
                <a:gd name="T18" fmla="*/ 2147483647 w 27"/>
                <a:gd name="T19" fmla="*/ 2147483647 h 71"/>
                <a:gd name="T20" fmla="*/ 2147483647 w 27"/>
                <a:gd name="T21" fmla="*/ 2147483647 h 71"/>
                <a:gd name="T22" fmla="*/ 0 w 27"/>
                <a:gd name="T23" fmla="*/ 2147483647 h 71"/>
                <a:gd name="T24" fmla="*/ 2147483647 w 27"/>
                <a:gd name="T25" fmla="*/ 2147483647 h 71"/>
                <a:gd name="T26" fmla="*/ 2147483647 w 27"/>
                <a:gd name="T27" fmla="*/ 2147483647 h 71"/>
                <a:gd name="T28" fmla="*/ 2147483647 w 27"/>
                <a:gd name="T29" fmla="*/ 2147483647 h 71"/>
                <a:gd name="T30" fmla="*/ 2147483647 w 27"/>
                <a:gd name="T31" fmla="*/ 2147483647 h 71"/>
                <a:gd name="T32" fmla="*/ 2147483647 w 27"/>
                <a:gd name="T33" fmla="*/ 0 h 71"/>
                <a:gd name="T34" fmla="*/ 2147483647 w 27"/>
                <a:gd name="T35" fmla="*/ 2147483647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71"/>
                <a:gd name="T56" fmla="*/ 27 w 27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71">
                  <a:moveTo>
                    <a:pt x="27" y="3"/>
                  </a:moveTo>
                  <a:lnTo>
                    <a:pt x="27" y="12"/>
                  </a:lnTo>
                  <a:lnTo>
                    <a:pt x="27" y="18"/>
                  </a:lnTo>
                  <a:lnTo>
                    <a:pt x="25" y="20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13" y="57"/>
                  </a:lnTo>
                  <a:lnTo>
                    <a:pt x="9" y="62"/>
                  </a:lnTo>
                  <a:lnTo>
                    <a:pt x="7" y="71"/>
                  </a:lnTo>
                  <a:lnTo>
                    <a:pt x="0" y="61"/>
                  </a:lnTo>
                  <a:lnTo>
                    <a:pt x="6" y="32"/>
                  </a:lnTo>
                  <a:lnTo>
                    <a:pt x="11" y="18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2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FFB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Freeform 257"/>
            <p:cNvSpPr>
              <a:spLocks/>
            </p:cNvSpPr>
            <p:nvPr/>
          </p:nvSpPr>
          <p:spPr bwMode="auto">
            <a:xfrm>
              <a:off x="742950" y="4784725"/>
              <a:ext cx="134938" cy="134938"/>
            </a:xfrm>
            <a:custGeom>
              <a:avLst/>
              <a:gdLst>
                <a:gd name="T0" fmla="*/ 2147483647 w 85"/>
                <a:gd name="T1" fmla="*/ 2147483647 h 85"/>
                <a:gd name="T2" fmla="*/ 2147483647 w 85"/>
                <a:gd name="T3" fmla="*/ 2147483647 h 85"/>
                <a:gd name="T4" fmla="*/ 2147483647 w 85"/>
                <a:gd name="T5" fmla="*/ 2147483647 h 85"/>
                <a:gd name="T6" fmla="*/ 2147483647 w 85"/>
                <a:gd name="T7" fmla="*/ 2147483647 h 85"/>
                <a:gd name="T8" fmla="*/ 2147483647 w 85"/>
                <a:gd name="T9" fmla="*/ 2147483647 h 85"/>
                <a:gd name="T10" fmla="*/ 0 w 85"/>
                <a:gd name="T11" fmla="*/ 2147483647 h 85"/>
                <a:gd name="T12" fmla="*/ 0 w 85"/>
                <a:gd name="T13" fmla="*/ 2147483647 h 85"/>
                <a:gd name="T14" fmla="*/ 2147483647 w 85"/>
                <a:gd name="T15" fmla="*/ 2147483647 h 85"/>
                <a:gd name="T16" fmla="*/ 2147483647 w 85"/>
                <a:gd name="T17" fmla="*/ 2147483647 h 85"/>
                <a:gd name="T18" fmla="*/ 2147483647 w 85"/>
                <a:gd name="T19" fmla="*/ 2147483647 h 85"/>
                <a:gd name="T20" fmla="*/ 2147483647 w 85"/>
                <a:gd name="T21" fmla="*/ 2147483647 h 85"/>
                <a:gd name="T22" fmla="*/ 2147483647 w 85"/>
                <a:gd name="T23" fmla="*/ 2147483647 h 85"/>
                <a:gd name="T24" fmla="*/ 2147483647 w 85"/>
                <a:gd name="T25" fmla="*/ 0 h 85"/>
                <a:gd name="T26" fmla="*/ 2147483647 w 85"/>
                <a:gd name="T27" fmla="*/ 2147483647 h 85"/>
                <a:gd name="T28" fmla="*/ 2147483647 w 85"/>
                <a:gd name="T29" fmla="*/ 2147483647 h 85"/>
                <a:gd name="T30" fmla="*/ 2147483647 w 85"/>
                <a:gd name="T31" fmla="*/ 2147483647 h 85"/>
                <a:gd name="T32" fmla="*/ 2147483647 w 85"/>
                <a:gd name="T33" fmla="*/ 2147483647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85"/>
                <a:gd name="T53" fmla="*/ 85 w 8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85">
                  <a:moveTo>
                    <a:pt x="76" y="28"/>
                  </a:moveTo>
                  <a:lnTo>
                    <a:pt x="53" y="41"/>
                  </a:lnTo>
                  <a:lnTo>
                    <a:pt x="53" y="43"/>
                  </a:lnTo>
                  <a:lnTo>
                    <a:pt x="13" y="85"/>
                  </a:lnTo>
                  <a:lnTo>
                    <a:pt x="2" y="76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4" y="67"/>
                  </a:lnTo>
                  <a:lnTo>
                    <a:pt x="14" y="53"/>
                  </a:lnTo>
                  <a:lnTo>
                    <a:pt x="44" y="25"/>
                  </a:lnTo>
                  <a:lnTo>
                    <a:pt x="62" y="14"/>
                  </a:lnTo>
                  <a:lnTo>
                    <a:pt x="73" y="10"/>
                  </a:lnTo>
                  <a:lnTo>
                    <a:pt x="83" y="0"/>
                  </a:lnTo>
                  <a:lnTo>
                    <a:pt x="85" y="18"/>
                  </a:lnTo>
                  <a:lnTo>
                    <a:pt x="83" y="23"/>
                  </a:lnTo>
                  <a:lnTo>
                    <a:pt x="82" y="26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B2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Freeform 259"/>
            <p:cNvSpPr>
              <a:spLocks/>
            </p:cNvSpPr>
            <p:nvPr/>
          </p:nvSpPr>
          <p:spPr bwMode="auto">
            <a:xfrm>
              <a:off x="3484563" y="4795838"/>
              <a:ext cx="3175" cy="317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Freeform 260"/>
            <p:cNvSpPr>
              <a:spLocks/>
            </p:cNvSpPr>
            <p:nvPr/>
          </p:nvSpPr>
          <p:spPr bwMode="auto">
            <a:xfrm>
              <a:off x="1568450" y="4803775"/>
              <a:ext cx="14288" cy="3175"/>
            </a:xfrm>
            <a:custGeom>
              <a:avLst/>
              <a:gdLst>
                <a:gd name="T0" fmla="*/ 2147483647 w 9"/>
                <a:gd name="T1" fmla="*/ 2147483647 h 2"/>
                <a:gd name="T2" fmla="*/ 2147483647 w 9"/>
                <a:gd name="T3" fmla="*/ 2147483647 h 2"/>
                <a:gd name="T4" fmla="*/ 0 w 9"/>
                <a:gd name="T5" fmla="*/ 0 h 2"/>
                <a:gd name="T6" fmla="*/ 2147483647 w 9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9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9" name="Freeform 262"/>
            <p:cNvSpPr>
              <a:spLocks/>
            </p:cNvSpPr>
            <p:nvPr/>
          </p:nvSpPr>
          <p:spPr bwMode="auto">
            <a:xfrm>
              <a:off x="1592263" y="4821238"/>
              <a:ext cx="11112" cy="4762"/>
            </a:xfrm>
            <a:custGeom>
              <a:avLst/>
              <a:gdLst>
                <a:gd name="T0" fmla="*/ 0 w 7"/>
                <a:gd name="T1" fmla="*/ 0 h 3"/>
                <a:gd name="T2" fmla="*/ 2147483647 w 7"/>
                <a:gd name="T3" fmla="*/ 2147483647 h 3"/>
                <a:gd name="T4" fmla="*/ 0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0" name="Freeform 263"/>
            <p:cNvSpPr>
              <a:spLocks/>
            </p:cNvSpPr>
            <p:nvPr/>
          </p:nvSpPr>
          <p:spPr bwMode="auto">
            <a:xfrm>
              <a:off x="3063875" y="4826000"/>
              <a:ext cx="7938" cy="3175"/>
            </a:xfrm>
            <a:custGeom>
              <a:avLst/>
              <a:gdLst>
                <a:gd name="T0" fmla="*/ 2147483647 w 5"/>
                <a:gd name="T1" fmla="*/ 0 h 2"/>
                <a:gd name="T2" fmla="*/ 0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1" name="Freeform 264"/>
            <p:cNvSpPr>
              <a:spLocks/>
            </p:cNvSpPr>
            <p:nvPr/>
          </p:nvSpPr>
          <p:spPr bwMode="auto">
            <a:xfrm>
              <a:off x="2128838" y="4868863"/>
              <a:ext cx="25400" cy="3175"/>
            </a:xfrm>
            <a:custGeom>
              <a:avLst/>
              <a:gdLst>
                <a:gd name="T0" fmla="*/ 2147483647 w 16"/>
                <a:gd name="T1" fmla="*/ 0 h 2"/>
                <a:gd name="T2" fmla="*/ 2147483647 w 16"/>
                <a:gd name="T3" fmla="*/ 2147483647 h 2"/>
                <a:gd name="T4" fmla="*/ 2147483647 w 16"/>
                <a:gd name="T5" fmla="*/ 2147483647 h 2"/>
                <a:gd name="T6" fmla="*/ 2147483647 w 16"/>
                <a:gd name="T7" fmla="*/ 2147483647 h 2"/>
                <a:gd name="T8" fmla="*/ 0 w 16"/>
                <a:gd name="T9" fmla="*/ 2147483647 h 2"/>
                <a:gd name="T10" fmla="*/ 2147483647 w 1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"/>
                <a:gd name="T20" fmla="*/ 16 w 1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">
                  <a:moveTo>
                    <a:pt x="16" y="0"/>
                  </a:moveTo>
                  <a:lnTo>
                    <a:pt x="8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3" name="Freeform 265"/>
            <p:cNvSpPr>
              <a:spLocks/>
            </p:cNvSpPr>
            <p:nvPr/>
          </p:nvSpPr>
          <p:spPr bwMode="auto">
            <a:xfrm>
              <a:off x="2179638" y="4868863"/>
              <a:ext cx="22225" cy="3175"/>
            </a:xfrm>
            <a:custGeom>
              <a:avLst/>
              <a:gdLst>
                <a:gd name="T0" fmla="*/ 2147483647 w 14"/>
                <a:gd name="T1" fmla="*/ 0 h 2"/>
                <a:gd name="T2" fmla="*/ 2147483647 w 14"/>
                <a:gd name="T3" fmla="*/ 2147483647 h 2"/>
                <a:gd name="T4" fmla="*/ 2147483647 w 14"/>
                <a:gd name="T5" fmla="*/ 0 h 2"/>
                <a:gd name="T6" fmla="*/ 0 w 14"/>
                <a:gd name="T7" fmla="*/ 0 h 2"/>
                <a:gd name="T8" fmla="*/ 2147483647 w 14"/>
                <a:gd name="T9" fmla="*/ 0 h 2"/>
                <a:gd name="T10" fmla="*/ 2147483647 w 1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"/>
                <a:gd name="T20" fmla="*/ 14 w 1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">
                  <a:moveTo>
                    <a:pt x="14" y="0"/>
                  </a:moveTo>
                  <a:lnTo>
                    <a:pt x="10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4" name="Freeform 266"/>
            <p:cNvSpPr>
              <a:spLocks/>
            </p:cNvSpPr>
            <p:nvPr/>
          </p:nvSpPr>
          <p:spPr bwMode="auto">
            <a:xfrm>
              <a:off x="2055813" y="4872038"/>
              <a:ext cx="15875" cy="1587"/>
            </a:xfrm>
            <a:custGeom>
              <a:avLst/>
              <a:gdLst>
                <a:gd name="T0" fmla="*/ 2147483647 w 10"/>
                <a:gd name="T1" fmla="*/ 0 h 1587"/>
                <a:gd name="T2" fmla="*/ 2147483647 w 10"/>
                <a:gd name="T3" fmla="*/ 0 h 1587"/>
                <a:gd name="T4" fmla="*/ 0 w 10"/>
                <a:gd name="T5" fmla="*/ 0 h 1587"/>
                <a:gd name="T6" fmla="*/ 0 w 10"/>
                <a:gd name="T7" fmla="*/ 0 h 1587"/>
                <a:gd name="T8" fmla="*/ 2147483647 w 10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87"/>
                <a:gd name="T17" fmla="*/ 10 w 10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87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5" name="Freeform 268"/>
            <p:cNvSpPr>
              <a:spLocks/>
            </p:cNvSpPr>
            <p:nvPr/>
          </p:nvSpPr>
          <p:spPr bwMode="auto">
            <a:xfrm>
              <a:off x="1873250" y="4886325"/>
              <a:ext cx="12700" cy="14288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0 w 8"/>
                <a:gd name="T7" fmla="*/ 2147483647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0"/>
                  </a:moveTo>
                  <a:lnTo>
                    <a:pt x="7" y="5"/>
                  </a:lnTo>
                  <a:lnTo>
                    <a:pt x="1" y="9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6" name="Freeform 270"/>
            <p:cNvSpPr>
              <a:spLocks/>
            </p:cNvSpPr>
            <p:nvPr/>
          </p:nvSpPr>
          <p:spPr bwMode="auto">
            <a:xfrm>
              <a:off x="2987675" y="4894263"/>
              <a:ext cx="11113" cy="20637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w 7"/>
                <a:gd name="T7" fmla="*/ 0 h 13"/>
                <a:gd name="T8" fmla="*/ 2147483647 w 7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7" y="13"/>
                  </a:moveTo>
                  <a:lnTo>
                    <a:pt x="4" y="11"/>
                  </a:lnTo>
                  <a:lnTo>
                    <a:pt x="2" y="7"/>
                  </a:lnTo>
                  <a:lnTo>
                    <a:pt x="0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7" name="Freeform 271"/>
            <p:cNvSpPr>
              <a:spLocks/>
            </p:cNvSpPr>
            <p:nvPr/>
          </p:nvSpPr>
          <p:spPr bwMode="auto">
            <a:xfrm>
              <a:off x="2906713" y="4914900"/>
              <a:ext cx="642937" cy="30163"/>
            </a:xfrm>
            <a:custGeom>
              <a:avLst/>
              <a:gdLst>
                <a:gd name="T0" fmla="*/ 2147483647 w 405"/>
                <a:gd name="T1" fmla="*/ 2147483647 h 19"/>
                <a:gd name="T2" fmla="*/ 2147483647 w 405"/>
                <a:gd name="T3" fmla="*/ 0 h 19"/>
                <a:gd name="T4" fmla="*/ 2147483647 w 405"/>
                <a:gd name="T5" fmla="*/ 0 h 19"/>
                <a:gd name="T6" fmla="*/ 2147483647 w 405"/>
                <a:gd name="T7" fmla="*/ 0 h 19"/>
                <a:gd name="T8" fmla="*/ 2147483647 w 405"/>
                <a:gd name="T9" fmla="*/ 2147483647 h 19"/>
                <a:gd name="T10" fmla="*/ 2147483647 w 405"/>
                <a:gd name="T11" fmla="*/ 2147483647 h 19"/>
                <a:gd name="T12" fmla="*/ 2147483647 w 405"/>
                <a:gd name="T13" fmla="*/ 2147483647 h 19"/>
                <a:gd name="T14" fmla="*/ 2147483647 w 405"/>
                <a:gd name="T15" fmla="*/ 2147483647 h 19"/>
                <a:gd name="T16" fmla="*/ 2147483647 w 405"/>
                <a:gd name="T17" fmla="*/ 2147483647 h 19"/>
                <a:gd name="T18" fmla="*/ 2147483647 w 405"/>
                <a:gd name="T19" fmla="*/ 2147483647 h 19"/>
                <a:gd name="T20" fmla="*/ 2147483647 w 405"/>
                <a:gd name="T21" fmla="*/ 2147483647 h 19"/>
                <a:gd name="T22" fmla="*/ 2147483647 w 405"/>
                <a:gd name="T23" fmla="*/ 2147483647 h 19"/>
                <a:gd name="T24" fmla="*/ 2147483647 w 405"/>
                <a:gd name="T25" fmla="*/ 2147483647 h 19"/>
                <a:gd name="T26" fmla="*/ 2147483647 w 405"/>
                <a:gd name="T27" fmla="*/ 2147483647 h 19"/>
                <a:gd name="T28" fmla="*/ 2147483647 w 405"/>
                <a:gd name="T29" fmla="*/ 2147483647 h 19"/>
                <a:gd name="T30" fmla="*/ 2147483647 w 405"/>
                <a:gd name="T31" fmla="*/ 2147483647 h 19"/>
                <a:gd name="T32" fmla="*/ 2147483647 w 405"/>
                <a:gd name="T33" fmla="*/ 2147483647 h 19"/>
                <a:gd name="T34" fmla="*/ 2147483647 w 405"/>
                <a:gd name="T35" fmla="*/ 2147483647 h 19"/>
                <a:gd name="T36" fmla="*/ 2147483647 w 405"/>
                <a:gd name="T37" fmla="*/ 2147483647 h 19"/>
                <a:gd name="T38" fmla="*/ 2147483647 w 405"/>
                <a:gd name="T39" fmla="*/ 2147483647 h 19"/>
                <a:gd name="T40" fmla="*/ 2147483647 w 405"/>
                <a:gd name="T41" fmla="*/ 2147483647 h 19"/>
                <a:gd name="T42" fmla="*/ 2147483647 w 405"/>
                <a:gd name="T43" fmla="*/ 2147483647 h 19"/>
                <a:gd name="T44" fmla="*/ 2147483647 w 405"/>
                <a:gd name="T45" fmla="*/ 2147483647 h 19"/>
                <a:gd name="T46" fmla="*/ 2147483647 w 405"/>
                <a:gd name="T47" fmla="*/ 2147483647 h 19"/>
                <a:gd name="T48" fmla="*/ 2147483647 w 405"/>
                <a:gd name="T49" fmla="*/ 2147483647 h 19"/>
                <a:gd name="T50" fmla="*/ 2147483647 w 405"/>
                <a:gd name="T51" fmla="*/ 2147483647 h 19"/>
                <a:gd name="T52" fmla="*/ 2147483647 w 405"/>
                <a:gd name="T53" fmla="*/ 2147483647 h 19"/>
                <a:gd name="T54" fmla="*/ 2147483647 w 405"/>
                <a:gd name="T55" fmla="*/ 2147483647 h 19"/>
                <a:gd name="T56" fmla="*/ 2147483647 w 405"/>
                <a:gd name="T57" fmla="*/ 2147483647 h 19"/>
                <a:gd name="T58" fmla="*/ 2147483647 w 405"/>
                <a:gd name="T59" fmla="*/ 2147483647 h 19"/>
                <a:gd name="T60" fmla="*/ 2147483647 w 405"/>
                <a:gd name="T61" fmla="*/ 2147483647 h 19"/>
                <a:gd name="T62" fmla="*/ 2147483647 w 405"/>
                <a:gd name="T63" fmla="*/ 2147483647 h 19"/>
                <a:gd name="T64" fmla="*/ 2147483647 w 405"/>
                <a:gd name="T65" fmla="*/ 2147483647 h 19"/>
                <a:gd name="T66" fmla="*/ 2147483647 w 405"/>
                <a:gd name="T67" fmla="*/ 2147483647 h 19"/>
                <a:gd name="T68" fmla="*/ 2147483647 w 405"/>
                <a:gd name="T69" fmla="*/ 2147483647 h 19"/>
                <a:gd name="T70" fmla="*/ 2147483647 w 405"/>
                <a:gd name="T71" fmla="*/ 2147483647 h 19"/>
                <a:gd name="T72" fmla="*/ 2147483647 w 405"/>
                <a:gd name="T73" fmla="*/ 2147483647 h 19"/>
                <a:gd name="T74" fmla="*/ 2147483647 w 405"/>
                <a:gd name="T75" fmla="*/ 2147483647 h 19"/>
                <a:gd name="T76" fmla="*/ 2147483647 w 405"/>
                <a:gd name="T77" fmla="*/ 2147483647 h 19"/>
                <a:gd name="T78" fmla="*/ 2147483647 w 405"/>
                <a:gd name="T79" fmla="*/ 2147483647 h 19"/>
                <a:gd name="T80" fmla="*/ 2147483647 w 405"/>
                <a:gd name="T81" fmla="*/ 2147483647 h 19"/>
                <a:gd name="T82" fmla="*/ 2147483647 w 405"/>
                <a:gd name="T83" fmla="*/ 2147483647 h 19"/>
                <a:gd name="T84" fmla="*/ 2147483647 w 405"/>
                <a:gd name="T85" fmla="*/ 2147483647 h 19"/>
                <a:gd name="T86" fmla="*/ 2147483647 w 405"/>
                <a:gd name="T87" fmla="*/ 2147483647 h 19"/>
                <a:gd name="T88" fmla="*/ 2147483647 w 405"/>
                <a:gd name="T89" fmla="*/ 2147483647 h 19"/>
                <a:gd name="T90" fmla="*/ 2147483647 w 405"/>
                <a:gd name="T91" fmla="*/ 2147483647 h 19"/>
                <a:gd name="T92" fmla="*/ 2147483647 w 405"/>
                <a:gd name="T93" fmla="*/ 2147483647 h 19"/>
                <a:gd name="T94" fmla="*/ 2147483647 w 405"/>
                <a:gd name="T95" fmla="*/ 2147483647 h 19"/>
                <a:gd name="T96" fmla="*/ 2147483647 w 405"/>
                <a:gd name="T97" fmla="*/ 2147483647 h 19"/>
                <a:gd name="T98" fmla="*/ 2147483647 w 405"/>
                <a:gd name="T99" fmla="*/ 2147483647 h 19"/>
                <a:gd name="T100" fmla="*/ 2147483647 w 405"/>
                <a:gd name="T101" fmla="*/ 2147483647 h 19"/>
                <a:gd name="T102" fmla="*/ 2147483647 w 405"/>
                <a:gd name="T103" fmla="*/ 2147483647 h 19"/>
                <a:gd name="T104" fmla="*/ 2147483647 w 405"/>
                <a:gd name="T105" fmla="*/ 2147483647 h 19"/>
                <a:gd name="T106" fmla="*/ 2147483647 w 405"/>
                <a:gd name="T107" fmla="*/ 2147483647 h 19"/>
                <a:gd name="T108" fmla="*/ 2147483647 w 405"/>
                <a:gd name="T109" fmla="*/ 2147483647 h 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5"/>
                <a:gd name="T166" fmla="*/ 0 h 19"/>
                <a:gd name="T167" fmla="*/ 405 w 405"/>
                <a:gd name="T168" fmla="*/ 19 h 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5" h="19">
                  <a:moveTo>
                    <a:pt x="294" y="0"/>
                  </a:moveTo>
                  <a:lnTo>
                    <a:pt x="318" y="2"/>
                  </a:lnTo>
                  <a:lnTo>
                    <a:pt x="320" y="0"/>
                  </a:lnTo>
                  <a:lnTo>
                    <a:pt x="350" y="0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7" y="2"/>
                  </a:lnTo>
                  <a:lnTo>
                    <a:pt x="361" y="0"/>
                  </a:lnTo>
                  <a:lnTo>
                    <a:pt x="382" y="2"/>
                  </a:lnTo>
                  <a:lnTo>
                    <a:pt x="400" y="5"/>
                  </a:lnTo>
                  <a:lnTo>
                    <a:pt x="403" y="9"/>
                  </a:lnTo>
                  <a:lnTo>
                    <a:pt x="405" y="14"/>
                  </a:lnTo>
                  <a:lnTo>
                    <a:pt x="405" y="16"/>
                  </a:lnTo>
                  <a:lnTo>
                    <a:pt x="403" y="16"/>
                  </a:lnTo>
                  <a:lnTo>
                    <a:pt x="400" y="14"/>
                  </a:lnTo>
                  <a:lnTo>
                    <a:pt x="398" y="14"/>
                  </a:lnTo>
                  <a:lnTo>
                    <a:pt x="396" y="12"/>
                  </a:lnTo>
                  <a:lnTo>
                    <a:pt x="395" y="16"/>
                  </a:lnTo>
                  <a:lnTo>
                    <a:pt x="395" y="14"/>
                  </a:lnTo>
                  <a:lnTo>
                    <a:pt x="379" y="16"/>
                  </a:lnTo>
                  <a:lnTo>
                    <a:pt x="368" y="12"/>
                  </a:lnTo>
                  <a:lnTo>
                    <a:pt x="366" y="12"/>
                  </a:lnTo>
                  <a:lnTo>
                    <a:pt x="364" y="12"/>
                  </a:lnTo>
                  <a:lnTo>
                    <a:pt x="363" y="14"/>
                  </a:lnTo>
                  <a:lnTo>
                    <a:pt x="363" y="12"/>
                  </a:lnTo>
                  <a:lnTo>
                    <a:pt x="361" y="14"/>
                  </a:lnTo>
                  <a:lnTo>
                    <a:pt x="352" y="10"/>
                  </a:lnTo>
                  <a:lnTo>
                    <a:pt x="349" y="14"/>
                  </a:lnTo>
                  <a:lnTo>
                    <a:pt x="347" y="12"/>
                  </a:lnTo>
                  <a:lnTo>
                    <a:pt x="343" y="14"/>
                  </a:lnTo>
                  <a:lnTo>
                    <a:pt x="336" y="12"/>
                  </a:lnTo>
                  <a:lnTo>
                    <a:pt x="333" y="14"/>
                  </a:lnTo>
                  <a:lnTo>
                    <a:pt x="331" y="12"/>
                  </a:lnTo>
                  <a:lnTo>
                    <a:pt x="329" y="14"/>
                  </a:lnTo>
                  <a:lnTo>
                    <a:pt x="327" y="12"/>
                  </a:lnTo>
                  <a:lnTo>
                    <a:pt x="325" y="14"/>
                  </a:lnTo>
                  <a:lnTo>
                    <a:pt x="315" y="14"/>
                  </a:lnTo>
                  <a:lnTo>
                    <a:pt x="306" y="14"/>
                  </a:lnTo>
                  <a:lnTo>
                    <a:pt x="297" y="14"/>
                  </a:lnTo>
                  <a:lnTo>
                    <a:pt x="294" y="14"/>
                  </a:lnTo>
                  <a:lnTo>
                    <a:pt x="290" y="14"/>
                  </a:lnTo>
                  <a:lnTo>
                    <a:pt x="287" y="14"/>
                  </a:lnTo>
                  <a:lnTo>
                    <a:pt x="285" y="12"/>
                  </a:lnTo>
                  <a:lnTo>
                    <a:pt x="274" y="14"/>
                  </a:lnTo>
                  <a:lnTo>
                    <a:pt x="269" y="14"/>
                  </a:lnTo>
                  <a:lnTo>
                    <a:pt x="265" y="12"/>
                  </a:lnTo>
                  <a:lnTo>
                    <a:pt x="265" y="14"/>
                  </a:lnTo>
                  <a:lnTo>
                    <a:pt x="260" y="12"/>
                  </a:lnTo>
                  <a:lnTo>
                    <a:pt x="242" y="14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26" y="18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0" y="14"/>
                  </a:lnTo>
                  <a:lnTo>
                    <a:pt x="209" y="14"/>
                  </a:lnTo>
                  <a:lnTo>
                    <a:pt x="205" y="16"/>
                  </a:lnTo>
                  <a:lnTo>
                    <a:pt x="205" y="14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2" y="18"/>
                  </a:lnTo>
                  <a:lnTo>
                    <a:pt x="198" y="16"/>
                  </a:lnTo>
                  <a:lnTo>
                    <a:pt x="193" y="14"/>
                  </a:lnTo>
                  <a:lnTo>
                    <a:pt x="193" y="18"/>
                  </a:lnTo>
                  <a:lnTo>
                    <a:pt x="191" y="16"/>
                  </a:lnTo>
                  <a:lnTo>
                    <a:pt x="187" y="14"/>
                  </a:lnTo>
                  <a:lnTo>
                    <a:pt x="173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61" y="16"/>
                  </a:lnTo>
                  <a:lnTo>
                    <a:pt x="157" y="16"/>
                  </a:lnTo>
                  <a:lnTo>
                    <a:pt x="154" y="19"/>
                  </a:lnTo>
                  <a:lnTo>
                    <a:pt x="150" y="18"/>
                  </a:lnTo>
                  <a:lnTo>
                    <a:pt x="147" y="18"/>
                  </a:lnTo>
                  <a:lnTo>
                    <a:pt x="143" y="18"/>
                  </a:lnTo>
                  <a:lnTo>
                    <a:pt x="140" y="16"/>
                  </a:lnTo>
                  <a:lnTo>
                    <a:pt x="127" y="16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5" y="14"/>
                  </a:lnTo>
                  <a:lnTo>
                    <a:pt x="108" y="12"/>
                  </a:lnTo>
                  <a:lnTo>
                    <a:pt x="101" y="14"/>
                  </a:lnTo>
                  <a:lnTo>
                    <a:pt x="97" y="10"/>
                  </a:lnTo>
                  <a:lnTo>
                    <a:pt x="95" y="12"/>
                  </a:lnTo>
                  <a:lnTo>
                    <a:pt x="60" y="9"/>
                  </a:lnTo>
                  <a:lnTo>
                    <a:pt x="49" y="9"/>
                  </a:lnTo>
                  <a:lnTo>
                    <a:pt x="2" y="5"/>
                  </a:lnTo>
                  <a:lnTo>
                    <a:pt x="0" y="3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26" y="3"/>
                  </a:lnTo>
                  <a:lnTo>
                    <a:pt x="49" y="3"/>
                  </a:lnTo>
                  <a:lnTo>
                    <a:pt x="74" y="2"/>
                  </a:lnTo>
                  <a:lnTo>
                    <a:pt x="81" y="2"/>
                  </a:lnTo>
                  <a:lnTo>
                    <a:pt x="122" y="5"/>
                  </a:lnTo>
                  <a:lnTo>
                    <a:pt x="124" y="3"/>
                  </a:lnTo>
                  <a:lnTo>
                    <a:pt x="126" y="5"/>
                  </a:lnTo>
                  <a:lnTo>
                    <a:pt x="133" y="3"/>
                  </a:lnTo>
                  <a:lnTo>
                    <a:pt x="159" y="2"/>
                  </a:lnTo>
                  <a:lnTo>
                    <a:pt x="175" y="2"/>
                  </a:lnTo>
                  <a:lnTo>
                    <a:pt x="191" y="2"/>
                  </a:lnTo>
                  <a:lnTo>
                    <a:pt x="200" y="2"/>
                  </a:lnTo>
                  <a:lnTo>
                    <a:pt x="225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8" name="Freeform 272"/>
            <p:cNvSpPr>
              <a:spLocks/>
            </p:cNvSpPr>
            <p:nvPr/>
          </p:nvSpPr>
          <p:spPr bwMode="auto">
            <a:xfrm>
              <a:off x="690563" y="4918075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2147483647 w 1"/>
                <a:gd name="T5" fmla="*/ 0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4" name="103 Estrella de 5 puntas"/>
          <p:cNvSpPr/>
          <p:nvPr/>
        </p:nvSpPr>
        <p:spPr>
          <a:xfrm>
            <a:off x="5916934" y="510808"/>
            <a:ext cx="1152128" cy="1152128"/>
          </a:xfrm>
          <a:prstGeom prst="star5">
            <a:avLst>
              <a:gd name="adj" fmla="val 1454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Llamada ovalada"/>
          <p:cNvSpPr/>
          <p:nvPr/>
        </p:nvSpPr>
        <p:spPr>
          <a:xfrm>
            <a:off x="1259633" y="1052737"/>
            <a:ext cx="2520280" cy="993686"/>
          </a:xfrm>
          <a:prstGeom prst="wedgeEllipseCallout">
            <a:avLst>
              <a:gd name="adj1" fmla="val -3725"/>
              <a:gd name="adj2" fmla="val 100421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Merry</a:t>
            </a:r>
            <a:r>
              <a:rPr lang="es-ES_tradnl" sz="2400" b="1" dirty="0">
                <a:solidFill>
                  <a:schemeClr val="bg1"/>
                </a:solidFill>
              </a:rPr>
              <a:t> Christmas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1" y="2851255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33" y="2860970"/>
            <a:ext cx="371261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5" y="3607498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89" y="3607498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9" name="Freeform 62"/>
          <p:cNvSpPr>
            <a:spLocks/>
          </p:cNvSpPr>
          <p:nvPr/>
        </p:nvSpPr>
        <p:spPr bwMode="auto">
          <a:xfrm>
            <a:off x="4787900" y="6145213"/>
            <a:ext cx="303213" cy="314325"/>
          </a:xfrm>
          <a:custGeom>
            <a:avLst/>
            <a:gdLst>
              <a:gd name="T0" fmla="*/ 2147483647 w 191"/>
              <a:gd name="T1" fmla="*/ 2147483647 h 198"/>
              <a:gd name="T2" fmla="*/ 2147483647 w 191"/>
              <a:gd name="T3" fmla="*/ 2147483647 h 198"/>
              <a:gd name="T4" fmla="*/ 2147483647 w 191"/>
              <a:gd name="T5" fmla="*/ 2147483647 h 198"/>
              <a:gd name="T6" fmla="*/ 2147483647 w 191"/>
              <a:gd name="T7" fmla="*/ 2147483647 h 198"/>
              <a:gd name="T8" fmla="*/ 2147483647 w 191"/>
              <a:gd name="T9" fmla="*/ 2147483647 h 198"/>
              <a:gd name="T10" fmla="*/ 2147483647 w 191"/>
              <a:gd name="T11" fmla="*/ 2147483647 h 198"/>
              <a:gd name="T12" fmla="*/ 2147483647 w 191"/>
              <a:gd name="T13" fmla="*/ 2147483647 h 198"/>
              <a:gd name="T14" fmla="*/ 2147483647 w 191"/>
              <a:gd name="T15" fmla="*/ 2147483647 h 198"/>
              <a:gd name="T16" fmla="*/ 2147483647 w 191"/>
              <a:gd name="T17" fmla="*/ 2147483647 h 198"/>
              <a:gd name="T18" fmla="*/ 2147483647 w 191"/>
              <a:gd name="T19" fmla="*/ 2147483647 h 198"/>
              <a:gd name="T20" fmla="*/ 2147483647 w 191"/>
              <a:gd name="T21" fmla="*/ 2147483647 h 198"/>
              <a:gd name="T22" fmla="*/ 2147483647 w 191"/>
              <a:gd name="T23" fmla="*/ 2147483647 h 198"/>
              <a:gd name="T24" fmla="*/ 2147483647 w 191"/>
              <a:gd name="T25" fmla="*/ 2147483647 h 198"/>
              <a:gd name="T26" fmla="*/ 2147483647 w 191"/>
              <a:gd name="T27" fmla="*/ 2147483647 h 198"/>
              <a:gd name="T28" fmla="*/ 2147483647 w 191"/>
              <a:gd name="T29" fmla="*/ 2147483647 h 198"/>
              <a:gd name="T30" fmla="*/ 2147483647 w 191"/>
              <a:gd name="T31" fmla="*/ 2147483647 h 198"/>
              <a:gd name="T32" fmla="*/ 2147483647 w 191"/>
              <a:gd name="T33" fmla="*/ 2147483647 h 198"/>
              <a:gd name="T34" fmla="*/ 2147483647 w 191"/>
              <a:gd name="T35" fmla="*/ 2147483647 h 198"/>
              <a:gd name="T36" fmla="*/ 2147483647 w 191"/>
              <a:gd name="T37" fmla="*/ 2147483647 h 198"/>
              <a:gd name="T38" fmla="*/ 2147483647 w 191"/>
              <a:gd name="T39" fmla="*/ 2147483647 h 198"/>
              <a:gd name="T40" fmla="*/ 2147483647 w 191"/>
              <a:gd name="T41" fmla="*/ 2147483647 h 198"/>
              <a:gd name="T42" fmla="*/ 2147483647 w 191"/>
              <a:gd name="T43" fmla="*/ 2147483647 h 198"/>
              <a:gd name="T44" fmla="*/ 2147483647 w 191"/>
              <a:gd name="T45" fmla="*/ 2147483647 h 198"/>
              <a:gd name="T46" fmla="*/ 2147483647 w 191"/>
              <a:gd name="T47" fmla="*/ 2147483647 h 198"/>
              <a:gd name="T48" fmla="*/ 0 w 191"/>
              <a:gd name="T49" fmla="*/ 2147483647 h 198"/>
              <a:gd name="T50" fmla="*/ 2147483647 w 191"/>
              <a:gd name="T51" fmla="*/ 2147483647 h 198"/>
              <a:gd name="T52" fmla="*/ 2147483647 w 191"/>
              <a:gd name="T53" fmla="*/ 2147483647 h 198"/>
              <a:gd name="T54" fmla="*/ 2147483647 w 191"/>
              <a:gd name="T55" fmla="*/ 2147483647 h 198"/>
              <a:gd name="T56" fmla="*/ 2147483647 w 191"/>
              <a:gd name="T57" fmla="*/ 2147483647 h 198"/>
              <a:gd name="T58" fmla="*/ 2147483647 w 191"/>
              <a:gd name="T59" fmla="*/ 2147483647 h 198"/>
              <a:gd name="T60" fmla="*/ 2147483647 w 191"/>
              <a:gd name="T61" fmla="*/ 2147483647 h 198"/>
              <a:gd name="T62" fmla="*/ 2147483647 w 191"/>
              <a:gd name="T63" fmla="*/ 2147483647 h 198"/>
              <a:gd name="T64" fmla="*/ 2147483647 w 191"/>
              <a:gd name="T65" fmla="*/ 2147483647 h 1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1"/>
              <a:gd name="T100" fmla="*/ 0 h 198"/>
              <a:gd name="T101" fmla="*/ 191 w 191"/>
              <a:gd name="T102" fmla="*/ 198 h 1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1" h="198">
                <a:moveTo>
                  <a:pt x="114" y="13"/>
                </a:moveTo>
                <a:lnTo>
                  <a:pt x="98" y="95"/>
                </a:lnTo>
                <a:lnTo>
                  <a:pt x="141" y="25"/>
                </a:lnTo>
                <a:lnTo>
                  <a:pt x="147" y="21"/>
                </a:lnTo>
                <a:lnTo>
                  <a:pt x="151" y="21"/>
                </a:lnTo>
                <a:lnTo>
                  <a:pt x="156" y="23"/>
                </a:lnTo>
                <a:lnTo>
                  <a:pt x="160" y="29"/>
                </a:lnTo>
                <a:lnTo>
                  <a:pt x="168" y="44"/>
                </a:lnTo>
                <a:lnTo>
                  <a:pt x="168" y="50"/>
                </a:lnTo>
                <a:lnTo>
                  <a:pt x="170" y="53"/>
                </a:lnTo>
                <a:lnTo>
                  <a:pt x="102" y="99"/>
                </a:lnTo>
                <a:lnTo>
                  <a:pt x="180" y="80"/>
                </a:lnTo>
                <a:lnTo>
                  <a:pt x="189" y="80"/>
                </a:lnTo>
                <a:lnTo>
                  <a:pt x="191" y="84"/>
                </a:lnTo>
                <a:lnTo>
                  <a:pt x="191" y="97"/>
                </a:lnTo>
                <a:lnTo>
                  <a:pt x="185" y="112"/>
                </a:lnTo>
                <a:lnTo>
                  <a:pt x="182" y="116"/>
                </a:lnTo>
                <a:lnTo>
                  <a:pt x="180" y="118"/>
                </a:lnTo>
                <a:lnTo>
                  <a:pt x="102" y="107"/>
                </a:lnTo>
                <a:lnTo>
                  <a:pt x="170" y="147"/>
                </a:lnTo>
                <a:lnTo>
                  <a:pt x="172" y="149"/>
                </a:lnTo>
                <a:lnTo>
                  <a:pt x="170" y="156"/>
                </a:lnTo>
                <a:lnTo>
                  <a:pt x="162" y="166"/>
                </a:lnTo>
                <a:lnTo>
                  <a:pt x="151" y="175"/>
                </a:lnTo>
                <a:lnTo>
                  <a:pt x="145" y="177"/>
                </a:lnTo>
                <a:lnTo>
                  <a:pt x="141" y="173"/>
                </a:lnTo>
                <a:lnTo>
                  <a:pt x="98" y="112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93" y="196"/>
                </a:lnTo>
                <a:lnTo>
                  <a:pt x="87" y="198"/>
                </a:lnTo>
                <a:lnTo>
                  <a:pt x="81" y="196"/>
                </a:lnTo>
                <a:lnTo>
                  <a:pt x="77" y="191"/>
                </a:lnTo>
                <a:lnTo>
                  <a:pt x="77" y="185"/>
                </a:lnTo>
                <a:lnTo>
                  <a:pt x="87" y="112"/>
                </a:lnTo>
                <a:lnTo>
                  <a:pt x="48" y="175"/>
                </a:lnTo>
                <a:lnTo>
                  <a:pt x="46" y="173"/>
                </a:lnTo>
                <a:lnTo>
                  <a:pt x="42" y="170"/>
                </a:lnTo>
                <a:lnTo>
                  <a:pt x="27" y="164"/>
                </a:lnTo>
                <a:lnTo>
                  <a:pt x="21" y="160"/>
                </a:lnTo>
                <a:lnTo>
                  <a:pt x="17" y="156"/>
                </a:lnTo>
                <a:lnTo>
                  <a:pt x="17" y="151"/>
                </a:lnTo>
                <a:lnTo>
                  <a:pt x="21" y="147"/>
                </a:lnTo>
                <a:lnTo>
                  <a:pt x="85" y="109"/>
                </a:lnTo>
                <a:lnTo>
                  <a:pt x="11" y="118"/>
                </a:lnTo>
                <a:lnTo>
                  <a:pt x="8" y="116"/>
                </a:lnTo>
                <a:lnTo>
                  <a:pt x="6" y="112"/>
                </a:lnTo>
                <a:lnTo>
                  <a:pt x="0" y="97"/>
                </a:lnTo>
                <a:lnTo>
                  <a:pt x="0" y="84"/>
                </a:lnTo>
                <a:lnTo>
                  <a:pt x="2" y="80"/>
                </a:lnTo>
                <a:lnTo>
                  <a:pt x="11" y="80"/>
                </a:lnTo>
                <a:lnTo>
                  <a:pt x="85" y="99"/>
                </a:lnTo>
                <a:lnTo>
                  <a:pt x="21" y="50"/>
                </a:lnTo>
                <a:lnTo>
                  <a:pt x="25" y="46"/>
                </a:lnTo>
                <a:lnTo>
                  <a:pt x="33" y="36"/>
                </a:lnTo>
                <a:lnTo>
                  <a:pt x="42" y="27"/>
                </a:lnTo>
                <a:lnTo>
                  <a:pt x="46" y="23"/>
                </a:lnTo>
                <a:lnTo>
                  <a:pt x="89" y="95"/>
                </a:lnTo>
                <a:lnTo>
                  <a:pt x="77" y="13"/>
                </a:lnTo>
                <a:lnTo>
                  <a:pt x="77" y="4"/>
                </a:lnTo>
                <a:lnTo>
                  <a:pt x="81" y="2"/>
                </a:lnTo>
                <a:lnTo>
                  <a:pt x="87" y="0"/>
                </a:lnTo>
                <a:lnTo>
                  <a:pt x="93" y="2"/>
                </a:lnTo>
                <a:lnTo>
                  <a:pt x="108" y="8"/>
                </a:lnTo>
                <a:lnTo>
                  <a:pt x="112" y="10"/>
                </a:lnTo>
                <a:lnTo>
                  <a:pt x="114" y="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0" name="Freeform 63"/>
          <p:cNvSpPr>
            <a:spLocks/>
          </p:cNvSpPr>
          <p:nvPr/>
        </p:nvSpPr>
        <p:spPr bwMode="auto">
          <a:xfrm>
            <a:off x="4067175" y="4921250"/>
            <a:ext cx="306388" cy="311150"/>
          </a:xfrm>
          <a:custGeom>
            <a:avLst/>
            <a:gdLst>
              <a:gd name="T0" fmla="*/ 2147483647 w 193"/>
              <a:gd name="T1" fmla="*/ 2147483647 h 196"/>
              <a:gd name="T2" fmla="*/ 2147483647 w 193"/>
              <a:gd name="T3" fmla="*/ 2147483647 h 196"/>
              <a:gd name="T4" fmla="*/ 2147483647 w 193"/>
              <a:gd name="T5" fmla="*/ 2147483647 h 196"/>
              <a:gd name="T6" fmla="*/ 2147483647 w 193"/>
              <a:gd name="T7" fmla="*/ 2147483647 h 196"/>
              <a:gd name="T8" fmla="*/ 2147483647 w 193"/>
              <a:gd name="T9" fmla="*/ 2147483647 h 196"/>
              <a:gd name="T10" fmla="*/ 2147483647 w 193"/>
              <a:gd name="T11" fmla="*/ 2147483647 h 196"/>
              <a:gd name="T12" fmla="*/ 2147483647 w 193"/>
              <a:gd name="T13" fmla="*/ 2147483647 h 196"/>
              <a:gd name="T14" fmla="*/ 2147483647 w 193"/>
              <a:gd name="T15" fmla="*/ 2147483647 h 196"/>
              <a:gd name="T16" fmla="*/ 2147483647 w 193"/>
              <a:gd name="T17" fmla="*/ 2147483647 h 196"/>
              <a:gd name="T18" fmla="*/ 2147483647 w 193"/>
              <a:gd name="T19" fmla="*/ 2147483647 h 196"/>
              <a:gd name="T20" fmla="*/ 2147483647 w 193"/>
              <a:gd name="T21" fmla="*/ 2147483647 h 196"/>
              <a:gd name="T22" fmla="*/ 2147483647 w 193"/>
              <a:gd name="T23" fmla="*/ 2147483647 h 196"/>
              <a:gd name="T24" fmla="*/ 2147483647 w 193"/>
              <a:gd name="T25" fmla="*/ 2147483647 h 196"/>
              <a:gd name="T26" fmla="*/ 2147483647 w 193"/>
              <a:gd name="T27" fmla="*/ 2147483647 h 196"/>
              <a:gd name="T28" fmla="*/ 2147483647 w 193"/>
              <a:gd name="T29" fmla="*/ 2147483647 h 196"/>
              <a:gd name="T30" fmla="*/ 2147483647 w 193"/>
              <a:gd name="T31" fmla="*/ 2147483647 h 196"/>
              <a:gd name="T32" fmla="*/ 2147483647 w 193"/>
              <a:gd name="T33" fmla="*/ 2147483647 h 196"/>
              <a:gd name="T34" fmla="*/ 2147483647 w 193"/>
              <a:gd name="T35" fmla="*/ 2147483647 h 196"/>
              <a:gd name="T36" fmla="*/ 2147483647 w 193"/>
              <a:gd name="T37" fmla="*/ 2147483647 h 196"/>
              <a:gd name="T38" fmla="*/ 2147483647 w 193"/>
              <a:gd name="T39" fmla="*/ 2147483647 h 196"/>
              <a:gd name="T40" fmla="*/ 2147483647 w 193"/>
              <a:gd name="T41" fmla="*/ 2147483647 h 196"/>
              <a:gd name="T42" fmla="*/ 2147483647 w 193"/>
              <a:gd name="T43" fmla="*/ 2147483647 h 196"/>
              <a:gd name="T44" fmla="*/ 2147483647 w 193"/>
              <a:gd name="T45" fmla="*/ 2147483647 h 196"/>
              <a:gd name="T46" fmla="*/ 2147483647 w 193"/>
              <a:gd name="T47" fmla="*/ 2147483647 h 196"/>
              <a:gd name="T48" fmla="*/ 0 w 193"/>
              <a:gd name="T49" fmla="*/ 2147483647 h 196"/>
              <a:gd name="T50" fmla="*/ 2147483647 w 193"/>
              <a:gd name="T51" fmla="*/ 2147483647 h 196"/>
              <a:gd name="T52" fmla="*/ 2147483647 w 193"/>
              <a:gd name="T53" fmla="*/ 2147483647 h 196"/>
              <a:gd name="T54" fmla="*/ 2147483647 w 193"/>
              <a:gd name="T55" fmla="*/ 2147483647 h 196"/>
              <a:gd name="T56" fmla="*/ 2147483647 w 193"/>
              <a:gd name="T57" fmla="*/ 2147483647 h 196"/>
              <a:gd name="T58" fmla="*/ 2147483647 w 193"/>
              <a:gd name="T59" fmla="*/ 2147483647 h 196"/>
              <a:gd name="T60" fmla="*/ 2147483647 w 193"/>
              <a:gd name="T61" fmla="*/ 0 h 196"/>
              <a:gd name="T62" fmla="*/ 2147483647 w 193"/>
              <a:gd name="T63" fmla="*/ 0 h 196"/>
              <a:gd name="T64" fmla="*/ 2147483647 w 193"/>
              <a:gd name="T65" fmla="*/ 2147483647 h 1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196"/>
              <a:gd name="T101" fmla="*/ 193 w 193"/>
              <a:gd name="T102" fmla="*/ 196 h 1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196">
                <a:moveTo>
                  <a:pt x="114" y="11"/>
                </a:moveTo>
                <a:lnTo>
                  <a:pt x="100" y="95"/>
                </a:lnTo>
                <a:lnTo>
                  <a:pt x="143" y="25"/>
                </a:lnTo>
                <a:lnTo>
                  <a:pt x="147" y="19"/>
                </a:lnTo>
                <a:lnTo>
                  <a:pt x="154" y="19"/>
                </a:lnTo>
                <a:lnTo>
                  <a:pt x="158" y="23"/>
                </a:lnTo>
                <a:lnTo>
                  <a:pt x="162" y="29"/>
                </a:lnTo>
                <a:lnTo>
                  <a:pt x="168" y="44"/>
                </a:lnTo>
                <a:lnTo>
                  <a:pt x="170" y="48"/>
                </a:lnTo>
                <a:lnTo>
                  <a:pt x="170" y="51"/>
                </a:lnTo>
                <a:lnTo>
                  <a:pt x="102" y="97"/>
                </a:lnTo>
                <a:lnTo>
                  <a:pt x="183" y="80"/>
                </a:lnTo>
                <a:lnTo>
                  <a:pt x="189" y="80"/>
                </a:lnTo>
                <a:lnTo>
                  <a:pt x="193" y="84"/>
                </a:lnTo>
                <a:lnTo>
                  <a:pt x="191" y="97"/>
                </a:lnTo>
                <a:lnTo>
                  <a:pt x="185" y="109"/>
                </a:lnTo>
                <a:lnTo>
                  <a:pt x="183" y="116"/>
                </a:lnTo>
                <a:lnTo>
                  <a:pt x="183" y="118"/>
                </a:lnTo>
                <a:lnTo>
                  <a:pt x="102" y="107"/>
                </a:lnTo>
                <a:lnTo>
                  <a:pt x="172" y="145"/>
                </a:lnTo>
                <a:lnTo>
                  <a:pt x="172" y="149"/>
                </a:lnTo>
                <a:lnTo>
                  <a:pt x="172" y="154"/>
                </a:lnTo>
                <a:lnTo>
                  <a:pt x="164" y="166"/>
                </a:lnTo>
                <a:lnTo>
                  <a:pt x="152" y="175"/>
                </a:lnTo>
                <a:lnTo>
                  <a:pt x="147" y="175"/>
                </a:lnTo>
                <a:lnTo>
                  <a:pt x="143" y="173"/>
                </a:lnTo>
                <a:lnTo>
                  <a:pt x="100" y="112"/>
                </a:lnTo>
                <a:lnTo>
                  <a:pt x="114" y="183"/>
                </a:lnTo>
                <a:lnTo>
                  <a:pt x="114" y="185"/>
                </a:lnTo>
                <a:lnTo>
                  <a:pt x="108" y="189"/>
                </a:lnTo>
                <a:lnTo>
                  <a:pt x="96" y="196"/>
                </a:lnTo>
                <a:lnTo>
                  <a:pt x="87" y="196"/>
                </a:lnTo>
                <a:lnTo>
                  <a:pt x="81" y="196"/>
                </a:lnTo>
                <a:lnTo>
                  <a:pt x="79" y="192"/>
                </a:lnTo>
                <a:lnTo>
                  <a:pt x="77" y="183"/>
                </a:lnTo>
                <a:lnTo>
                  <a:pt x="89" y="112"/>
                </a:lnTo>
                <a:lnTo>
                  <a:pt x="48" y="173"/>
                </a:lnTo>
                <a:lnTo>
                  <a:pt x="42" y="170"/>
                </a:lnTo>
                <a:lnTo>
                  <a:pt x="29" y="164"/>
                </a:lnTo>
                <a:lnTo>
                  <a:pt x="23" y="160"/>
                </a:lnTo>
                <a:lnTo>
                  <a:pt x="19" y="156"/>
                </a:lnTo>
                <a:lnTo>
                  <a:pt x="19" y="152"/>
                </a:lnTo>
                <a:lnTo>
                  <a:pt x="23" y="147"/>
                </a:lnTo>
                <a:lnTo>
                  <a:pt x="85" y="109"/>
                </a:lnTo>
                <a:lnTo>
                  <a:pt x="11" y="118"/>
                </a:lnTo>
                <a:lnTo>
                  <a:pt x="11" y="116"/>
                </a:lnTo>
                <a:lnTo>
                  <a:pt x="9" y="109"/>
                </a:lnTo>
                <a:lnTo>
                  <a:pt x="2" y="97"/>
                </a:lnTo>
                <a:lnTo>
                  <a:pt x="0" y="82"/>
                </a:lnTo>
                <a:lnTo>
                  <a:pt x="5" y="80"/>
                </a:lnTo>
                <a:lnTo>
                  <a:pt x="11" y="80"/>
                </a:lnTo>
                <a:lnTo>
                  <a:pt x="87" y="99"/>
                </a:lnTo>
                <a:lnTo>
                  <a:pt x="21" y="48"/>
                </a:lnTo>
                <a:lnTo>
                  <a:pt x="25" y="44"/>
                </a:lnTo>
                <a:lnTo>
                  <a:pt x="36" y="36"/>
                </a:lnTo>
                <a:lnTo>
                  <a:pt x="44" y="25"/>
                </a:lnTo>
                <a:lnTo>
                  <a:pt x="48" y="23"/>
                </a:lnTo>
                <a:lnTo>
                  <a:pt x="89" y="93"/>
                </a:lnTo>
                <a:lnTo>
                  <a:pt x="77" y="11"/>
                </a:lnTo>
                <a:lnTo>
                  <a:pt x="79" y="4"/>
                </a:lnTo>
                <a:lnTo>
                  <a:pt x="81" y="0"/>
                </a:lnTo>
                <a:lnTo>
                  <a:pt x="87" y="0"/>
                </a:lnTo>
                <a:lnTo>
                  <a:pt x="96" y="0"/>
                </a:lnTo>
                <a:lnTo>
                  <a:pt x="108" y="6"/>
                </a:lnTo>
                <a:lnTo>
                  <a:pt x="112" y="11"/>
                </a:lnTo>
                <a:lnTo>
                  <a:pt x="114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1" name="Freeform 64"/>
          <p:cNvSpPr>
            <a:spLocks/>
          </p:cNvSpPr>
          <p:nvPr/>
        </p:nvSpPr>
        <p:spPr bwMode="auto">
          <a:xfrm>
            <a:off x="2555875" y="5353050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2" name="Freeform 65"/>
          <p:cNvSpPr>
            <a:spLocks/>
          </p:cNvSpPr>
          <p:nvPr/>
        </p:nvSpPr>
        <p:spPr bwMode="auto">
          <a:xfrm>
            <a:off x="1692275" y="4921250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3" name="Freeform 66"/>
          <p:cNvSpPr>
            <a:spLocks/>
          </p:cNvSpPr>
          <p:nvPr/>
        </p:nvSpPr>
        <p:spPr bwMode="auto">
          <a:xfrm>
            <a:off x="827088" y="6000750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4" name="Freeform 67"/>
          <p:cNvSpPr>
            <a:spLocks/>
          </p:cNvSpPr>
          <p:nvPr/>
        </p:nvSpPr>
        <p:spPr bwMode="auto">
          <a:xfrm>
            <a:off x="3132138" y="5856288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5" name="Freeform 71"/>
          <p:cNvSpPr>
            <a:spLocks/>
          </p:cNvSpPr>
          <p:nvPr/>
        </p:nvSpPr>
        <p:spPr bwMode="auto">
          <a:xfrm>
            <a:off x="1979613" y="65055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6" name="Freeform 72"/>
          <p:cNvSpPr>
            <a:spLocks/>
          </p:cNvSpPr>
          <p:nvPr/>
        </p:nvSpPr>
        <p:spPr bwMode="auto">
          <a:xfrm>
            <a:off x="1908175" y="5497513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7" name="Freeform 73"/>
          <p:cNvSpPr>
            <a:spLocks/>
          </p:cNvSpPr>
          <p:nvPr/>
        </p:nvSpPr>
        <p:spPr bwMode="auto">
          <a:xfrm>
            <a:off x="468313" y="6505575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8" name="Freeform 74"/>
          <p:cNvSpPr>
            <a:spLocks/>
          </p:cNvSpPr>
          <p:nvPr/>
        </p:nvSpPr>
        <p:spPr bwMode="auto">
          <a:xfrm>
            <a:off x="3648075" y="6662738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29" name="Freeform 75"/>
          <p:cNvSpPr>
            <a:spLocks/>
          </p:cNvSpPr>
          <p:nvPr/>
        </p:nvSpPr>
        <p:spPr bwMode="auto">
          <a:xfrm>
            <a:off x="611188" y="484822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0" name="Freeform 77"/>
          <p:cNvSpPr>
            <a:spLocks/>
          </p:cNvSpPr>
          <p:nvPr/>
        </p:nvSpPr>
        <p:spPr bwMode="auto">
          <a:xfrm>
            <a:off x="6672263" y="5064125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1" name="Freeform 78"/>
          <p:cNvSpPr>
            <a:spLocks/>
          </p:cNvSpPr>
          <p:nvPr/>
        </p:nvSpPr>
        <p:spPr bwMode="auto">
          <a:xfrm>
            <a:off x="5807075" y="6143625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2" name="Freeform 82"/>
          <p:cNvSpPr>
            <a:spLocks/>
          </p:cNvSpPr>
          <p:nvPr/>
        </p:nvSpPr>
        <p:spPr bwMode="auto">
          <a:xfrm>
            <a:off x="6022975" y="687705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3" name="Freeform 83"/>
          <p:cNvSpPr>
            <a:spLocks/>
          </p:cNvSpPr>
          <p:nvPr/>
        </p:nvSpPr>
        <p:spPr bwMode="auto">
          <a:xfrm>
            <a:off x="5880100" y="5351463"/>
            <a:ext cx="301625" cy="309562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4" name="Freeform 84"/>
          <p:cNvSpPr>
            <a:spLocks/>
          </p:cNvSpPr>
          <p:nvPr/>
        </p:nvSpPr>
        <p:spPr bwMode="auto">
          <a:xfrm>
            <a:off x="4295775" y="69373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5" name="Freeform 85"/>
          <p:cNvSpPr>
            <a:spLocks/>
          </p:cNvSpPr>
          <p:nvPr/>
        </p:nvSpPr>
        <p:spPr bwMode="auto">
          <a:xfrm>
            <a:off x="3059113" y="6505575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6" name="Freeform 86"/>
          <p:cNvSpPr>
            <a:spLocks/>
          </p:cNvSpPr>
          <p:nvPr/>
        </p:nvSpPr>
        <p:spPr bwMode="auto">
          <a:xfrm>
            <a:off x="2627313" y="7080250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7" name="Freeform 87"/>
          <p:cNvSpPr>
            <a:spLocks/>
          </p:cNvSpPr>
          <p:nvPr/>
        </p:nvSpPr>
        <p:spPr bwMode="auto">
          <a:xfrm>
            <a:off x="4872038" y="7440613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8" name="Freeform 89"/>
          <p:cNvSpPr>
            <a:spLocks/>
          </p:cNvSpPr>
          <p:nvPr/>
        </p:nvSpPr>
        <p:spPr bwMode="auto">
          <a:xfrm>
            <a:off x="3648075" y="7081838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9" name="Freeform 91"/>
          <p:cNvSpPr>
            <a:spLocks/>
          </p:cNvSpPr>
          <p:nvPr/>
        </p:nvSpPr>
        <p:spPr bwMode="auto">
          <a:xfrm>
            <a:off x="5003800" y="82327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0" name="Freeform 93"/>
          <p:cNvSpPr>
            <a:spLocks/>
          </p:cNvSpPr>
          <p:nvPr/>
        </p:nvSpPr>
        <p:spPr bwMode="auto">
          <a:xfrm>
            <a:off x="1344613" y="6650038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1" name="Freeform 94"/>
          <p:cNvSpPr>
            <a:spLocks/>
          </p:cNvSpPr>
          <p:nvPr/>
        </p:nvSpPr>
        <p:spPr bwMode="auto">
          <a:xfrm>
            <a:off x="479425" y="7729538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2" name="Freeform 96"/>
          <p:cNvSpPr>
            <a:spLocks/>
          </p:cNvSpPr>
          <p:nvPr/>
        </p:nvSpPr>
        <p:spPr bwMode="auto">
          <a:xfrm>
            <a:off x="1547813" y="78009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3" name="Freeform 97"/>
          <p:cNvSpPr>
            <a:spLocks/>
          </p:cNvSpPr>
          <p:nvPr/>
        </p:nvSpPr>
        <p:spPr bwMode="auto">
          <a:xfrm>
            <a:off x="1560513" y="7226300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4" name="Freeform 98"/>
          <p:cNvSpPr>
            <a:spLocks/>
          </p:cNvSpPr>
          <p:nvPr/>
        </p:nvSpPr>
        <p:spPr bwMode="auto">
          <a:xfrm>
            <a:off x="695325" y="8016875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0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0 h 82"/>
              <a:gd name="T88" fmla="*/ 2147483647 w 83"/>
              <a:gd name="T89" fmla="*/ 0 h 82"/>
              <a:gd name="T90" fmla="*/ 2147483647 w 83"/>
              <a:gd name="T91" fmla="*/ 2147483647 h 82"/>
              <a:gd name="T92" fmla="*/ 2147483647 w 83"/>
              <a:gd name="T93" fmla="*/ 2147483647 h 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3"/>
              <a:gd name="T142" fmla="*/ 0 h 82"/>
              <a:gd name="T143" fmla="*/ 83 w 83"/>
              <a:gd name="T144" fmla="*/ 82 h 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3" h="82">
                <a:moveTo>
                  <a:pt x="50" y="4"/>
                </a:moveTo>
                <a:lnTo>
                  <a:pt x="41" y="40"/>
                </a:lnTo>
                <a:lnTo>
                  <a:pt x="60" y="11"/>
                </a:lnTo>
                <a:lnTo>
                  <a:pt x="62" y="9"/>
                </a:lnTo>
                <a:lnTo>
                  <a:pt x="64" y="9"/>
                </a:lnTo>
                <a:lnTo>
                  <a:pt x="68" y="13"/>
                </a:lnTo>
                <a:lnTo>
                  <a:pt x="70" y="19"/>
                </a:lnTo>
                <a:lnTo>
                  <a:pt x="72" y="21"/>
                </a:lnTo>
                <a:lnTo>
                  <a:pt x="43" y="40"/>
                </a:lnTo>
                <a:lnTo>
                  <a:pt x="79" y="34"/>
                </a:lnTo>
                <a:lnTo>
                  <a:pt x="83" y="34"/>
                </a:lnTo>
                <a:lnTo>
                  <a:pt x="81" y="40"/>
                </a:lnTo>
                <a:lnTo>
                  <a:pt x="79" y="47"/>
                </a:lnTo>
                <a:lnTo>
                  <a:pt x="79" y="49"/>
                </a:lnTo>
                <a:lnTo>
                  <a:pt x="43" y="44"/>
                </a:lnTo>
                <a:lnTo>
                  <a:pt x="72" y="61"/>
                </a:lnTo>
                <a:lnTo>
                  <a:pt x="72" y="66"/>
                </a:lnTo>
                <a:lnTo>
                  <a:pt x="70" y="70"/>
                </a:lnTo>
                <a:lnTo>
                  <a:pt x="64" y="74"/>
                </a:lnTo>
                <a:lnTo>
                  <a:pt x="60" y="72"/>
                </a:lnTo>
                <a:lnTo>
                  <a:pt x="41" y="47"/>
                </a:lnTo>
                <a:lnTo>
                  <a:pt x="50" y="78"/>
                </a:lnTo>
                <a:lnTo>
                  <a:pt x="46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7"/>
                </a:lnTo>
                <a:lnTo>
                  <a:pt x="21" y="74"/>
                </a:lnTo>
                <a:lnTo>
                  <a:pt x="19" y="72"/>
                </a:lnTo>
                <a:lnTo>
                  <a:pt x="12" y="70"/>
                </a:lnTo>
                <a:lnTo>
                  <a:pt x="8" y="66"/>
                </a:lnTo>
                <a:lnTo>
                  <a:pt x="8" y="61"/>
                </a:lnTo>
                <a:lnTo>
                  <a:pt x="37" y="47"/>
                </a:lnTo>
                <a:lnTo>
                  <a:pt x="4" y="49"/>
                </a:lnTo>
                <a:lnTo>
                  <a:pt x="4" y="47"/>
                </a:lnTo>
                <a:lnTo>
                  <a:pt x="0" y="40"/>
                </a:lnTo>
                <a:lnTo>
                  <a:pt x="0" y="34"/>
                </a:lnTo>
                <a:lnTo>
                  <a:pt x="4" y="34"/>
                </a:lnTo>
                <a:lnTo>
                  <a:pt x="37" y="40"/>
                </a:lnTo>
                <a:lnTo>
                  <a:pt x="8" y="21"/>
                </a:lnTo>
                <a:lnTo>
                  <a:pt x="21" y="11"/>
                </a:lnTo>
                <a:lnTo>
                  <a:pt x="39" y="38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6" y="2"/>
                </a:lnTo>
                <a:lnTo>
                  <a:pt x="50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5" name="Freeform 99"/>
          <p:cNvSpPr>
            <a:spLocks/>
          </p:cNvSpPr>
          <p:nvPr/>
        </p:nvSpPr>
        <p:spPr bwMode="auto">
          <a:xfrm>
            <a:off x="552450" y="69373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6" name="Freeform 76"/>
          <p:cNvSpPr>
            <a:spLocks/>
          </p:cNvSpPr>
          <p:nvPr/>
        </p:nvSpPr>
        <p:spPr bwMode="auto">
          <a:xfrm>
            <a:off x="7535863" y="549592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7" name="Freeform 79"/>
          <p:cNvSpPr>
            <a:spLocks/>
          </p:cNvSpPr>
          <p:nvPr/>
        </p:nvSpPr>
        <p:spPr bwMode="auto">
          <a:xfrm>
            <a:off x="8112125" y="5999163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8" name="Freeform 80"/>
          <p:cNvSpPr>
            <a:spLocks/>
          </p:cNvSpPr>
          <p:nvPr/>
        </p:nvSpPr>
        <p:spPr bwMode="auto">
          <a:xfrm>
            <a:off x="6959600" y="6648450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9" name="Freeform 81"/>
          <p:cNvSpPr>
            <a:spLocks/>
          </p:cNvSpPr>
          <p:nvPr/>
        </p:nvSpPr>
        <p:spPr bwMode="auto">
          <a:xfrm>
            <a:off x="6888163" y="5640388"/>
            <a:ext cx="131762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0" name="Freeform 88"/>
          <p:cNvSpPr>
            <a:spLocks/>
          </p:cNvSpPr>
          <p:nvPr/>
        </p:nvSpPr>
        <p:spPr bwMode="auto">
          <a:xfrm>
            <a:off x="7019925" y="84486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1" name="Freeform 92"/>
          <p:cNvSpPr>
            <a:spLocks/>
          </p:cNvSpPr>
          <p:nvPr/>
        </p:nvSpPr>
        <p:spPr bwMode="auto">
          <a:xfrm>
            <a:off x="7812088" y="8015288"/>
            <a:ext cx="301625" cy="309562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2" name="Freeform 163"/>
          <p:cNvSpPr>
            <a:spLocks/>
          </p:cNvSpPr>
          <p:nvPr/>
        </p:nvSpPr>
        <p:spPr bwMode="auto">
          <a:xfrm>
            <a:off x="7956550" y="6734175"/>
            <a:ext cx="301625" cy="309563"/>
          </a:xfrm>
          <a:custGeom>
            <a:avLst/>
            <a:gdLst>
              <a:gd name="T0" fmla="*/ 2147483647 w 190"/>
              <a:gd name="T1" fmla="*/ 2147483647 h 195"/>
              <a:gd name="T2" fmla="*/ 2147483647 w 190"/>
              <a:gd name="T3" fmla="*/ 2147483647 h 195"/>
              <a:gd name="T4" fmla="*/ 2147483647 w 190"/>
              <a:gd name="T5" fmla="*/ 2147483647 h 195"/>
              <a:gd name="T6" fmla="*/ 2147483647 w 190"/>
              <a:gd name="T7" fmla="*/ 2147483647 h 195"/>
              <a:gd name="T8" fmla="*/ 2147483647 w 190"/>
              <a:gd name="T9" fmla="*/ 2147483647 h 195"/>
              <a:gd name="T10" fmla="*/ 2147483647 w 190"/>
              <a:gd name="T11" fmla="*/ 2147483647 h 195"/>
              <a:gd name="T12" fmla="*/ 2147483647 w 190"/>
              <a:gd name="T13" fmla="*/ 2147483647 h 195"/>
              <a:gd name="T14" fmla="*/ 2147483647 w 190"/>
              <a:gd name="T15" fmla="*/ 2147483647 h 195"/>
              <a:gd name="T16" fmla="*/ 2147483647 w 190"/>
              <a:gd name="T17" fmla="*/ 2147483647 h 195"/>
              <a:gd name="T18" fmla="*/ 2147483647 w 190"/>
              <a:gd name="T19" fmla="*/ 2147483647 h 195"/>
              <a:gd name="T20" fmla="*/ 2147483647 w 190"/>
              <a:gd name="T21" fmla="*/ 2147483647 h 195"/>
              <a:gd name="T22" fmla="*/ 2147483647 w 190"/>
              <a:gd name="T23" fmla="*/ 2147483647 h 195"/>
              <a:gd name="T24" fmla="*/ 2147483647 w 190"/>
              <a:gd name="T25" fmla="*/ 2147483647 h 195"/>
              <a:gd name="T26" fmla="*/ 2147483647 w 190"/>
              <a:gd name="T27" fmla="*/ 2147483647 h 195"/>
              <a:gd name="T28" fmla="*/ 2147483647 w 190"/>
              <a:gd name="T29" fmla="*/ 2147483647 h 195"/>
              <a:gd name="T30" fmla="*/ 2147483647 w 190"/>
              <a:gd name="T31" fmla="*/ 2147483647 h 195"/>
              <a:gd name="T32" fmla="*/ 2147483647 w 190"/>
              <a:gd name="T33" fmla="*/ 2147483647 h 195"/>
              <a:gd name="T34" fmla="*/ 2147483647 w 190"/>
              <a:gd name="T35" fmla="*/ 2147483647 h 195"/>
              <a:gd name="T36" fmla="*/ 2147483647 w 190"/>
              <a:gd name="T37" fmla="*/ 2147483647 h 195"/>
              <a:gd name="T38" fmla="*/ 2147483647 w 190"/>
              <a:gd name="T39" fmla="*/ 2147483647 h 195"/>
              <a:gd name="T40" fmla="*/ 2147483647 w 190"/>
              <a:gd name="T41" fmla="*/ 2147483647 h 195"/>
              <a:gd name="T42" fmla="*/ 2147483647 w 190"/>
              <a:gd name="T43" fmla="*/ 2147483647 h 195"/>
              <a:gd name="T44" fmla="*/ 2147483647 w 190"/>
              <a:gd name="T45" fmla="*/ 2147483647 h 195"/>
              <a:gd name="T46" fmla="*/ 2147483647 w 190"/>
              <a:gd name="T47" fmla="*/ 2147483647 h 195"/>
              <a:gd name="T48" fmla="*/ 0 w 190"/>
              <a:gd name="T49" fmla="*/ 2147483647 h 195"/>
              <a:gd name="T50" fmla="*/ 2147483647 w 190"/>
              <a:gd name="T51" fmla="*/ 2147483647 h 195"/>
              <a:gd name="T52" fmla="*/ 2147483647 w 190"/>
              <a:gd name="T53" fmla="*/ 2147483647 h 195"/>
              <a:gd name="T54" fmla="*/ 2147483647 w 190"/>
              <a:gd name="T55" fmla="*/ 2147483647 h 195"/>
              <a:gd name="T56" fmla="*/ 2147483647 w 190"/>
              <a:gd name="T57" fmla="*/ 2147483647 h 195"/>
              <a:gd name="T58" fmla="*/ 2147483647 w 190"/>
              <a:gd name="T59" fmla="*/ 2147483647 h 195"/>
              <a:gd name="T60" fmla="*/ 2147483647 w 190"/>
              <a:gd name="T61" fmla="*/ 0 h 195"/>
              <a:gd name="T62" fmla="*/ 2147483647 w 190"/>
              <a:gd name="T63" fmla="*/ 2147483647 h 195"/>
              <a:gd name="T64" fmla="*/ 2147483647 w 190"/>
              <a:gd name="T65" fmla="*/ 2147483647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95"/>
              <a:gd name="T101" fmla="*/ 190 w 190"/>
              <a:gd name="T102" fmla="*/ 195 h 1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95">
                <a:moveTo>
                  <a:pt x="113" y="12"/>
                </a:moveTo>
                <a:lnTo>
                  <a:pt x="99" y="94"/>
                </a:lnTo>
                <a:lnTo>
                  <a:pt x="140" y="25"/>
                </a:lnTo>
                <a:lnTo>
                  <a:pt x="147" y="19"/>
                </a:lnTo>
                <a:lnTo>
                  <a:pt x="151" y="19"/>
                </a:lnTo>
                <a:lnTo>
                  <a:pt x="157" y="23"/>
                </a:lnTo>
                <a:lnTo>
                  <a:pt x="161" y="29"/>
                </a:lnTo>
                <a:lnTo>
                  <a:pt x="167" y="44"/>
                </a:lnTo>
                <a:lnTo>
                  <a:pt x="169" y="48"/>
                </a:lnTo>
                <a:lnTo>
                  <a:pt x="169" y="50"/>
                </a:lnTo>
                <a:lnTo>
                  <a:pt x="101" y="97"/>
                </a:lnTo>
                <a:lnTo>
                  <a:pt x="182" y="80"/>
                </a:lnTo>
                <a:lnTo>
                  <a:pt x="188" y="80"/>
                </a:lnTo>
                <a:lnTo>
                  <a:pt x="190" y="84"/>
                </a:lnTo>
                <a:lnTo>
                  <a:pt x="190" y="97"/>
                </a:lnTo>
                <a:lnTo>
                  <a:pt x="184" y="111"/>
                </a:lnTo>
                <a:lnTo>
                  <a:pt x="182" y="115"/>
                </a:lnTo>
                <a:lnTo>
                  <a:pt x="182" y="118"/>
                </a:lnTo>
                <a:lnTo>
                  <a:pt x="101" y="107"/>
                </a:lnTo>
                <a:lnTo>
                  <a:pt x="171" y="145"/>
                </a:lnTo>
                <a:lnTo>
                  <a:pt x="171" y="149"/>
                </a:lnTo>
                <a:lnTo>
                  <a:pt x="171" y="153"/>
                </a:lnTo>
                <a:lnTo>
                  <a:pt x="163" y="166"/>
                </a:lnTo>
                <a:lnTo>
                  <a:pt x="151" y="174"/>
                </a:lnTo>
                <a:lnTo>
                  <a:pt x="145" y="174"/>
                </a:lnTo>
                <a:lnTo>
                  <a:pt x="140" y="172"/>
                </a:lnTo>
                <a:lnTo>
                  <a:pt x="99" y="111"/>
                </a:lnTo>
                <a:lnTo>
                  <a:pt x="113" y="183"/>
                </a:lnTo>
                <a:lnTo>
                  <a:pt x="111" y="185"/>
                </a:lnTo>
                <a:lnTo>
                  <a:pt x="107" y="189"/>
                </a:lnTo>
                <a:lnTo>
                  <a:pt x="95" y="195"/>
                </a:lnTo>
                <a:lnTo>
                  <a:pt x="87" y="195"/>
                </a:lnTo>
                <a:lnTo>
                  <a:pt x="80" y="195"/>
                </a:lnTo>
                <a:lnTo>
                  <a:pt x="76" y="191"/>
                </a:lnTo>
                <a:lnTo>
                  <a:pt x="76" y="183"/>
                </a:lnTo>
                <a:lnTo>
                  <a:pt x="87" y="111"/>
                </a:lnTo>
                <a:lnTo>
                  <a:pt x="47" y="172"/>
                </a:lnTo>
                <a:lnTo>
                  <a:pt x="45" y="172"/>
                </a:lnTo>
                <a:lnTo>
                  <a:pt x="41" y="170"/>
                </a:lnTo>
                <a:lnTo>
                  <a:pt x="26" y="164"/>
                </a:lnTo>
                <a:lnTo>
                  <a:pt x="20" y="160"/>
                </a:lnTo>
                <a:lnTo>
                  <a:pt x="18" y="155"/>
                </a:lnTo>
                <a:lnTo>
                  <a:pt x="16" y="151"/>
                </a:lnTo>
                <a:lnTo>
                  <a:pt x="20" y="147"/>
                </a:lnTo>
                <a:lnTo>
                  <a:pt x="84" y="109"/>
                </a:lnTo>
                <a:lnTo>
                  <a:pt x="10" y="118"/>
                </a:lnTo>
                <a:lnTo>
                  <a:pt x="10" y="115"/>
                </a:lnTo>
                <a:lnTo>
                  <a:pt x="6" y="111"/>
                </a:lnTo>
                <a:lnTo>
                  <a:pt x="2" y="97"/>
                </a:lnTo>
                <a:lnTo>
                  <a:pt x="0" y="84"/>
                </a:lnTo>
                <a:lnTo>
                  <a:pt x="4" y="80"/>
                </a:lnTo>
                <a:lnTo>
                  <a:pt x="10" y="80"/>
                </a:lnTo>
                <a:lnTo>
                  <a:pt x="87" y="99"/>
                </a:lnTo>
                <a:lnTo>
                  <a:pt x="20" y="48"/>
                </a:lnTo>
                <a:lnTo>
                  <a:pt x="24" y="44"/>
                </a:lnTo>
                <a:lnTo>
                  <a:pt x="33" y="36"/>
                </a:lnTo>
                <a:lnTo>
                  <a:pt x="43" y="27"/>
                </a:lnTo>
                <a:lnTo>
                  <a:pt x="47" y="23"/>
                </a:lnTo>
                <a:lnTo>
                  <a:pt x="89" y="92"/>
                </a:lnTo>
                <a:lnTo>
                  <a:pt x="76" y="12"/>
                </a:lnTo>
                <a:lnTo>
                  <a:pt x="76" y="4"/>
                </a:lnTo>
                <a:lnTo>
                  <a:pt x="80" y="0"/>
                </a:lnTo>
                <a:lnTo>
                  <a:pt x="87" y="0"/>
                </a:lnTo>
                <a:lnTo>
                  <a:pt x="95" y="2"/>
                </a:lnTo>
                <a:lnTo>
                  <a:pt x="107" y="6"/>
                </a:lnTo>
                <a:lnTo>
                  <a:pt x="111" y="10"/>
                </a:lnTo>
                <a:lnTo>
                  <a:pt x="113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3" name="Freeform 164"/>
          <p:cNvSpPr>
            <a:spLocks/>
          </p:cNvSpPr>
          <p:nvPr/>
        </p:nvSpPr>
        <p:spPr bwMode="auto">
          <a:xfrm>
            <a:off x="8532813" y="7237413"/>
            <a:ext cx="131762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2147483647 w 83"/>
              <a:gd name="T33" fmla="*/ 2147483647 h 82"/>
              <a:gd name="T34" fmla="*/ 2147483647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2147483647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2147483647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w 83"/>
              <a:gd name="T73" fmla="*/ 2147483647 h 82"/>
              <a:gd name="T74" fmla="*/ 2147483647 w 83"/>
              <a:gd name="T75" fmla="*/ 2147483647 h 82"/>
              <a:gd name="T76" fmla="*/ 2147483647 w 83"/>
              <a:gd name="T77" fmla="*/ 2147483647 h 82"/>
              <a:gd name="T78" fmla="*/ 2147483647 w 83"/>
              <a:gd name="T79" fmla="*/ 2147483647 h 82"/>
              <a:gd name="T80" fmla="*/ 2147483647 w 83"/>
              <a:gd name="T81" fmla="*/ 2147483647 h 82"/>
              <a:gd name="T82" fmla="*/ 2147483647 w 83"/>
              <a:gd name="T83" fmla="*/ 2147483647 h 82"/>
              <a:gd name="T84" fmla="*/ 2147483647 w 83"/>
              <a:gd name="T85" fmla="*/ 2147483647 h 82"/>
              <a:gd name="T86" fmla="*/ 2147483647 w 83"/>
              <a:gd name="T87" fmla="*/ 2147483647 h 82"/>
              <a:gd name="T88" fmla="*/ 2147483647 w 83"/>
              <a:gd name="T89" fmla="*/ 2147483647 h 82"/>
              <a:gd name="T90" fmla="*/ 2147483647 w 83"/>
              <a:gd name="T91" fmla="*/ 2147483647 h 82"/>
              <a:gd name="T92" fmla="*/ 2147483647 w 83"/>
              <a:gd name="T93" fmla="*/ 0 h 82"/>
              <a:gd name="T94" fmla="*/ 2147483647 w 83"/>
              <a:gd name="T95" fmla="*/ 0 h 82"/>
              <a:gd name="T96" fmla="*/ 2147483647 w 83"/>
              <a:gd name="T97" fmla="*/ 2147483647 h 82"/>
              <a:gd name="T98" fmla="*/ 2147483647 w 83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2"/>
              <a:gd name="T152" fmla="*/ 83 w 83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2">
                <a:moveTo>
                  <a:pt x="49" y="4"/>
                </a:moveTo>
                <a:lnTo>
                  <a:pt x="41" y="40"/>
                </a:lnTo>
                <a:lnTo>
                  <a:pt x="60" y="10"/>
                </a:lnTo>
                <a:lnTo>
                  <a:pt x="64" y="8"/>
                </a:lnTo>
                <a:lnTo>
                  <a:pt x="66" y="8"/>
                </a:lnTo>
                <a:lnTo>
                  <a:pt x="68" y="12"/>
                </a:lnTo>
                <a:lnTo>
                  <a:pt x="72" y="19"/>
                </a:lnTo>
                <a:lnTo>
                  <a:pt x="72" y="21"/>
                </a:lnTo>
                <a:lnTo>
                  <a:pt x="43" y="40"/>
                </a:lnTo>
                <a:lnTo>
                  <a:pt x="78" y="33"/>
                </a:lnTo>
                <a:lnTo>
                  <a:pt x="83" y="35"/>
                </a:lnTo>
                <a:lnTo>
                  <a:pt x="83" y="40"/>
                </a:lnTo>
                <a:lnTo>
                  <a:pt x="78" y="46"/>
                </a:lnTo>
                <a:lnTo>
                  <a:pt x="78" y="48"/>
                </a:lnTo>
                <a:lnTo>
                  <a:pt x="43" y="44"/>
                </a:lnTo>
                <a:lnTo>
                  <a:pt x="72" y="61"/>
                </a:lnTo>
                <a:lnTo>
                  <a:pt x="72" y="65"/>
                </a:lnTo>
                <a:lnTo>
                  <a:pt x="70" y="69"/>
                </a:lnTo>
                <a:lnTo>
                  <a:pt x="66" y="73"/>
                </a:lnTo>
                <a:lnTo>
                  <a:pt x="60" y="73"/>
                </a:lnTo>
                <a:lnTo>
                  <a:pt x="41" y="46"/>
                </a:lnTo>
                <a:lnTo>
                  <a:pt x="49" y="78"/>
                </a:lnTo>
                <a:lnTo>
                  <a:pt x="45" y="80"/>
                </a:lnTo>
                <a:lnTo>
                  <a:pt x="41" y="82"/>
                </a:lnTo>
                <a:lnTo>
                  <a:pt x="35" y="82"/>
                </a:lnTo>
                <a:lnTo>
                  <a:pt x="33" y="78"/>
                </a:lnTo>
                <a:lnTo>
                  <a:pt x="37" y="46"/>
                </a:lnTo>
                <a:lnTo>
                  <a:pt x="20" y="73"/>
                </a:lnTo>
                <a:lnTo>
                  <a:pt x="18" y="71"/>
                </a:lnTo>
                <a:lnTo>
                  <a:pt x="12" y="69"/>
                </a:lnTo>
                <a:lnTo>
                  <a:pt x="8" y="65"/>
                </a:lnTo>
                <a:lnTo>
                  <a:pt x="10" y="61"/>
                </a:lnTo>
                <a:lnTo>
                  <a:pt x="37" y="46"/>
                </a:lnTo>
                <a:lnTo>
                  <a:pt x="6" y="48"/>
                </a:lnTo>
                <a:lnTo>
                  <a:pt x="4" y="46"/>
                </a:lnTo>
                <a:lnTo>
                  <a:pt x="2" y="40"/>
                </a:lnTo>
                <a:lnTo>
                  <a:pt x="0" y="35"/>
                </a:lnTo>
                <a:lnTo>
                  <a:pt x="6" y="33"/>
                </a:lnTo>
                <a:lnTo>
                  <a:pt x="37" y="42"/>
                </a:lnTo>
                <a:lnTo>
                  <a:pt x="8" y="21"/>
                </a:lnTo>
                <a:lnTo>
                  <a:pt x="10" y="19"/>
                </a:lnTo>
                <a:lnTo>
                  <a:pt x="14" y="14"/>
                </a:lnTo>
                <a:lnTo>
                  <a:pt x="18" y="10"/>
                </a:lnTo>
                <a:lnTo>
                  <a:pt x="20" y="8"/>
                </a:lnTo>
                <a:lnTo>
                  <a:pt x="39" y="40"/>
                </a:lnTo>
                <a:lnTo>
                  <a:pt x="33" y="4"/>
                </a:lnTo>
                <a:lnTo>
                  <a:pt x="35" y="0"/>
                </a:lnTo>
                <a:lnTo>
                  <a:pt x="41" y="0"/>
                </a:lnTo>
                <a:lnTo>
                  <a:pt x="45" y="2"/>
                </a:lnTo>
                <a:lnTo>
                  <a:pt x="49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54" name="Freeform 165"/>
          <p:cNvSpPr>
            <a:spLocks/>
          </p:cNvSpPr>
          <p:nvPr/>
        </p:nvSpPr>
        <p:spPr bwMode="auto">
          <a:xfrm>
            <a:off x="8388350" y="5135563"/>
            <a:ext cx="131763" cy="133350"/>
          </a:xfrm>
          <a:custGeom>
            <a:avLst/>
            <a:gdLst>
              <a:gd name="T0" fmla="*/ 2147483647 w 83"/>
              <a:gd name="T1" fmla="*/ 2147483647 h 84"/>
              <a:gd name="T2" fmla="*/ 2147483647 w 83"/>
              <a:gd name="T3" fmla="*/ 2147483647 h 84"/>
              <a:gd name="T4" fmla="*/ 2147483647 w 83"/>
              <a:gd name="T5" fmla="*/ 2147483647 h 84"/>
              <a:gd name="T6" fmla="*/ 2147483647 w 83"/>
              <a:gd name="T7" fmla="*/ 2147483647 h 84"/>
              <a:gd name="T8" fmla="*/ 2147483647 w 83"/>
              <a:gd name="T9" fmla="*/ 2147483647 h 84"/>
              <a:gd name="T10" fmla="*/ 2147483647 w 83"/>
              <a:gd name="T11" fmla="*/ 2147483647 h 84"/>
              <a:gd name="T12" fmla="*/ 2147483647 w 83"/>
              <a:gd name="T13" fmla="*/ 2147483647 h 84"/>
              <a:gd name="T14" fmla="*/ 2147483647 w 83"/>
              <a:gd name="T15" fmla="*/ 2147483647 h 84"/>
              <a:gd name="T16" fmla="*/ 2147483647 w 83"/>
              <a:gd name="T17" fmla="*/ 2147483647 h 84"/>
              <a:gd name="T18" fmla="*/ 2147483647 w 83"/>
              <a:gd name="T19" fmla="*/ 2147483647 h 84"/>
              <a:gd name="T20" fmla="*/ 2147483647 w 83"/>
              <a:gd name="T21" fmla="*/ 2147483647 h 84"/>
              <a:gd name="T22" fmla="*/ 2147483647 w 83"/>
              <a:gd name="T23" fmla="*/ 2147483647 h 84"/>
              <a:gd name="T24" fmla="*/ 2147483647 w 83"/>
              <a:gd name="T25" fmla="*/ 2147483647 h 84"/>
              <a:gd name="T26" fmla="*/ 2147483647 w 83"/>
              <a:gd name="T27" fmla="*/ 2147483647 h 84"/>
              <a:gd name="T28" fmla="*/ 2147483647 w 83"/>
              <a:gd name="T29" fmla="*/ 2147483647 h 84"/>
              <a:gd name="T30" fmla="*/ 2147483647 w 83"/>
              <a:gd name="T31" fmla="*/ 2147483647 h 84"/>
              <a:gd name="T32" fmla="*/ 2147483647 w 83"/>
              <a:gd name="T33" fmla="*/ 2147483647 h 84"/>
              <a:gd name="T34" fmla="*/ 2147483647 w 83"/>
              <a:gd name="T35" fmla="*/ 2147483647 h 84"/>
              <a:gd name="T36" fmla="*/ 2147483647 w 83"/>
              <a:gd name="T37" fmla="*/ 2147483647 h 84"/>
              <a:gd name="T38" fmla="*/ 2147483647 w 83"/>
              <a:gd name="T39" fmla="*/ 2147483647 h 84"/>
              <a:gd name="T40" fmla="*/ 2147483647 w 83"/>
              <a:gd name="T41" fmla="*/ 2147483647 h 84"/>
              <a:gd name="T42" fmla="*/ 2147483647 w 83"/>
              <a:gd name="T43" fmla="*/ 2147483647 h 84"/>
              <a:gd name="T44" fmla="*/ 2147483647 w 83"/>
              <a:gd name="T45" fmla="*/ 2147483647 h 84"/>
              <a:gd name="T46" fmla="*/ 2147483647 w 83"/>
              <a:gd name="T47" fmla="*/ 2147483647 h 84"/>
              <a:gd name="T48" fmla="*/ 2147483647 w 83"/>
              <a:gd name="T49" fmla="*/ 2147483647 h 84"/>
              <a:gd name="T50" fmla="*/ 2147483647 w 83"/>
              <a:gd name="T51" fmla="*/ 2147483647 h 84"/>
              <a:gd name="T52" fmla="*/ 2147483647 w 83"/>
              <a:gd name="T53" fmla="*/ 2147483647 h 84"/>
              <a:gd name="T54" fmla="*/ 2147483647 w 83"/>
              <a:gd name="T55" fmla="*/ 2147483647 h 84"/>
              <a:gd name="T56" fmla="*/ 2147483647 w 83"/>
              <a:gd name="T57" fmla="*/ 2147483647 h 84"/>
              <a:gd name="T58" fmla="*/ 2147483647 w 83"/>
              <a:gd name="T59" fmla="*/ 2147483647 h 84"/>
              <a:gd name="T60" fmla="*/ 2147483647 w 83"/>
              <a:gd name="T61" fmla="*/ 2147483647 h 84"/>
              <a:gd name="T62" fmla="*/ 2147483647 w 83"/>
              <a:gd name="T63" fmla="*/ 2147483647 h 84"/>
              <a:gd name="T64" fmla="*/ 2147483647 w 83"/>
              <a:gd name="T65" fmla="*/ 2147483647 h 84"/>
              <a:gd name="T66" fmla="*/ 2147483647 w 83"/>
              <a:gd name="T67" fmla="*/ 2147483647 h 84"/>
              <a:gd name="T68" fmla="*/ 2147483647 w 83"/>
              <a:gd name="T69" fmla="*/ 2147483647 h 84"/>
              <a:gd name="T70" fmla="*/ 2147483647 w 83"/>
              <a:gd name="T71" fmla="*/ 2147483647 h 84"/>
              <a:gd name="T72" fmla="*/ 0 w 83"/>
              <a:gd name="T73" fmla="*/ 2147483647 h 84"/>
              <a:gd name="T74" fmla="*/ 2147483647 w 83"/>
              <a:gd name="T75" fmla="*/ 2147483647 h 84"/>
              <a:gd name="T76" fmla="*/ 2147483647 w 83"/>
              <a:gd name="T77" fmla="*/ 2147483647 h 84"/>
              <a:gd name="T78" fmla="*/ 2147483647 w 83"/>
              <a:gd name="T79" fmla="*/ 2147483647 h 84"/>
              <a:gd name="T80" fmla="*/ 2147483647 w 83"/>
              <a:gd name="T81" fmla="*/ 2147483647 h 84"/>
              <a:gd name="T82" fmla="*/ 2147483647 w 83"/>
              <a:gd name="T83" fmla="*/ 2147483647 h 84"/>
              <a:gd name="T84" fmla="*/ 2147483647 w 83"/>
              <a:gd name="T85" fmla="*/ 2147483647 h 84"/>
              <a:gd name="T86" fmla="*/ 2147483647 w 83"/>
              <a:gd name="T87" fmla="*/ 2147483647 h 84"/>
              <a:gd name="T88" fmla="*/ 2147483647 w 83"/>
              <a:gd name="T89" fmla="*/ 2147483647 h 84"/>
              <a:gd name="T90" fmla="*/ 2147483647 w 83"/>
              <a:gd name="T91" fmla="*/ 2147483647 h 84"/>
              <a:gd name="T92" fmla="*/ 2147483647 w 83"/>
              <a:gd name="T93" fmla="*/ 0 h 84"/>
              <a:gd name="T94" fmla="*/ 2147483647 w 83"/>
              <a:gd name="T95" fmla="*/ 2147483647 h 84"/>
              <a:gd name="T96" fmla="*/ 2147483647 w 83"/>
              <a:gd name="T97" fmla="*/ 2147483647 h 84"/>
              <a:gd name="T98" fmla="*/ 2147483647 w 83"/>
              <a:gd name="T99" fmla="*/ 2147483647 h 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84"/>
              <a:gd name="T152" fmla="*/ 83 w 83"/>
              <a:gd name="T153" fmla="*/ 84 h 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84">
                <a:moveTo>
                  <a:pt x="50" y="6"/>
                </a:moveTo>
                <a:lnTo>
                  <a:pt x="43" y="40"/>
                </a:lnTo>
                <a:lnTo>
                  <a:pt x="62" y="10"/>
                </a:lnTo>
                <a:lnTo>
                  <a:pt x="64" y="8"/>
                </a:lnTo>
                <a:lnTo>
                  <a:pt x="66" y="8"/>
                </a:lnTo>
                <a:lnTo>
                  <a:pt x="70" y="13"/>
                </a:lnTo>
                <a:lnTo>
                  <a:pt x="72" y="19"/>
                </a:lnTo>
                <a:lnTo>
                  <a:pt x="72" y="23"/>
                </a:lnTo>
                <a:lnTo>
                  <a:pt x="43" y="42"/>
                </a:lnTo>
                <a:lnTo>
                  <a:pt x="79" y="36"/>
                </a:lnTo>
                <a:lnTo>
                  <a:pt x="83" y="36"/>
                </a:lnTo>
                <a:lnTo>
                  <a:pt x="83" y="42"/>
                </a:lnTo>
                <a:lnTo>
                  <a:pt x="79" y="48"/>
                </a:lnTo>
                <a:lnTo>
                  <a:pt x="79" y="50"/>
                </a:lnTo>
                <a:lnTo>
                  <a:pt x="43" y="46"/>
                </a:lnTo>
                <a:lnTo>
                  <a:pt x="72" y="63"/>
                </a:lnTo>
                <a:lnTo>
                  <a:pt x="74" y="67"/>
                </a:lnTo>
                <a:lnTo>
                  <a:pt x="70" y="72"/>
                </a:lnTo>
                <a:lnTo>
                  <a:pt x="66" y="76"/>
                </a:lnTo>
                <a:lnTo>
                  <a:pt x="62" y="74"/>
                </a:lnTo>
                <a:lnTo>
                  <a:pt x="43" y="48"/>
                </a:lnTo>
                <a:lnTo>
                  <a:pt x="50" y="80"/>
                </a:lnTo>
                <a:lnTo>
                  <a:pt x="47" y="82"/>
                </a:lnTo>
                <a:lnTo>
                  <a:pt x="41" y="84"/>
                </a:lnTo>
                <a:lnTo>
                  <a:pt x="35" y="84"/>
                </a:lnTo>
                <a:lnTo>
                  <a:pt x="33" y="80"/>
                </a:lnTo>
                <a:lnTo>
                  <a:pt x="37" y="48"/>
                </a:lnTo>
                <a:lnTo>
                  <a:pt x="21" y="74"/>
                </a:lnTo>
                <a:lnTo>
                  <a:pt x="18" y="74"/>
                </a:lnTo>
                <a:lnTo>
                  <a:pt x="12" y="72"/>
                </a:lnTo>
                <a:lnTo>
                  <a:pt x="8" y="67"/>
                </a:lnTo>
                <a:lnTo>
                  <a:pt x="10" y="63"/>
                </a:lnTo>
                <a:lnTo>
                  <a:pt x="37" y="46"/>
                </a:lnTo>
                <a:lnTo>
                  <a:pt x="6" y="50"/>
                </a:lnTo>
                <a:lnTo>
                  <a:pt x="4" y="48"/>
                </a:lnTo>
                <a:lnTo>
                  <a:pt x="2" y="42"/>
                </a:lnTo>
                <a:lnTo>
                  <a:pt x="0" y="36"/>
                </a:lnTo>
                <a:lnTo>
                  <a:pt x="6" y="36"/>
                </a:lnTo>
                <a:lnTo>
                  <a:pt x="37" y="42"/>
                </a:lnTo>
                <a:lnTo>
                  <a:pt x="10" y="21"/>
                </a:lnTo>
                <a:lnTo>
                  <a:pt x="10" y="19"/>
                </a:lnTo>
                <a:lnTo>
                  <a:pt x="14" y="17"/>
                </a:lnTo>
                <a:lnTo>
                  <a:pt x="18" y="13"/>
                </a:lnTo>
                <a:lnTo>
                  <a:pt x="21" y="10"/>
                </a:lnTo>
                <a:lnTo>
                  <a:pt x="39" y="40"/>
                </a:lnTo>
                <a:lnTo>
                  <a:pt x="33" y="6"/>
                </a:ln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 flipH="1">
            <a:off x="6738144" y="565915"/>
            <a:ext cx="215900" cy="247684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"/>
          <p:cNvCxnSpPr/>
          <p:nvPr/>
        </p:nvCxnSpPr>
        <p:spPr>
          <a:xfrm flipH="1" flipV="1">
            <a:off x="6879829" y="1245684"/>
            <a:ext cx="290908" cy="81429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/>
          <p:nvPr/>
        </p:nvCxnSpPr>
        <p:spPr>
          <a:xfrm>
            <a:off x="6088856" y="633457"/>
            <a:ext cx="190339" cy="193201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recto"/>
          <p:cNvCxnSpPr/>
          <p:nvPr/>
        </p:nvCxnSpPr>
        <p:spPr>
          <a:xfrm flipH="1">
            <a:off x="5872956" y="1213163"/>
            <a:ext cx="282576" cy="195379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rry_xm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_ho_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67544" y="5301208"/>
            <a:ext cx="8496944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30"/>
            <a:ext cx="9144000" cy="52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418529" y="5857061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Llamada ovalada"/>
          <p:cNvSpPr/>
          <p:nvPr/>
        </p:nvSpPr>
        <p:spPr>
          <a:xfrm>
            <a:off x="919231" y="852046"/>
            <a:ext cx="4590435" cy="1712857"/>
          </a:xfrm>
          <a:prstGeom prst="wedgeEllipseCallout">
            <a:avLst>
              <a:gd name="adj1" fmla="val -13920"/>
              <a:gd name="adj2" fmla="val 66971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Please</a:t>
            </a:r>
            <a:r>
              <a:rPr lang="es-ES_tradnl" sz="2400" b="1" dirty="0">
                <a:solidFill>
                  <a:prstClr val="black"/>
                </a:solidFill>
              </a:rPr>
              <a:t>, </a:t>
            </a:r>
            <a:r>
              <a:rPr lang="es-ES_tradnl" sz="2400" b="1" dirty="0" err="1">
                <a:solidFill>
                  <a:prstClr val="black"/>
                </a:solidFill>
              </a:rPr>
              <a:t>h</a:t>
            </a:r>
            <a:r>
              <a:rPr lang="es-ES_tradnl" sz="2400" b="1" dirty="0" err="1">
                <a:solidFill>
                  <a:schemeClr val="bg1"/>
                </a:solidFill>
              </a:rPr>
              <a:t>elp</a:t>
            </a:r>
            <a:r>
              <a:rPr lang="es-ES_tradnl" sz="2400" b="1" dirty="0">
                <a:solidFill>
                  <a:schemeClr val="bg1"/>
                </a:solidFill>
              </a:rPr>
              <a:t> me </a:t>
            </a:r>
            <a:r>
              <a:rPr lang="es-ES_tradnl" sz="2400" b="1" dirty="0" err="1">
                <a:solidFill>
                  <a:schemeClr val="bg1"/>
                </a:solidFill>
              </a:rPr>
              <a:t>to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decorate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the</a:t>
            </a:r>
            <a:r>
              <a:rPr lang="es-ES_tradnl" sz="2400" b="1" dirty="0">
                <a:solidFill>
                  <a:schemeClr val="bg1"/>
                </a:solidFill>
              </a:rPr>
              <a:t> Christmas </a:t>
            </a:r>
            <a:r>
              <a:rPr lang="es-ES_tradnl" sz="2400" b="1" dirty="0" err="1">
                <a:solidFill>
                  <a:schemeClr val="bg1"/>
                </a:solidFill>
              </a:rPr>
              <a:t>tree</a:t>
            </a:r>
            <a:r>
              <a:rPr lang="es-ES_tradnl" sz="2400" b="1" dirty="0">
                <a:solidFill>
                  <a:schemeClr val="bg1"/>
                </a:solidFill>
              </a:rPr>
              <a:t>! </a:t>
            </a:r>
            <a:r>
              <a:rPr lang="es-ES_tradnl" sz="2400" b="1" dirty="0" err="1">
                <a:solidFill>
                  <a:schemeClr val="bg1"/>
                </a:solidFill>
              </a:rPr>
              <a:t>Beware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that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naughty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boy</a:t>
            </a:r>
            <a:r>
              <a:rPr lang="es-ES_tradnl" sz="2400" b="1" dirty="0">
                <a:solidFill>
                  <a:schemeClr val="bg1"/>
                </a:solidFill>
              </a:rPr>
              <a:t>!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8" y="3002801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-christmas-tree.wav"/>
          </p:stSnd>
        </p:sndAc>
      </p:transition>
    </mc:Choice>
    <mc:Fallback xmlns="">
      <p:transition spd="slow">
        <p:circle/>
        <p:sndAc>
          <p:stSnd>
            <p:snd r:embed="rId15" name="o-christmas-tre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0" y="1628800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1" y="554049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1634895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554049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29" y="533696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16" y="1634895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0" y="575352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Let’s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decorate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Christmas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110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Click</a:t>
            </a:r>
            <a:r>
              <a:rPr lang="es-ES_tradnl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</a:t>
            </a:r>
            <a:r>
              <a:rPr lang="es-ES_tradnl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RED</a:t>
            </a:r>
            <a:r>
              <a:rPr lang="es-ES_tradnl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111 Flecha derecha">
            <a:hlinkClick r:id="" action="ppaction://hlinkshowjump?jump=nextslide"/>
          </p:cNvPr>
          <p:cNvSpPr/>
          <p:nvPr/>
        </p:nvSpPr>
        <p:spPr>
          <a:xfrm>
            <a:off x="7663474" y="5425929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988212" y="2500456"/>
            <a:ext cx="1749565" cy="835245"/>
          </a:xfrm>
          <a:prstGeom prst="wedgeEllipseCallout">
            <a:avLst>
              <a:gd name="adj1" fmla="val -45088"/>
              <a:gd name="adj2" fmla="val 50858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Thank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you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308" y="488617"/>
            <a:ext cx="5365784" cy="5462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650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5087E-6 L 0.45695 0.29943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149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0" y="1628800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1" y="554049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1634895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554049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29" y="533696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561303"/>
            <a:ext cx="731460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29" y="1622705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Let’s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decorate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Christmas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110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Click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YELLOW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111 Flecha derecha">
            <a:hlinkClick r:id="" action="ppaction://hlinkshowjump?jump=nextslide"/>
          </p:cNvPr>
          <p:cNvSpPr/>
          <p:nvPr/>
        </p:nvSpPr>
        <p:spPr>
          <a:xfrm>
            <a:off x="7663474" y="5425929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988212" y="2500456"/>
            <a:ext cx="1749565" cy="835245"/>
          </a:xfrm>
          <a:prstGeom prst="wedgeEllipseCallout">
            <a:avLst>
              <a:gd name="adj1" fmla="val -45088"/>
              <a:gd name="adj2" fmla="val 50858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Thank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you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1" y="2852936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68" y="604515"/>
            <a:ext cx="5365784" cy="5462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881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AR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9306E-6 L 0.40295 0.14682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7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98" y="1634895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1" y="554049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1634895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554049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29" y="533696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561303"/>
            <a:ext cx="731460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86" y="1626332"/>
            <a:ext cx="731460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Let’s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decorate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Christmas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110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Click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BLUE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111 Flecha derecha">
            <a:hlinkClick r:id="" action="ppaction://hlinkshowjump?jump=nextslide"/>
          </p:cNvPr>
          <p:cNvSpPr/>
          <p:nvPr/>
        </p:nvSpPr>
        <p:spPr>
          <a:xfrm>
            <a:off x="7663474" y="5425929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988212" y="2500456"/>
            <a:ext cx="1749565" cy="835245"/>
          </a:xfrm>
          <a:prstGeom prst="wedgeEllipseCallout">
            <a:avLst>
              <a:gd name="adj1" fmla="val -45088"/>
              <a:gd name="adj2" fmla="val 50858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Thank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you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1" y="2852936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482" y="579446"/>
            <a:ext cx="5365784" cy="5462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33" y="2852936"/>
            <a:ext cx="371261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372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Z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39306E-6 L 0.32899 0.25179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125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55" y="1634895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1" y="554049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1634895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554049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2" y="1634895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561303"/>
            <a:ext cx="731460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56" y="538855"/>
            <a:ext cx="731459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Let’s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decorate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Christmas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110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Click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PINK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111 Flecha derecha">
            <a:hlinkClick r:id="" action="ppaction://hlinkshowjump?jump=nextslide"/>
          </p:cNvPr>
          <p:cNvSpPr/>
          <p:nvPr/>
        </p:nvSpPr>
        <p:spPr>
          <a:xfrm>
            <a:off x="7663474" y="5425929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988212" y="2500456"/>
            <a:ext cx="1749565" cy="835245"/>
          </a:xfrm>
          <a:prstGeom prst="wedgeEllipseCallout">
            <a:avLst>
              <a:gd name="adj1" fmla="val -45088"/>
              <a:gd name="adj2" fmla="val 50858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Thank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you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32" y="2852936"/>
            <a:ext cx="371261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44" y="3573016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02" y="604515"/>
            <a:ext cx="5365784" cy="5462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945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51445E-7 L 0.42136 0.4215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210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98" y="1634895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1" y="554049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4" y="560723"/>
            <a:ext cx="732433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554049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2" y="1634895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561303"/>
            <a:ext cx="731460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03" y="1628800"/>
            <a:ext cx="731459" cy="864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Let’s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decorate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Christmas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110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Click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GRAY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111 Flecha derecha">
            <a:hlinkClick r:id="" action="ppaction://hlinkshowjump?jump=nextslide"/>
          </p:cNvPr>
          <p:cNvSpPr/>
          <p:nvPr/>
        </p:nvSpPr>
        <p:spPr>
          <a:xfrm>
            <a:off x="7663474" y="5425929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988212" y="2500456"/>
            <a:ext cx="1749565" cy="835245"/>
          </a:xfrm>
          <a:prstGeom prst="wedgeEllipseCallout">
            <a:avLst>
              <a:gd name="adj1" fmla="val -45088"/>
              <a:gd name="adj2" fmla="val 50858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Thank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you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1" y="2852936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33" y="2852936"/>
            <a:ext cx="371261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44" y="3573016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573016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1946" y="567263"/>
            <a:ext cx="5365784" cy="5462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329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9306E-6 L 0.19409 0.3671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83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98" y="1634895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07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4" y="560723"/>
            <a:ext cx="732433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554049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2" y="1634895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561303"/>
            <a:ext cx="731460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40" y="620510"/>
            <a:ext cx="731458" cy="864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Let’s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decorate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Christmas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110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Click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GREEN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111 Flecha derecha">
            <a:hlinkClick r:id="" action="ppaction://hlinkshowjump?jump=nextslide"/>
          </p:cNvPr>
          <p:cNvSpPr/>
          <p:nvPr/>
        </p:nvSpPr>
        <p:spPr>
          <a:xfrm>
            <a:off x="7663474" y="5425929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988212" y="2500456"/>
            <a:ext cx="1749565" cy="835245"/>
          </a:xfrm>
          <a:prstGeom prst="wedgeEllipseCallout">
            <a:avLst>
              <a:gd name="adj1" fmla="val -45088"/>
              <a:gd name="adj2" fmla="val 50858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Thank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you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1" y="2852936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852936"/>
            <a:ext cx="371261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44" y="3573016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573016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9" y="4293096"/>
            <a:ext cx="376972" cy="445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609105"/>
            <a:ext cx="5365784" cy="5462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959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L 0.67326 0.51399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256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0.gstatic.com/images?q=tbn:ANd9GcRW3VJe9oN7lmOHSzjIHkSVSc7GnZUDGAJn82jTGIce7m1RfvuKH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983" y1="29825" x2="18305" y2="38012"/>
                        <a14:foregroundMark x1="44068" y1="26316" x2="40678" y2="3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4480"/>
            <a:ext cx="2809875" cy="1628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Documento"/>
          <p:cNvSpPr/>
          <p:nvPr/>
        </p:nvSpPr>
        <p:spPr>
          <a:xfrm rot="10800000" flipH="1">
            <a:off x="0" y="5445224"/>
            <a:ext cx="9144000" cy="1412776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6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10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0" y="1408542"/>
            <a:ext cx="3897162" cy="459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53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2745"/>
            </a:avLst>
          </a:prstGeom>
          <a:pattFill prst="wdUpDiag">
            <a:fgClr>
              <a:schemeClr val="tx1"/>
            </a:fgClr>
            <a:bgClr>
              <a:srgbClr val="FF0000"/>
            </a:bgClr>
          </a:patt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8" y="2695106"/>
            <a:ext cx="2336134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62" y="2695106"/>
            <a:ext cx="1314350" cy="3306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4" y="1622705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9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07" y="1628800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9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4" y="560723"/>
            <a:ext cx="732433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2" y="554049"/>
            <a:ext cx="731460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2" y="1634895"/>
            <a:ext cx="737555" cy="87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2" y="561303"/>
            <a:ext cx="737555" cy="871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10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561303"/>
            <a:ext cx="731460" cy="870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103 Estrella de 5 puntas"/>
          <p:cNvSpPr/>
          <p:nvPr/>
        </p:nvSpPr>
        <p:spPr>
          <a:xfrm>
            <a:off x="5940152" y="476672"/>
            <a:ext cx="1152128" cy="115212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72">
            <a:off x="8366670" y="6056170"/>
            <a:ext cx="783884" cy="893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" y="1648196"/>
            <a:ext cx="731458" cy="86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6194">
            <a:off x="-26803" y="6056882"/>
            <a:ext cx="815762" cy="9294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362">
            <a:off x="8406279" y="-77757"/>
            <a:ext cx="733897" cy="836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dc610.4shared.com/img/38jtFOdY/s7/13790ee9968/ZWD_Holl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5261">
            <a:off x="-38823" y="-15458"/>
            <a:ext cx="773105" cy="88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04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Let’s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decorate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Christmas </a:t>
            </a:r>
            <a:r>
              <a:rPr lang="es-ES_tradn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110 Cinta hacia arriba"/>
          <p:cNvSpPr/>
          <p:nvPr/>
        </p:nvSpPr>
        <p:spPr>
          <a:xfrm>
            <a:off x="1259632" y="6165304"/>
            <a:ext cx="6696744" cy="706388"/>
          </a:xfrm>
          <a:prstGeom prst="ribbon2">
            <a:avLst>
              <a:gd name="adj1" fmla="val 16667"/>
              <a:gd name="adj2" fmla="val 67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Click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PURPLE</a:t>
            </a:r>
            <a:r>
              <a:rPr lang="es-ES_tradn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111 Flecha derecha">
            <a:hlinkClick r:id="" action="ppaction://hlinkshowjump?jump=nextslide"/>
          </p:cNvPr>
          <p:cNvSpPr/>
          <p:nvPr/>
        </p:nvSpPr>
        <p:spPr>
          <a:xfrm>
            <a:off x="7663474" y="5425929"/>
            <a:ext cx="936104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988212" y="2500456"/>
            <a:ext cx="1749565" cy="835245"/>
          </a:xfrm>
          <a:prstGeom prst="wedgeEllipseCallout">
            <a:avLst>
              <a:gd name="adj1" fmla="val -45088"/>
              <a:gd name="adj2" fmla="val 50858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</a:rPr>
              <a:t>Thank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you</a:t>
            </a:r>
            <a:r>
              <a:rPr lang="es-ES_tradnl" sz="2400" dirty="0">
                <a:solidFill>
                  <a:schemeClr val="bg1"/>
                </a:solidFill>
              </a:rPr>
              <a:t>!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36355"/>
            <a:ext cx="376973" cy="44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33" y="2852936"/>
            <a:ext cx="371261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44" y="3573016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27" y="3573016"/>
            <a:ext cx="376973" cy="448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9" y="4348365"/>
            <a:ext cx="376972" cy="445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43" y="4305040"/>
            <a:ext cx="376973" cy="44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267" y="604515"/>
            <a:ext cx="5365784" cy="5462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47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341E-7 L 0.39531 0.46913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7" y="234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nock_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178</Words>
  <PresentationFormat>Trình chiếu Trên màn hình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Tema de Office</vt:lpstr>
      <vt:lpstr>1_Tema de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2013-12-01T22:27:50Z</dcterms:created>
  <dcterms:modified xsi:type="dcterms:W3CDTF">2023-09-16T13:00:02Z</dcterms:modified>
</cp:coreProperties>
</file>