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696" r:id="rId2"/>
    <p:sldMasterId id="2147483698" r:id="rId3"/>
    <p:sldMasterId id="2147484075" r:id="rId4"/>
  </p:sldMasterIdLst>
  <p:sldIdLst>
    <p:sldId id="978" r:id="rId5"/>
    <p:sldId id="256" r:id="rId6"/>
    <p:sldId id="541" r:id="rId7"/>
    <p:sldId id="979" r:id="rId8"/>
    <p:sldId id="543" r:id="rId9"/>
    <p:sldId id="567" r:id="rId10"/>
    <p:sldId id="542" r:id="rId11"/>
    <p:sldId id="544" r:id="rId12"/>
    <p:sldId id="545" r:id="rId13"/>
    <p:sldId id="984" r:id="rId14"/>
    <p:sldId id="980" r:id="rId15"/>
    <p:sldId id="981" r:id="rId16"/>
    <p:sldId id="982" r:id="rId17"/>
    <p:sldId id="983" r:id="rId18"/>
    <p:sldId id="985" r:id="rId19"/>
    <p:sldId id="986" r:id="rId20"/>
    <p:sldId id="987" r:id="rId21"/>
    <p:sldId id="556" r:id="rId22"/>
  </p:sldIdLst>
  <p:sldSz cx="9144000" cy="6858000" type="screen4x3"/>
  <p:notesSz cx="6953250" cy="9234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33CC"/>
    <a:srgbClr val="66FFFF"/>
    <a:srgbClr val="FF0000"/>
    <a:srgbClr val="006600"/>
    <a:srgbClr val="CC9900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2" autoAdjust="0"/>
    <p:restoredTop sz="94320" autoAdjust="0"/>
  </p:normalViewPr>
  <p:slideViewPr>
    <p:cSldViewPr>
      <p:cViewPr varScale="1">
        <p:scale>
          <a:sx n="70" d="100"/>
          <a:sy n="70" d="100"/>
        </p:scale>
        <p:origin x="1620" y="66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>
            <a:extLst>
              <a:ext uri="{FF2B5EF4-FFF2-40B4-BE49-F238E27FC236}">
                <a16:creationId xmlns="" xmlns:a16="http://schemas.microsoft.com/office/drawing/2014/main" id="{DAD2EE0D-A430-42CB-8430-D0791C4BD29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A1091C6F-4F61-4C06-880E-47997FEB0929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0" y="720"/>
              <a:ext cx="5760" cy="15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6" name="Rectangle 5" descr="Cacback">
              <a:extLst>
                <a:ext uri="{FF2B5EF4-FFF2-40B4-BE49-F238E27FC236}">
                  <a16:creationId xmlns="" xmlns:a16="http://schemas.microsoft.com/office/drawing/2014/main" id="{8342BAA3-A8A6-4880-8F74-67FCA3B873D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="" xmlns:a16="http://schemas.microsoft.com/office/drawing/2014/main" id="{94A9D10A-B603-49E1-834C-2F1C77518E81}"/>
              </a:ext>
            </a:extLst>
          </p:cNvPr>
          <p:cNvGrpSpPr>
            <a:grpSpLocks/>
          </p:cNvGrpSpPr>
          <p:nvPr/>
        </p:nvGrpSpPr>
        <p:grpSpPr bwMode="auto">
          <a:xfrm>
            <a:off x="0" y="533400"/>
            <a:ext cx="8405813" cy="1246188"/>
            <a:chOff x="0" y="864"/>
            <a:chExt cx="5295" cy="785"/>
          </a:xfrm>
        </p:grpSpPr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57DFD272-80ED-4377-A6EA-1889E4910CE3}"/>
                </a:ext>
              </a:extLst>
            </p:cNvPr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>
                <a:gd name="T0" fmla="*/ 1059 w 1059"/>
                <a:gd name="T1" fmla="*/ 0 h 172"/>
                <a:gd name="T2" fmla="*/ 147 w 1059"/>
                <a:gd name="T3" fmla="*/ 144 h 172"/>
                <a:gd name="T4" fmla="*/ 177 w 1059"/>
                <a:gd name="T5" fmla="*/ 171 h 172"/>
                <a:gd name="T6" fmla="*/ 1059 w 1059"/>
                <a:gd name="T7" fmla="*/ 24 h 172"/>
                <a:gd name="T8" fmla="*/ 1059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67E82913-1781-404D-B6F8-B000DCD88851}"/>
                </a:ext>
              </a:extLst>
            </p:cNvPr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>
                <a:gd name="T0" fmla="*/ 0 w 4122"/>
                <a:gd name="T1" fmla="*/ 204 h 630"/>
                <a:gd name="T2" fmla="*/ 3544 w 4122"/>
                <a:gd name="T3" fmla="*/ 348 h 630"/>
                <a:gd name="T4" fmla="*/ 3680 w 4122"/>
                <a:gd name="T5" fmla="*/ 630 h 630"/>
                <a:gd name="T6" fmla="*/ 3616 w 4122"/>
                <a:gd name="T7" fmla="*/ 624 h 630"/>
                <a:gd name="T8" fmla="*/ 3534 w 4122"/>
                <a:gd name="T9" fmla="*/ 368 h 630"/>
                <a:gd name="T10" fmla="*/ 17 w 4122"/>
                <a:gd name="T11" fmla="*/ 231 h 630"/>
                <a:gd name="T12" fmla="*/ 0 w 4122"/>
                <a:gd name="T13" fmla="*/ 204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0">
              <a:extLst>
                <a:ext uri="{FF2B5EF4-FFF2-40B4-BE49-F238E27FC236}">
                  <a16:creationId xmlns="" xmlns:a16="http://schemas.microsoft.com/office/drawing/2014/main" id="{43A05EC9-396B-4BF5-BC74-3DF46BEADD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1" name="Oval 11">
                <a:extLst>
                  <a:ext uri="{FF2B5EF4-FFF2-40B4-BE49-F238E27FC236}">
                    <a16:creationId xmlns="" xmlns:a16="http://schemas.microsoft.com/office/drawing/2014/main" id="{A4F67682-E52A-4B8A-A580-E1136FF6C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="" xmlns:a16="http://schemas.microsoft.com/office/drawing/2014/main" id="{4179AA67-69FC-48A7-96D2-0B09F6E49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="" xmlns:a16="http://schemas.microsoft.com/office/drawing/2014/main" id="{CBD084C3-18D6-44A4-81FB-0E7B4F1D3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4" name="Oval 14">
                <a:extLst>
                  <a:ext uri="{FF2B5EF4-FFF2-40B4-BE49-F238E27FC236}">
                    <a16:creationId xmlns="" xmlns:a16="http://schemas.microsoft.com/office/drawing/2014/main" id="{388F7BAF-A74C-4356-86C7-C7F1DCED4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5" name="Oval 15">
                <a:extLst>
                  <a:ext uri="{FF2B5EF4-FFF2-40B4-BE49-F238E27FC236}">
                    <a16:creationId xmlns="" xmlns:a16="http://schemas.microsoft.com/office/drawing/2014/main" id="{8950A47A-EA61-425B-B640-2BDFF8F9C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6" name="Oval 16">
                <a:extLst>
                  <a:ext uri="{FF2B5EF4-FFF2-40B4-BE49-F238E27FC236}">
                    <a16:creationId xmlns="" xmlns:a16="http://schemas.microsoft.com/office/drawing/2014/main" id="{11B4D818-A0C3-48B1-B44B-4FAECE748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7" name="Oval 17">
                <a:extLst>
                  <a:ext uri="{FF2B5EF4-FFF2-40B4-BE49-F238E27FC236}">
                    <a16:creationId xmlns="" xmlns:a16="http://schemas.microsoft.com/office/drawing/2014/main" id="{FC9CE2FC-C8EC-4B6A-81AA-23D33387E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8" name="Oval 18">
                <a:extLst>
                  <a:ext uri="{FF2B5EF4-FFF2-40B4-BE49-F238E27FC236}">
                    <a16:creationId xmlns="" xmlns:a16="http://schemas.microsoft.com/office/drawing/2014/main" id="{1B3FB4ED-5B47-4DD4-A52C-ABA4AF266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9" name="Oval 19">
                <a:extLst>
                  <a:ext uri="{FF2B5EF4-FFF2-40B4-BE49-F238E27FC236}">
                    <a16:creationId xmlns="" xmlns:a16="http://schemas.microsoft.com/office/drawing/2014/main" id="{CA5A3E86-C6D2-4C04-B98E-C3919C421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</p:grpSp>
      </p:grpSp>
      <p:sp>
        <p:nvSpPr>
          <p:cNvPr id="161812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828800" y="1600200"/>
            <a:ext cx="7315200" cy="2667000"/>
          </a:xfrm>
        </p:spPr>
        <p:txBody>
          <a:bodyPr/>
          <a:lstStyle>
            <a:lvl1pPr>
              <a:defRPr sz="3400" b="1">
                <a:latin typeface="Arial Narrow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61813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4267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="" xmlns:a16="http://schemas.microsoft.com/office/drawing/2014/main" id="{18E2A59B-B83A-4722-8CCA-C311E94F33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3">
            <a:extLst>
              <a:ext uri="{FF2B5EF4-FFF2-40B4-BE49-F238E27FC236}">
                <a16:creationId xmlns="" xmlns:a16="http://schemas.microsoft.com/office/drawing/2014/main" id="{22C91805-9230-49CC-BFDB-6852F5085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4">
            <a:extLst>
              <a:ext uri="{FF2B5EF4-FFF2-40B4-BE49-F238E27FC236}">
                <a16:creationId xmlns="" xmlns:a16="http://schemas.microsoft.com/office/drawing/2014/main" id="{1FD05268-AF12-4BCE-A51F-8ADEAE402F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8F076F-7EB1-4A25-8337-677A005C211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00721023"/>
      </p:ext>
    </p:extLst>
  </p:cSld>
  <p:clrMapOvr>
    <a:masterClrMapping/>
  </p:clrMapOvr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66D85AE8-88D2-4564-9781-3BC1CA86C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89038F78-0A98-4E07-A96F-087984DE33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ACC6B8EE-E101-455D-BF70-BA93DE696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11824-8921-445D-B7A4-39EAF19CF3B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9427907"/>
      </p:ext>
    </p:extLst>
  </p:cSld>
  <p:clrMapOvr>
    <a:masterClrMapping/>
  </p:clrMapOvr>
  <p:transition spd="slow" advClick="0" advTm="10000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457200"/>
            <a:ext cx="188753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457200"/>
            <a:ext cx="55149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C11C5309-D50C-4FFD-B845-76922609D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B38677B3-A868-4A82-95B8-B9E9AF020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9FBA7165-1BD8-4FF1-98AE-24AC9F9A6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75059-C2B8-4186-8E91-4D52730FA7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53003888"/>
      </p:ext>
    </p:extLst>
  </p:cSld>
  <p:clrMapOvr>
    <a:masterClrMapping/>
  </p:clrMapOvr>
  <p:transition spd="slow" advClick="0" advTm="10000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47B036AA-CAA0-4BB7-B63F-223A6E260B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>
              <a:extLst>
                <a:ext uri="{FF2B5EF4-FFF2-40B4-BE49-F238E27FC236}">
                  <a16:creationId xmlns="" xmlns:a16="http://schemas.microsoft.com/office/drawing/2014/main" id="{334ABF3C-B32C-4EC1-901C-A2D2B9A7BF7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" name="Rectangle 4">
                <a:extLst>
                  <a:ext uri="{FF2B5EF4-FFF2-40B4-BE49-F238E27FC236}">
                    <a16:creationId xmlns="" xmlns:a16="http://schemas.microsoft.com/office/drawing/2014/main" id="{5876E843-5A5A-4072-96B6-7D8567853E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8" name="Rectangle 5" descr="Cacback">
                <a:extLst>
                  <a:ext uri="{FF2B5EF4-FFF2-40B4-BE49-F238E27FC236}">
                    <a16:creationId xmlns="" xmlns:a16="http://schemas.microsoft.com/office/drawing/2014/main" id="{A0F2DE9E-F7F9-4C4F-B062-089633FCB9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</p:grpSp>
        <p:sp>
          <p:nvSpPr>
            <p:cNvPr id="6" name="Rectangle 6">
              <a:extLst>
                <a:ext uri="{FF2B5EF4-FFF2-40B4-BE49-F238E27FC236}">
                  <a16:creationId xmlns="" xmlns:a16="http://schemas.microsoft.com/office/drawing/2014/main" id="{7622F7B8-2B6F-4B5D-84D3-EA89097B0C5B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F6CDABEB-0FBE-417D-A4BB-9AC1BE4BF53C}"/>
              </a:ext>
            </a:extLst>
          </p:cNvPr>
          <p:cNvGrpSpPr>
            <a:grpSpLocks/>
          </p:cNvGrpSpPr>
          <p:nvPr/>
        </p:nvGrpSpPr>
        <p:grpSpPr bwMode="auto">
          <a:xfrm>
            <a:off x="0" y="1371600"/>
            <a:ext cx="8405813" cy="1246188"/>
            <a:chOff x="0" y="864"/>
            <a:chExt cx="5295" cy="785"/>
          </a:xfrm>
        </p:grpSpPr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813113E3-B77D-4D64-A482-F738F41940CF}"/>
                </a:ext>
              </a:extLst>
            </p:cNvPr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>
                <a:gd name="T0" fmla="*/ 1059 w 1059"/>
                <a:gd name="T1" fmla="*/ 0 h 172"/>
                <a:gd name="T2" fmla="*/ 147 w 1059"/>
                <a:gd name="T3" fmla="*/ 144 h 172"/>
                <a:gd name="T4" fmla="*/ 177 w 1059"/>
                <a:gd name="T5" fmla="*/ 171 h 172"/>
                <a:gd name="T6" fmla="*/ 1059 w 1059"/>
                <a:gd name="T7" fmla="*/ 24 h 172"/>
                <a:gd name="T8" fmla="*/ 1059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8D6E370-20B8-4343-9CDE-452685F3D316}"/>
                </a:ext>
              </a:extLst>
            </p:cNvPr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>
                <a:gd name="T0" fmla="*/ 0 w 4122"/>
                <a:gd name="T1" fmla="*/ 204 h 630"/>
                <a:gd name="T2" fmla="*/ 3544 w 4122"/>
                <a:gd name="T3" fmla="*/ 348 h 630"/>
                <a:gd name="T4" fmla="*/ 3680 w 4122"/>
                <a:gd name="T5" fmla="*/ 630 h 630"/>
                <a:gd name="T6" fmla="*/ 3616 w 4122"/>
                <a:gd name="T7" fmla="*/ 624 h 630"/>
                <a:gd name="T8" fmla="*/ 3534 w 4122"/>
                <a:gd name="T9" fmla="*/ 368 h 630"/>
                <a:gd name="T10" fmla="*/ 17 w 4122"/>
                <a:gd name="T11" fmla="*/ 231 h 630"/>
                <a:gd name="T12" fmla="*/ 0 w 4122"/>
                <a:gd name="T13" fmla="*/ 204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0">
              <a:extLst>
                <a:ext uri="{FF2B5EF4-FFF2-40B4-BE49-F238E27FC236}">
                  <a16:creationId xmlns="" xmlns:a16="http://schemas.microsoft.com/office/drawing/2014/main" id="{75D962B1-8765-4C20-B5B4-D93454EBE5D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3" name="Oval 11">
                <a:extLst>
                  <a:ext uri="{FF2B5EF4-FFF2-40B4-BE49-F238E27FC236}">
                    <a16:creationId xmlns="" xmlns:a16="http://schemas.microsoft.com/office/drawing/2014/main" id="{77060066-D331-4508-9777-BF807620B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4" name="Oval 12">
                <a:extLst>
                  <a:ext uri="{FF2B5EF4-FFF2-40B4-BE49-F238E27FC236}">
                    <a16:creationId xmlns="" xmlns:a16="http://schemas.microsoft.com/office/drawing/2014/main" id="{CBB24E39-19B4-4F22-A086-D36D0A969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5" name="Oval 13">
                <a:extLst>
                  <a:ext uri="{FF2B5EF4-FFF2-40B4-BE49-F238E27FC236}">
                    <a16:creationId xmlns="" xmlns:a16="http://schemas.microsoft.com/office/drawing/2014/main" id="{45C927F9-FBD5-4EED-9CDC-657E2CB58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6" name="Oval 14">
                <a:extLst>
                  <a:ext uri="{FF2B5EF4-FFF2-40B4-BE49-F238E27FC236}">
                    <a16:creationId xmlns="" xmlns:a16="http://schemas.microsoft.com/office/drawing/2014/main" id="{5C9F5072-B973-4798-AC89-75D4CE02A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7" name="Oval 15">
                <a:extLst>
                  <a:ext uri="{FF2B5EF4-FFF2-40B4-BE49-F238E27FC236}">
                    <a16:creationId xmlns="" xmlns:a16="http://schemas.microsoft.com/office/drawing/2014/main" id="{4ABC06EF-7881-4331-8579-C113817C4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8" name="Oval 16">
                <a:extLst>
                  <a:ext uri="{FF2B5EF4-FFF2-40B4-BE49-F238E27FC236}">
                    <a16:creationId xmlns="" xmlns:a16="http://schemas.microsoft.com/office/drawing/2014/main" id="{32718A8F-1BAF-498C-A547-0B8C4B853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9" name="Oval 17">
                <a:extLst>
                  <a:ext uri="{FF2B5EF4-FFF2-40B4-BE49-F238E27FC236}">
                    <a16:creationId xmlns="" xmlns:a16="http://schemas.microsoft.com/office/drawing/2014/main" id="{77985961-09B7-4365-BD68-D4930887A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20" name="Oval 18">
                <a:extLst>
                  <a:ext uri="{FF2B5EF4-FFF2-40B4-BE49-F238E27FC236}">
                    <a16:creationId xmlns="" xmlns:a16="http://schemas.microsoft.com/office/drawing/2014/main" id="{70650124-0231-4395-AA56-61AED6D63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21" name="Oval 19">
                <a:extLst>
                  <a:ext uri="{FF2B5EF4-FFF2-40B4-BE49-F238E27FC236}">
                    <a16:creationId xmlns="" xmlns:a16="http://schemas.microsoft.com/office/drawing/2014/main" id="{1456F963-193D-494A-BFCD-2B39503B2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</p:grpSp>
      </p:grpSp>
      <p:sp>
        <p:nvSpPr>
          <p:cNvPr id="164884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828800" y="2133600"/>
            <a:ext cx="7315200" cy="1600200"/>
          </a:xfrm>
        </p:spPr>
        <p:txBody>
          <a:bodyPr/>
          <a:lstStyle>
            <a:lvl1pPr algn="l">
              <a:defRPr sz="3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64885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="" xmlns:a16="http://schemas.microsoft.com/office/drawing/2014/main" id="{A6ABF76D-EDD5-40D4-A506-3B96EE6909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23">
            <a:extLst>
              <a:ext uri="{FF2B5EF4-FFF2-40B4-BE49-F238E27FC236}">
                <a16:creationId xmlns="" xmlns:a16="http://schemas.microsoft.com/office/drawing/2014/main" id="{1DBD0DA6-B2C8-4C74-91C5-FAABE8E67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>
            <a:extLst>
              <a:ext uri="{FF2B5EF4-FFF2-40B4-BE49-F238E27FC236}">
                <a16:creationId xmlns="" xmlns:a16="http://schemas.microsoft.com/office/drawing/2014/main" id="{47B7BB8C-8A2E-4416-A7D7-F4035D0A6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5A605D-0748-4207-BEC0-0D3AE7F937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86157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="" xmlns:a16="http://schemas.microsoft.com/office/drawing/2014/main" id="{D24AA197-5545-4737-B56D-ECE8B96C3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>
            <a:extLst>
              <a:ext uri="{FF2B5EF4-FFF2-40B4-BE49-F238E27FC236}">
                <a16:creationId xmlns="" xmlns:a16="http://schemas.microsoft.com/office/drawing/2014/main" id="{8B01F586-6E8F-44ED-99EB-B0D28705F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>
            <a:extLst>
              <a:ext uri="{FF2B5EF4-FFF2-40B4-BE49-F238E27FC236}">
                <a16:creationId xmlns="" xmlns:a16="http://schemas.microsoft.com/office/drawing/2014/main" id="{D6A83FE5-407E-4F3B-B22F-28F39BE06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5D2FA-4372-4278-874E-FD574AFEF5F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7822203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="" xmlns:a16="http://schemas.microsoft.com/office/drawing/2014/main" id="{190F47AF-954C-4225-A3B8-8461EA9550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>
            <a:extLst>
              <a:ext uri="{FF2B5EF4-FFF2-40B4-BE49-F238E27FC236}">
                <a16:creationId xmlns="" xmlns:a16="http://schemas.microsoft.com/office/drawing/2014/main" id="{5D185D5C-B9BC-47E1-B1EC-FF202AE5F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>
            <a:extLst>
              <a:ext uri="{FF2B5EF4-FFF2-40B4-BE49-F238E27FC236}">
                <a16:creationId xmlns="" xmlns:a16="http://schemas.microsoft.com/office/drawing/2014/main" id="{3F96917C-E121-49F8-A2BA-D898F83933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6DCC5-BFB3-4855-9A6B-577BB0DD50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2266907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="" xmlns:a16="http://schemas.microsoft.com/office/drawing/2014/main" id="{13589AC5-ACEE-4F37-A30F-7349896E1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="" xmlns:a16="http://schemas.microsoft.com/office/drawing/2014/main" id="{EE7A21C3-F14F-4AB3-B104-F6471F140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>
            <a:extLst>
              <a:ext uri="{FF2B5EF4-FFF2-40B4-BE49-F238E27FC236}">
                <a16:creationId xmlns="" xmlns:a16="http://schemas.microsoft.com/office/drawing/2014/main" id="{41569BB4-8ED5-4582-ACA7-6EFD8814A2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949B5-6DE4-49C1-8D25-4B883B494B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6337601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="" xmlns:a16="http://schemas.microsoft.com/office/drawing/2014/main" id="{7ECB5974-D11D-488B-88D9-CD256CEEB3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">
            <a:extLst>
              <a:ext uri="{FF2B5EF4-FFF2-40B4-BE49-F238E27FC236}">
                <a16:creationId xmlns="" xmlns:a16="http://schemas.microsoft.com/office/drawing/2014/main" id="{90DCC9EE-6F3B-4498-9CEF-06BFBFC25C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3">
            <a:extLst>
              <a:ext uri="{FF2B5EF4-FFF2-40B4-BE49-F238E27FC236}">
                <a16:creationId xmlns="" xmlns:a16="http://schemas.microsoft.com/office/drawing/2014/main" id="{D270C403-CBC6-48B4-AFC0-0DB728565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D00CD-C99C-4C76-AC95-B1B9EBDE595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6988232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">
            <a:extLst>
              <a:ext uri="{FF2B5EF4-FFF2-40B4-BE49-F238E27FC236}">
                <a16:creationId xmlns="" xmlns:a16="http://schemas.microsoft.com/office/drawing/2014/main" id="{31CC2D7D-810A-4967-8DD5-6FF56138D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="" xmlns:a16="http://schemas.microsoft.com/office/drawing/2014/main" id="{DAA1D3E1-B284-474A-B342-041762D6F0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>
            <a:extLst>
              <a:ext uri="{FF2B5EF4-FFF2-40B4-BE49-F238E27FC236}">
                <a16:creationId xmlns="" xmlns:a16="http://schemas.microsoft.com/office/drawing/2014/main" id="{F8B23BEB-06F9-4419-A6B0-74E467B21B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7EF59-B9D2-4816-BB20-7B1281A3B88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32404679"/>
      </p:ext>
    </p:extLst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extLst>
              <a:ext uri="{FF2B5EF4-FFF2-40B4-BE49-F238E27FC236}">
                <a16:creationId xmlns="" xmlns:a16="http://schemas.microsoft.com/office/drawing/2014/main" id="{1F90264C-57DA-4B04-90BA-415382D5CC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2">
            <a:extLst>
              <a:ext uri="{FF2B5EF4-FFF2-40B4-BE49-F238E27FC236}">
                <a16:creationId xmlns="" xmlns:a16="http://schemas.microsoft.com/office/drawing/2014/main" id="{62259901-AC10-4D9C-9F6D-72543D0F5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3">
            <a:extLst>
              <a:ext uri="{FF2B5EF4-FFF2-40B4-BE49-F238E27FC236}">
                <a16:creationId xmlns="" xmlns:a16="http://schemas.microsoft.com/office/drawing/2014/main" id="{ADF05407-E511-46BC-9167-FA9D4E74DB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0A821-699B-4677-940E-2A80C1E876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21556769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="" xmlns:a16="http://schemas.microsoft.com/office/drawing/2014/main" id="{17D2469C-160F-4A1F-A534-88934F988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="" xmlns:a16="http://schemas.microsoft.com/office/drawing/2014/main" id="{DA55ED92-87F1-449D-A4DE-4C4A3A9ED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>
            <a:extLst>
              <a:ext uri="{FF2B5EF4-FFF2-40B4-BE49-F238E27FC236}">
                <a16:creationId xmlns="" xmlns:a16="http://schemas.microsoft.com/office/drawing/2014/main" id="{48AC3D0C-D678-40A2-85A3-EA48A7E897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9B6B7-3C81-416A-B2DD-0F89504A901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6307514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FBA4ACFF-4FD9-423D-B36E-0DA01BBDDE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D9F5DE2B-FFED-44D2-A1AE-6EB5EF9D6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E87F2519-C0C3-4688-8AC6-5A91E1B42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77E15-27F2-4C15-A7E2-4B6B21017A7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44206825"/>
      </p:ext>
    </p:extLst>
  </p:cSld>
  <p:clrMapOvr>
    <a:masterClrMapping/>
  </p:clrMapOvr>
  <p:transition spd="slow" advClick="0" advTm="10000">
    <p:blind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="" xmlns:a16="http://schemas.microsoft.com/office/drawing/2014/main" id="{CE0AECEB-434A-427D-94A1-F4D1BE74D4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="" xmlns:a16="http://schemas.microsoft.com/office/drawing/2014/main" id="{30208E41-D531-48BF-A166-3E31C1A962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>
            <a:extLst>
              <a:ext uri="{FF2B5EF4-FFF2-40B4-BE49-F238E27FC236}">
                <a16:creationId xmlns="" xmlns:a16="http://schemas.microsoft.com/office/drawing/2014/main" id="{8B62FB06-C1DB-4879-8A2F-48B3EBED31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0936B-9EAD-4A05-882B-D331E2E40A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45738043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="" xmlns:a16="http://schemas.microsoft.com/office/drawing/2014/main" id="{9FCC1867-5CF3-4638-8F85-F55551E74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>
            <a:extLst>
              <a:ext uri="{FF2B5EF4-FFF2-40B4-BE49-F238E27FC236}">
                <a16:creationId xmlns="" xmlns:a16="http://schemas.microsoft.com/office/drawing/2014/main" id="{227CBE40-196D-4C61-9942-885244485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>
            <a:extLst>
              <a:ext uri="{FF2B5EF4-FFF2-40B4-BE49-F238E27FC236}">
                <a16:creationId xmlns="" xmlns:a16="http://schemas.microsoft.com/office/drawing/2014/main" id="{D4735EB5-9DF1-44B4-B618-46419097C3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F1B5B-2020-4B56-B217-B3AFB252B53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6720981"/>
      </p:ext>
    </p:extLst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525" y="457200"/>
            <a:ext cx="205898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2932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="" xmlns:a16="http://schemas.microsoft.com/office/drawing/2014/main" id="{BBEFDC13-8E04-495E-8793-C0934F5E01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">
            <a:extLst>
              <a:ext uri="{FF2B5EF4-FFF2-40B4-BE49-F238E27FC236}">
                <a16:creationId xmlns="" xmlns:a16="http://schemas.microsoft.com/office/drawing/2014/main" id="{1A58F8E1-8AFE-4C8E-AA79-A8F9BD991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>
            <a:extLst>
              <a:ext uri="{FF2B5EF4-FFF2-40B4-BE49-F238E27FC236}">
                <a16:creationId xmlns="" xmlns:a16="http://schemas.microsoft.com/office/drawing/2014/main" id="{88EB1502-A4EF-4D72-AAAC-1CB3DD83B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9F35A-17DE-4729-9E47-B18B45E8F4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4005420"/>
      </p:ext>
    </p:extLst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C752E75-BDB4-428F-9519-50D985A162D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DAB705C-1DDC-4903-894F-42BC8AC986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62DA649-FB0E-4C6B-8DD4-96821B37E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A1CBD-ECF2-4040-83AD-1ECA89DB064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8779424"/>
      </p:ext>
    </p:extLst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3CB327B-B555-4D24-93D1-85432C4818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82CFCE7-043C-4CCC-B482-2EA0A7286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24F4F5F-90C0-4E1E-9915-9FCCC9526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B0A8A-3C1A-4E21-9344-B4A8A1CF0B9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57100181"/>
      </p:ext>
    </p:extLst>
  </p:cSld>
  <p:clrMapOvr>
    <a:masterClrMapping/>
  </p:clrMapOvr>
  <p:transition spd="slow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179830D-D774-4305-B959-E249298A6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17C3219-3114-425A-94FD-2C4749FCC9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E426448-87D2-469B-A37A-40E8FF5AF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187EB-7B13-46D6-B659-BAF4C91778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9776615"/>
      </p:ext>
    </p:extLst>
  </p:cSld>
  <p:clrMapOvr>
    <a:masterClrMapping/>
  </p:clrMapOvr>
  <p:transition spd="slow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62AA0FF-2E2C-4034-9F5D-7B6D08A1A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0D8E3B1-4408-4F89-B3B9-196F657213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713FBF0-7973-4436-A84E-0FFBE5B50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FD2D3-028A-4799-9A98-318F900047A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17041366"/>
      </p:ext>
    </p:extLst>
  </p:cSld>
  <p:clrMapOvr>
    <a:masterClrMapping/>
  </p:clrMapOvr>
  <p:transition spd="slow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66674F9F-DB7C-4504-AB34-AADB623FD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46888E97-5A06-42D0-93F6-E18ACF492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1F56F0D7-C99B-4CEA-819C-A25B859E1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25B5A-858C-4B13-9AF1-04EF99889BE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0347441"/>
      </p:ext>
    </p:extLst>
  </p:cSld>
  <p:clrMapOvr>
    <a:masterClrMapping/>
  </p:clrMapOvr>
  <p:transition spd="slow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4EC5C068-D98F-4F32-A7E1-9F845678F6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56661EE0-7A4F-42BB-9CA4-76D8DB8F2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8573FA2-72E2-480A-AB3B-2BE0A3DEEE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5EB9B-459B-4FDB-B300-39CE1EB45E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46415521"/>
      </p:ext>
    </p:extLst>
  </p:cSld>
  <p:clrMapOvr>
    <a:masterClrMapping/>
  </p:clrMapOvr>
  <p:transition spd="slow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93985CC1-17AE-43EE-8512-844BC3AE8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BD8397B-4C6F-462C-8E74-F67DCC644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EC8620B-0119-46A5-8FBF-43E9B17E13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6AF16A-ACB3-4D9E-9376-DBF6D389850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14906580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BA63AF8C-A6F7-48B4-8964-5E57C6634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BB62647A-1C9D-4681-9B54-38D15AE07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1A848E01-0D55-4228-8F9C-AB32B5C31C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8CF29-C2AB-491A-AD3C-72BD87EEB18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1898744"/>
      </p:ext>
    </p:extLst>
  </p:cSld>
  <p:clrMapOvr>
    <a:masterClrMapping/>
  </p:clrMapOvr>
  <p:transition spd="slow" advClick="0" advTm="10000">
    <p:blind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9A4189-9A8C-4719-A334-8DE27956C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1D8CA15-CEB0-4AAC-AB00-18D08A3B4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8687EF1-8AD6-4EBB-A9DA-43556575F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AD3F7-F83E-475D-9E4F-8AE14DD788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9163080"/>
      </p:ext>
    </p:extLst>
  </p:cSld>
  <p:clrMapOvr>
    <a:masterClrMapping/>
  </p:clrMapOvr>
  <p:transition spd="slow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0234A7A-554B-451D-8222-965B04871E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5152AE7-B27A-4D38-A37F-5328A17D5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1C691FA-A8BD-4E10-B093-35F34E9520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03B03-446E-4881-8954-5D258E2858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89183271"/>
      </p:ext>
    </p:extLst>
  </p:cSld>
  <p:clrMapOvr>
    <a:masterClrMapping/>
  </p:clrMapOvr>
  <p:transition spd="slow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8EB66C7-1897-4E7E-AB64-07EA18494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C21B9BE-3898-410F-ADEB-082A3092E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1BA9286-2D3C-4CE6-A822-6B2CD5252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B41F4-23CE-4851-9D03-61EE455E620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30155163"/>
      </p:ext>
    </p:extLst>
  </p:cSld>
  <p:clrMapOvr>
    <a:masterClrMapping/>
  </p:clrMapOvr>
  <p:transition spd="slow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DC6C8E2-4E3C-4FE8-B11F-6F037E247E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4F4D886-6D5D-447E-B30E-64D5535BF6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340E034-3AB7-4AAA-A336-B2D83EC66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AA6E7-BEE9-4CB0-9E6B-8EE09305471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5507553"/>
      </p:ext>
    </p:extLst>
  </p:cSld>
  <p:clrMapOvr>
    <a:masterClrMapping/>
  </p:clrMapOvr>
  <p:transition spd="slow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9F63ED-9346-4E7D-AFC4-5664FA9F5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85F359-75A3-400B-87F4-C13F3B59D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2EC027-4D35-430B-A35B-2C466B35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83AE9C-9F67-4707-8CDB-FDEF6152F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A5118D-6628-4EE3-8E67-20A00C01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9DD0-56E1-4A98-908A-60366A1B4F74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41343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26A05A-FD5A-4E13-905A-7D9337DA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3D0A8B-7183-44BA-A8AB-9FC99110E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4C82B6-9FFE-4D3C-9C03-B76CCE78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2595E9-3785-4AAD-9869-CEBF602E6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858780-1984-4355-93FC-8D0C0651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49F9-DBA4-49F7-BC2B-7E0C2E340CF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84839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D13D4C-D249-4F7C-B411-4E87D967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91CE0A-3B3D-4E6B-BB10-7976F25D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4596DD-C8D6-48BB-9B49-28C7B0691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28D5AA-5543-4A55-B5A5-CC5A88C0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259F31-CADE-49B6-B59B-21CBB27A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44F1-5DB1-42B5-8760-F88D8DD16A6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0658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CEE3B7-656E-416F-893B-B69DF5E53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DCF39F-9A85-4B35-B378-21849B3AD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DF6C581-02E0-4ED1-B444-82BD82FDE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1AC1C00-4FCE-4EFF-ADC6-DC5C901E7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07DABB-5B3A-4F0C-8608-F2CF0060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431930-2255-4DAB-A3F6-503E669E5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369E-FE71-485C-A6F8-7345220A7E2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0434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2722DB-3BAF-4AFE-90D7-3D0A35A1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6E51CF-ACAF-4E52-B6EF-EAD7C9DA9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EE3CDB-1AF9-41BF-81F8-CBF4EE152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26C31C9-2F0A-4B71-84DF-3E3E194D4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1DEA5E1-EF97-4C38-96D5-0732BA085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3FF91D5-2968-42E7-A692-60FC6FD0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3FB8508-F8A7-49DD-8739-5401F254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7E3AACF-3235-44FE-A782-17164205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9C1C-35AB-4967-88B1-D2216C3CDAD2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94192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F9A7BF-C10B-4950-84D4-70EDBA13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E43CCB5-F6D5-4A7C-BBFF-7A8BA1FAB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6F6E2E7-5417-4D8D-9DAD-440E2F9B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88B5829-1274-4B35-823D-6A90C5CF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252E-2C2D-414A-94EC-06E6B82643C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240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800F7146-68B0-416A-AD45-2E7F9D9EF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F625A899-7FDB-46DE-BB56-BA9727003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C2B46AFC-434A-4F08-B8BF-5CBCC2F94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2E7FA-2FE3-471D-B41B-DAD49FB027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2880327"/>
      </p:ext>
    </p:extLst>
  </p:cSld>
  <p:clrMapOvr>
    <a:masterClrMapping/>
  </p:clrMapOvr>
  <p:transition spd="slow" advClick="0" advTm="10000">
    <p:blinds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F829132-1E79-4088-A97C-3231CD57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C75CF97-0FFA-4A2F-8503-597C42A8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F24827-4233-4D72-AB11-34E72633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A47B-3E27-4238-9977-E8CFC5FE53BB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5723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6A349F-5045-44BD-828B-60EFF79D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17C6D6-C9D5-4CBE-94E5-15277DE0E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583C58-B30A-48D6-846D-FF4FE98BB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FDC748D-A89C-4836-A49E-C568CE4A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A3CDB6-81C5-4249-8F3B-944E6C28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79AF30-69D7-422B-A9D8-8E8A3751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7E79-C320-41EC-8312-6D484EF5044B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66241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CC7D98-836B-4BCF-A329-B42C342A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5125E08-431D-4589-BDFF-16976997F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91DC99-DDE9-4629-BCD1-1F582DCFD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861017-6A18-43AE-9CE3-29AC3A63F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2ECD9F-1C3E-4958-99BA-4489A6B0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EE8823-15BA-45B5-9184-B4ABFB7A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4DF6-AF38-4D26-BB40-78E06241D5F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7532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5CE5CA-C45A-40DA-B2CF-FA65BB4E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8F35172-1B25-44BB-934D-BC17AF320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7E48B4-5B00-43F8-91DE-671F8C35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AA1ADC-9F0C-4C38-867C-4B8BC653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965B55-6C62-4FCF-810B-BF9EB235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3175-DB73-48FD-A992-9B95874BB80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98376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F9F11AD-D7FB-4685-ACBD-D3678BE25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915D57D-0E3C-4046-8206-488ACE0BA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A96B0F-FE3B-4653-8F24-3E7CCA94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6726BF-0B06-46AC-BE37-F955106E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9B1595-E246-4F04-BCC8-4CEC6B210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4493-7E10-4747-9037-CA016C4977C4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1064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96E64105-0A2D-4C54-82E6-E87DAAF63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500B3F4C-903B-4079-83BD-32A4861647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B9807ABC-3F9C-45D4-9CFF-7E5E32A79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6DB20-69CB-4D0F-9D29-A2F2A6B335B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10473736"/>
      </p:ext>
    </p:extLst>
  </p:cSld>
  <p:clrMapOvr>
    <a:masterClrMapping/>
  </p:clrMapOvr>
  <p:transition spd="slow" advClick="0" advTm="10000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="" xmlns:a16="http://schemas.microsoft.com/office/drawing/2014/main" id="{575870C3-BDD5-4DEA-81CF-F30E914D2F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810B1AAF-C405-496B-9EA0-99E2003EA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="" xmlns:a16="http://schemas.microsoft.com/office/drawing/2014/main" id="{E6321B8B-09E6-41F7-9B1F-B0963FA6C2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45AF8-4CC9-44EA-95D2-4A5076C2F6B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23860416"/>
      </p:ext>
    </p:extLst>
  </p:cSld>
  <p:clrMapOvr>
    <a:masterClrMapping/>
  </p:clrMapOvr>
  <p:transition spd="slow" advClick="0" advTm="10000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="" xmlns:a16="http://schemas.microsoft.com/office/drawing/2014/main" id="{02F318F7-F659-4CEC-B579-0A2078E381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64586D40-AF6B-4AB9-BDA4-6E8986D695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316E89A8-FCC4-4F2A-B906-2A66B0308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9B181-243B-4D38-81F6-41979E65BE4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6892425"/>
      </p:ext>
    </p:extLst>
  </p:cSld>
  <p:clrMapOvr>
    <a:masterClrMapping/>
  </p:clrMapOvr>
  <p:transition spd="slow" advClick="0" advTm="10000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9CFB72B8-2FDC-42C1-AC35-CD131158D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4CB2FA24-C814-4E22-8188-89D919F7FC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BE42DC0D-1A43-4107-8B64-A31054EFF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D27C3-485C-4730-B49B-9FC4F2940F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2252337"/>
      </p:ext>
    </p:extLst>
  </p:cSld>
  <p:clrMapOvr>
    <a:masterClrMapping/>
  </p:clrMapOvr>
  <p:transition spd="slow" advClick="0" advTm="10000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D55D4725-B034-4454-95F6-9A4DC1A08B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D3B07B94-DADC-491A-96A7-F8528BF14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74BD3A21-61FB-4461-993C-B24326771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38CC7-B8F1-4925-891A-69C6B26AA7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85866794"/>
      </p:ext>
    </p:extLst>
  </p:cSld>
  <p:clrMapOvr>
    <a:masterClrMapping/>
  </p:clrMapOvr>
  <p:transition spd="slow" advClick="0" advTm="10000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D7617123-9793-45F0-AEAA-AA119B0251F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477838"/>
            <a:ext cx="9144000" cy="11541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vi-VN" altLang="vi-VN"/>
          </a:p>
        </p:txBody>
      </p:sp>
      <p:sp>
        <p:nvSpPr>
          <p:cNvPr id="1027" name="Rectangle 3" descr="Cacback">
            <a:extLst>
              <a:ext uri="{FF2B5EF4-FFF2-40B4-BE49-F238E27FC236}">
                <a16:creationId xmlns="" xmlns:a16="http://schemas.microsoft.com/office/drawing/2014/main" id="{33729742-7117-4D8C-AD66-B0D0179C0E4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0"/>
            <a:ext cx="1776413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vi-VN" altLang="vi-VN"/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58C92A27-4642-4EB6-ADC5-AD1BC99BD5F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676275" y="1881188"/>
            <a:ext cx="1112838" cy="497681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vi-VN" altLang="vi-VN"/>
          </a:p>
        </p:txBody>
      </p:sp>
      <p:sp>
        <p:nvSpPr>
          <p:cNvPr id="160773" name="Rectangle 5">
            <a:extLst>
              <a:ext uri="{FF2B5EF4-FFF2-40B4-BE49-F238E27FC236}">
                <a16:creationId xmlns="" xmlns:a16="http://schemas.microsoft.com/office/drawing/2014/main" id="{D5413F1E-2738-4B73-9098-1305BC67D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457200"/>
            <a:ext cx="70977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9B5EE573-7256-4DBE-ADC3-D15F42944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467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60775" name="Rectangle 7">
            <a:extLst>
              <a:ext uri="{FF2B5EF4-FFF2-40B4-BE49-F238E27FC236}">
                <a16:creationId xmlns="" xmlns:a16="http://schemas.microsoft.com/office/drawing/2014/main" id="{1104EE7F-7C3D-40C0-85A1-182702B16F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6" name="Rectangle 8">
            <a:extLst>
              <a:ext uri="{FF2B5EF4-FFF2-40B4-BE49-F238E27FC236}">
                <a16:creationId xmlns="" xmlns:a16="http://schemas.microsoft.com/office/drawing/2014/main" id="{B4B8FF9B-FFEF-4FB0-A0E4-7EB70C7ABF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7" name="Rectangle 9">
            <a:extLst>
              <a:ext uri="{FF2B5EF4-FFF2-40B4-BE49-F238E27FC236}">
                <a16:creationId xmlns="" xmlns:a16="http://schemas.microsoft.com/office/drawing/2014/main" id="{899B8A9F-9CA3-4367-9B06-51F10EE50D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C95FECD4-00B6-456E-BDF4-35D24281AF00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034" name="Rectangle 10">
            <a:extLst>
              <a:ext uri="{FF2B5EF4-FFF2-40B4-BE49-F238E27FC236}">
                <a16:creationId xmlns="" xmlns:a16="http://schemas.microsoft.com/office/drawing/2014/main" id="{F09E3AE1-C768-470D-9B11-89318C03F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92075" cy="5105400"/>
          </a:xfrm>
          <a:prstGeom prst="rect">
            <a:avLst/>
          </a:prstGeom>
          <a:gradFill rotWithShape="1">
            <a:gsLst>
              <a:gs pos="0">
                <a:srgbClr val="F5F513"/>
              </a:gs>
              <a:gs pos="50000">
                <a:srgbClr val="AEAE0D"/>
              </a:gs>
              <a:gs pos="100000">
                <a:srgbClr val="F5F51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vi-VN" altLang="vi-VN"/>
          </a:p>
        </p:txBody>
      </p:sp>
      <p:sp>
        <p:nvSpPr>
          <p:cNvPr id="1035" name="Rectangle 11">
            <a:extLst>
              <a:ext uri="{FF2B5EF4-FFF2-40B4-BE49-F238E27FC236}">
                <a16:creationId xmlns="" xmlns:a16="http://schemas.microsoft.com/office/drawing/2014/main" id="{BF33A81D-1B56-4220-AF21-228526E37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9144000" cy="92075"/>
          </a:xfrm>
          <a:prstGeom prst="rect">
            <a:avLst/>
          </a:prstGeom>
          <a:gradFill rotWithShape="1">
            <a:gsLst>
              <a:gs pos="0">
                <a:srgbClr val="F5F513"/>
              </a:gs>
              <a:gs pos="50000">
                <a:srgbClr val="AEAE0D"/>
              </a:gs>
              <a:gs pos="100000">
                <a:srgbClr val="F5F51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vi-VN" altLang="vi-VN"/>
          </a:p>
        </p:txBody>
      </p:sp>
      <p:grpSp>
        <p:nvGrpSpPr>
          <p:cNvPr id="160780" name="Group 12">
            <a:extLst>
              <a:ext uri="{FF2B5EF4-FFF2-40B4-BE49-F238E27FC236}">
                <a16:creationId xmlns="" xmlns:a16="http://schemas.microsoft.com/office/drawing/2014/main" id="{02EE00DC-D257-4361-BD2C-22BC7F9FBCC3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-141288"/>
            <a:ext cx="8405813" cy="1246188"/>
            <a:chOff x="20" y="-89"/>
            <a:chExt cx="5295" cy="785"/>
          </a:xfrm>
        </p:grpSpPr>
        <p:sp>
          <p:nvSpPr>
            <p:cNvPr id="1038" name="Freeform 13">
              <a:extLst>
                <a:ext uri="{FF2B5EF4-FFF2-40B4-BE49-F238E27FC236}">
                  <a16:creationId xmlns="" xmlns:a16="http://schemas.microsoft.com/office/drawing/2014/main" id="{65C36A63-CD20-475C-B644-71AC8517ACB1}"/>
                </a:ext>
              </a:extLst>
            </p:cNvPr>
            <p:cNvSpPr>
              <a:spLocks/>
            </p:cNvSpPr>
            <p:nvPr userDrawn="1"/>
          </p:nvSpPr>
          <p:spPr bwMode="auto">
            <a:xfrm rot="-507431">
              <a:off x="20" y="524"/>
              <a:ext cx="1059" cy="172"/>
            </a:xfrm>
            <a:custGeom>
              <a:avLst/>
              <a:gdLst>
                <a:gd name="T0" fmla="*/ 1059 w 1059"/>
                <a:gd name="T1" fmla="*/ 0 h 172"/>
                <a:gd name="T2" fmla="*/ 147 w 1059"/>
                <a:gd name="T3" fmla="*/ 144 h 172"/>
                <a:gd name="T4" fmla="*/ 177 w 1059"/>
                <a:gd name="T5" fmla="*/ 171 h 172"/>
                <a:gd name="T6" fmla="*/ 1059 w 1059"/>
                <a:gd name="T7" fmla="*/ 24 h 172"/>
                <a:gd name="T8" fmla="*/ 1059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Freeform 14">
              <a:extLst>
                <a:ext uri="{FF2B5EF4-FFF2-40B4-BE49-F238E27FC236}">
                  <a16:creationId xmlns="" xmlns:a16="http://schemas.microsoft.com/office/drawing/2014/main" id="{8898E452-E376-4678-B133-59648C375415}"/>
                </a:ext>
              </a:extLst>
            </p:cNvPr>
            <p:cNvSpPr>
              <a:spLocks/>
            </p:cNvSpPr>
            <p:nvPr userDrawn="1"/>
          </p:nvSpPr>
          <p:spPr bwMode="auto">
            <a:xfrm rot="-507431">
              <a:off x="1193" y="-89"/>
              <a:ext cx="4122" cy="630"/>
            </a:xfrm>
            <a:custGeom>
              <a:avLst/>
              <a:gdLst>
                <a:gd name="T0" fmla="*/ 0 w 4122"/>
                <a:gd name="T1" fmla="*/ 204 h 630"/>
                <a:gd name="T2" fmla="*/ 3544 w 4122"/>
                <a:gd name="T3" fmla="*/ 348 h 630"/>
                <a:gd name="T4" fmla="*/ 3680 w 4122"/>
                <a:gd name="T5" fmla="*/ 630 h 630"/>
                <a:gd name="T6" fmla="*/ 3616 w 4122"/>
                <a:gd name="T7" fmla="*/ 624 h 630"/>
                <a:gd name="T8" fmla="*/ 3534 w 4122"/>
                <a:gd name="T9" fmla="*/ 368 h 630"/>
                <a:gd name="T10" fmla="*/ 17 w 4122"/>
                <a:gd name="T11" fmla="*/ 231 h 630"/>
                <a:gd name="T12" fmla="*/ 0 w 4122"/>
                <a:gd name="T13" fmla="*/ 204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0" name="Group 15">
              <a:extLst>
                <a:ext uri="{FF2B5EF4-FFF2-40B4-BE49-F238E27FC236}">
                  <a16:creationId xmlns="" xmlns:a16="http://schemas.microsoft.com/office/drawing/2014/main" id="{F2C0AE48-DC6A-4002-AFC4-6658B4451F4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033" y="326"/>
              <a:ext cx="192" cy="192"/>
              <a:chOff x="1033" y="326"/>
              <a:chExt cx="192" cy="192"/>
            </a:xfrm>
          </p:grpSpPr>
          <p:sp>
            <p:nvSpPr>
              <p:cNvPr id="1041" name="Oval 16">
                <a:extLst>
                  <a:ext uri="{FF2B5EF4-FFF2-40B4-BE49-F238E27FC236}">
                    <a16:creationId xmlns="" xmlns:a16="http://schemas.microsoft.com/office/drawing/2014/main" id="{A1B4C6DD-4451-47EF-B8EC-E6682728B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042" name="Oval 17">
                <a:extLst>
                  <a:ext uri="{FF2B5EF4-FFF2-40B4-BE49-F238E27FC236}">
                    <a16:creationId xmlns="" xmlns:a16="http://schemas.microsoft.com/office/drawing/2014/main" id="{346CD4AE-F1F9-4326-A3C8-B52BCF67A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043" name="Oval 18">
                <a:extLst>
                  <a:ext uri="{FF2B5EF4-FFF2-40B4-BE49-F238E27FC236}">
                    <a16:creationId xmlns="" xmlns:a16="http://schemas.microsoft.com/office/drawing/2014/main" id="{E407AB0A-77E6-421E-9890-A36C20ADD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044" name="Oval 19">
                <a:extLst>
                  <a:ext uri="{FF2B5EF4-FFF2-40B4-BE49-F238E27FC236}">
                    <a16:creationId xmlns="" xmlns:a16="http://schemas.microsoft.com/office/drawing/2014/main" id="{D066658E-4C8D-4F01-A26B-2C1F9F885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045" name="Oval 20">
                <a:extLst>
                  <a:ext uri="{FF2B5EF4-FFF2-40B4-BE49-F238E27FC236}">
                    <a16:creationId xmlns="" xmlns:a16="http://schemas.microsoft.com/office/drawing/2014/main" id="{707894CE-74F9-4DE9-A3AB-F43A69C8E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046" name="Oval 21">
                <a:extLst>
                  <a:ext uri="{FF2B5EF4-FFF2-40B4-BE49-F238E27FC236}">
                    <a16:creationId xmlns="" xmlns:a16="http://schemas.microsoft.com/office/drawing/2014/main" id="{B2A53F14-3720-49D7-B768-5C92C9B1F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047" name="Oval 22">
                <a:extLst>
                  <a:ext uri="{FF2B5EF4-FFF2-40B4-BE49-F238E27FC236}">
                    <a16:creationId xmlns="" xmlns:a16="http://schemas.microsoft.com/office/drawing/2014/main" id="{C099D8F1-3E4F-409F-A537-51924CFC8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048" name="Oval 23">
                <a:extLst>
                  <a:ext uri="{FF2B5EF4-FFF2-40B4-BE49-F238E27FC236}">
                    <a16:creationId xmlns="" xmlns:a16="http://schemas.microsoft.com/office/drawing/2014/main" id="{B9F036C3-4811-4CBB-BBDB-5FA11039F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  <p:sp>
            <p:nvSpPr>
              <p:cNvPr id="1049" name="Oval 24">
                <a:extLst>
                  <a:ext uri="{FF2B5EF4-FFF2-40B4-BE49-F238E27FC236}">
                    <a16:creationId xmlns="" xmlns:a16="http://schemas.microsoft.com/office/drawing/2014/main" id="{ABA1DD6B-2D37-4416-95A1-9068B1AE9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vi-VN" altLang="vi-VN"/>
              </a:p>
            </p:txBody>
          </p:sp>
        </p:grpSp>
      </p:grpSp>
      <p:sp>
        <p:nvSpPr>
          <p:cNvPr id="160793" name="Oval 25">
            <a:extLst>
              <a:ext uri="{FF2B5EF4-FFF2-40B4-BE49-F238E27FC236}">
                <a16:creationId xmlns="" xmlns:a16="http://schemas.microsoft.com/office/drawing/2014/main" id="{992D2352-A145-4FC4-A002-AF71AF899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934200"/>
            <a:ext cx="109538" cy="10953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ransition spd="slow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37 L -0.00156 -0.76624 L 0.92743 -0.76624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41" y="-38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/>
      <p:bldP spid="160793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="" xmlns:a16="http://schemas.microsoft.com/office/drawing/2014/main" id="{118540E6-DB0C-4996-8F1B-6AEFD2E59425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-141288"/>
            <a:ext cx="9167813" cy="6999288"/>
            <a:chOff x="-15" y="-89"/>
            <a:chExt cx="5775" cy="4409"/>
          </a:xfrm>
        </p:grpSpPr>
        <p:sp>
          <p:nvSpPr>
            <p:cNvPr id="2056" name="Rectangle 3">
              <a:extLst>
                <a:ext uri="{FF2B5EF4-FFF2-40B4-BE49-F238E27FC236}">
                  <a16:creationId xmlns="" xmlns:a16="http://schemas.microsoft.com/office/drawing/2014/main" id="{60D17DDF-79A5-44FD-A1CA-9E7727B574B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sp>
          <p:nvSpPr>
            <p:cNvPr id="2057" name="Rectangle 4" descr="Cacback">
              <a:extLst>
                <a:ext uri="{FF2B5EF4-FFF2-40B4-BE49-F238E27FC236}">
                  <a16:creationId xmlns="" xmlns:a16="http://schemas.microsoft.com/office/drawing/2014/main" id="{68EE2FB9-CB1A-4BB5-B069-A717F359BCDE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  <p:grpSp>
          <p:nvGrpSpPr>
            <p:cNvPr id="2058" name="Group 5">
              <a:extLst>
                <a:ext uri="{FF2B5EF4-FFF2-40B4-BE49-F238E27FC236}">
                  <a16:creationId xmlns="" xmlns:a16="http://schemas.microsoft.com/office/drawing/2014/main" id="{954CE346-86D8-4F20-A87B-3D9F67662F4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2060" name="Freeform 6">
                <a:extLst>
                  <a:ext uri="{FF2B5EF4-FFF2-40B4-BE49-F238E27FC236}">
                    <a16:creationId xmlns="" xmlns:a16="http://schemas.microsoft.com/office/drawing/2014/main" id="{71609ED4-70C6-4E34-9769-4FBD1CB956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>
                  <a:gd name="T0" fmla="*/ 1059 w 1059"/>
                  <a:gd name="T1" fmla="*/ 0 h 172"/>
                  <a:gd name="T2" fmla="*/ 147 w 1059"/>
                  <a:gd name="T3" fmla="*/ 144 h 172"/>
                  <a:gd name="T4" fmla="*/ 177 w 1059"/>
                  <a:gd name="T5" fmla="*/ 171 h 172"/>
                  <a:gd name="T6" fmla="*/ 1059 w 1059"/>
                  <a:gd name="T7" fmla="*/ 24 h 172"/>
                  <a:gd name="T8" fmla="*/ 1059 w 1059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" name="Freeform 7">
                <a:extLst>
                  <a:ext uri="{FF2B5EF4-FFF2-40B4-BE49-F238E27FC236}">
                    <a16:creationId xmlns="" xmlns:a16="http://schemas.microsoft.com/office/drawing/2014/main" id="{CA725212-E818-45E9-98FC-7D3E529D48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>
                  <a:gd name="T0" fmla="*/ 0 w 4122"/>
                  <a:gd name="T1" fmla="*/ 204 h 630"/>
                  <a:gd name="T2" fmla="*/ 3544 w 4122"/>
                  <a:gd name="T3" fmla="*/ 348 h 630"/>
                  <a:gd name="T4" fmla="*/ 3680 w 4122"/>
                  <a:gd name="T5" fmla="*/ 630 h 630"/>
                  <a:gd name="T6" fmla="*/ 3616 w 4122"/>
                  <a:gd name="T7" fmla="*/ 624 h 630"/>
                  <a:gd name="T8" fmla="*/ 3534 w 4122"/>
                  <a:gd name="T9" fmla="*/ 368 h 630"/>
                  <a:gd name="T10" fmla="*/ 17 w 4122"/>
                  <a:gd name="T11" fmla="*/ 231 h 630"/>
                  <a:gd name="T12" fmla="*/ 0 w 4122"/>
                  <a:gd name="T13" fmla="*/ 204 h 6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62" name="Group 8">
                <a:extLst>
                  <a:ext uri="{FF2B5EF4-FFF2-40B4-BE49-F238E27FC236}">
                    <a16:creationId xmlns="" xmlns:a16="http://schemas.microsoft.com/office/drawing/2014/main" id="{A93FDE3A-274E-4927-B8EB-23E56BF7D9F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2063" name="Oval 9">
                  <a:extLst>
                    <a:ext uri="{FF2B5EF4-FFF2-40B4-BE49-F238E27FC236}">
                      <a16:creationId xmlns="" xmlns:a16="http://schemas.microsoft.com/office/drawing/2014/main" id="{72CCCED0-55AA-4FAD-855B-3E81DA636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vi-VN" altLang="vi-VN"/>
                </a:p>
              </p:txBody>
            </p:sp>
            <p:sp>
              <p:nvSpPr>
                <p:cNvPr id="2064" name="Oval 10">
                  <a:extLst>
                    <a:ext uri="{FF2B5EF4-FFF2-40B4-BE49-F238E27FC236}">
                      <a16:creationId xmlns="" xmlns:a16="http://schemas.microsoft.com/office/drawing/2014/main" id="{26812E63-88D6-4723-9534-0C49EF7C6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vi-VN" altLang="vi-VN"/>
                </a:p>
              </p:txBody>
            </p:sp>
            <p:sp>
              <p:nvSpPr>
                <p:cNvPr id="2065" name="Oval 11">
                  <a:extLst>
                    <a:ext uri="{FF2B5EF4-FFF2-40B4-BE49-F238E27FC236}">
                      <a16:creationId xmlns="" xmlns:a16="http://schemas.microsoft.com/office/drawing/2014/main" id="{957558CA-1BC3-4717-AFF1-A99E8C0D4C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vi-VN" altLang="vi-VN"/>
                </a:p>
              </p:txBody>
            </p:sp>
            <p:sp>
              <p:nvSpPr>
                <p:cNvPr id="2066" name="Oval 12">
                  <a:extLst>
                    <a:ext uri="{FF2B5EF4-FFF2-40B4-BE49-F238E27FC236}">
                      <a16:creationId xmlns="" xmlns:a16="http://schemas.microsoft.com/office/drawing/2014/main" id="{011FECC0-3070-4965-B5F3-9D02A2A8ED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vi-VN" altLang="vi-VN"/>
                </a:p>
              </p:txBody>
            </p:sp>
            <p:sp>
              <p:nvSpPr>
                <p:cNvPr id="2067" name="Oval 13">
                  <a:extLst>
                    <a:ext uri="{FF2B5EF4-FFF2-40B4-BE49-F238E27FC236}">
                      <a16:creationId xmlns="" xmlns:a16="http://schemas.microsoft.com/office/drawing/2014/main" id="{F602DDA2-9016-4845-9567-F87654F965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vi-VN" altLang="vi-VN"/>
                </a:p>
              </p:txBody>
            </p:sp>
            <p:sp>
              <p:nvSpPr>
                <p:cNvPr id="2068" name="Oval 14">
                  <a:extLst>
                    <a:ext uri="{FF2B5EF4-FFF2-40B4-BE49-F238E27FC236}">
                      <a16:creationId xmlns="" xmlns:a16="http://schemas.microsoft.com/office/drawing/2014/main" id="{34F89466-C042-4795-B0D4-2838B5BD1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vi-VN" altLang="vi-VN"/>
                </a:p>
              </p:txBody>
            </p:sp>
            <p:sp>
              <p:nvSpPr>
                <p:cNvPr id="2069" name="Oval 15">
                  <a:extLst>
                    <a:ext uri="{FF2B5EF4-FFF2-40B4-BE49-F238E27FC236}">
                      <a16:creationId xmlns="" xmlns:a16="http://schemas.microsoft.com/office/drawing/2014/main" id="{FDF309BF-0880-4978-B1AC-9032A50D1F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vi-VN" altLang="vi-VN"/>
                </a:p>
              </p:txBody>
            </p:sp>
            <p:sp>
              <p:nvSpPr>
                <p:cNvPr id="2070" name="Oval 16">
                  <a:extLst>
                    <a:ext uri="{FF2B5EF4-FFF2-40B4-BE49-F238E27FC236}">
                      <a16:creationId xmlns="" xmlns:a16="http://schemas.microsoft.com/office/drawing/2014/main" id="{0F470F9E-8557-4743-84A4-8FB75632E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vi-VN" altLang="vi-VN"/>
                </a:p>
              </p:txBody>
            </p:sp>
            <p:sp>
              <p:nvSpPr>
                <p:cNvPr id="2071" name="Oval 17">
                  <a:extLst>
                    <a:ext uri="{FF2B5EF4-FFF2-40B4-BE49-F238E27FC236}">
                      <a16:creationId xmlns="" xmlns:a16="http://schemas.microsoft.com/office/drawing/2014/main" id="{D6484AA6-179B-4E62-99A3-8934C77D9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vi-VN" altLang="vi-VN"/>
                </a:p>
              </p:txBody>
            </p:sp>
          </p:grpSp>
        </p:grpSp>
        <p:sp>
          <p:nvSpPr>
            <p:cNvPr id="2059" name="Rectangle 18">
              <a:extLst>
                <a:ext uri="{FF2B5EF4-FFF2-40B4-BE49-F238E27FC236}">
                  <a16:creationId xmlns="" xmlns:a16="http://schemas.microsoft.com/office/drawing/2014/main" id="{5B4FE3E5-1C98-41FB-80CB-A95E1CCB0DD5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vi-VN" altLang="vi-VN"/>
            </a:p>
          </p:txBody>
        </p:sp>
      </p:grpSp>
      <p:sp>
        <p:nvSpPr>
          <p:cNvPr id="2051" name="Rectangle 19">
            <a:extLst>
              <a:ext uri="{FF2B5EF4-FFF2-40B4-BE49-F238E27FC236}">
                <a16:creationId xmlns="" xmlns:a16="http://schemas.microsoft.com/office/drawing/2014/main" id="{A506C405-8933-4A10-B0A5-D5EB88940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63860" name="Rectangle 20">
            <a:extLst>
              <a:ext uri="{FF2B5EF4-FFF2-40B4-BE49-F238E27FC236}">
                <a16:creationId xmlns="" xmlns:a16="http://schemas.microsoft.com/office/drawing/2014/main" id="{450FBEF5-C6B9-4F8A-9C18-32007A440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63861" name="Rectangle 21">
            <a:extLst>
              <a:ext uri="{FF2B5EF4-FFF2-40B4-BE49-F238E27FC236}">
                <a16:creationId xmlns="" xmlns:a16="http://schemas.microsoft.com/office/drawing/2014/main" id="{F1416051-4C6A-4648-BA66-A863AEDBCE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62" name="Rectangle 22">
            <a:extLst>
              <a:ext uri="{FF2B5EF4-FFF2-40B4-BE49-F238E27FC236}">
                <a16:creationId xmlns="" xmlns:a16="http://schemas.microsoft.com/office/drawing/2014/main" id="{401B72AE-B21A-4C3F-8EA3-364A7B6648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63" name="Rectangle 23">
            <a:extLst>
              <a:ext uri="{FF2B5EF4-FFF2-40B4-BE49-F238E27FC236}">
                <a16:creationId xmlns="" xmlns:a16="http://schemas.microsoft.com/office/drawing/2014/main" id="{A17722FD-8F2E-4735-80B4-C39B3A71AE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327B66A0-8EAD-4147-B7B0-7172DF17AEC0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38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="" xmlns:a16="http://schemas.microsoft.com/office/drawing/2014/main" id="{D437CD8C-B43A-4AE9-AD3C-B43C75C89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="" xmlns:a16="http://schemas.microsoft.com/office/drawing/2014/main" id="{E8193866-74E1-41B3-A618-9EB3C1237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5892" name="Rectangle 4">
            <a:extLst>
              <a:ext uri="{FF2B5EF4-FFF2-40B4-BE49-F238E27FC236}">
                <a16:creationId xmlns="" xmlns:a16="http://schemas.microsoft.com/office/drawing/2014/main" id="{00C50CAA-712E-4434-A10C-A6FE98A4F7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3" name="Rectangle 5">
            <a:extLst>
              <a:ext uri="{FF2B5EF4-FFF2-40B4-BE49-F238E27FC236}">
                <a16:creationId xmlns="" xmlns:a16="http://schemas.microsoft.com/office/drawing/2014/main" id="{9980AB6A-8E9F-4392-A410-661C2D2D23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4" name="Rectangle 6">
            <a:extLst>
              <a:ext uri="{FF2B5EF4-FFF2-40B4-BE49-F238E27FC236}">
                <a16:creationId xmlns="" xmlns:a16="http://schemas.microsoft.com/office/drawing/2014/main" id="{CBE2FBBA-5552-4DE1-8635-CD0906131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12C5D18-4D57-408B-A08E-D53018DABC2B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3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5891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5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58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5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58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5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58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5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58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5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58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58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6908752-D218-414B-9743-7DD82759F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674B02-EB0D-420B-84F0-E4C8C433D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58F284-486B-4F1A-A99B-1B2AB3063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A50C2A-93D2-4509-8FF7-93E045A7B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AC3AA3-51B9-4811-BC56-EA953243B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ECD4-00B6-456E-BDF4-35D24281AF0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190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562EC8-9D2F-4A28-9872-ACC1C576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wall, indoor&#10;&#10;Description automatically generated">
            <a:extLst>
              <a:ext uri="{FF2B5EF4-FFF2-40B4-BE49-F238E27FC236}">
                <a16:creationId xmlns="" xmlns:a16="http://schemas.microsoft.com/office/drawing/2014/main" id="{ABB099E7-0B15-4BA4-B2EB-9C6513471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4458" r="19905" b="660"/>
          <a:stretch/>
        </p:blipFill>
        <p:spPr>
          <a:xfrm>
            <a:off x="0" y="9236"/>
            <a:ext cx="4304143" cy="4304142"/>
          </a:xfrm>
        </p:spPr>
      </p:pic>
      <p:pic>
        <p:nvPicPr>
          <p:cNvPr id="9" name="Picture 8" descr="A picture containing wall, indoor&#10;&#10;Description automatically generated">
            <a:extLst>
              <a:ext uri="{FF2B5EF4-FFF2-40B4-BE49-F238E27FC236}">
                <a16:creationId xmlns="" xmlns:a16="http://schemas.microsoft.com/office/drawing/2014/main" id="{231D385A-B173-4FEE-8048-B20D73DB5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r="12742" b="-1133"/>
          <a:stretch/>
        </p:blipFill>
        <p:spPr>
          <a:xfrm>
            <a:off x="4220068" y="-1"/>
            <a:ext cx="4905457" cy="43780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18A792E-37DE-4305-A42F-2030B5E066B0}"/>
              </a:ext>
            </a:extLst>
          </p:cNvPr>
          <p:cNvSpPr/>
          <p:nvPr/>
        </p:nvSpPr>
        <p:spPr>
          <a:xfrm>
            <a:off x="8861" y="4313378"/>
            <a:ext cx="9116664" cy="251581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EB9C145-D7C5-4432-8B0F-721A15C5291C}"/>
              </a:ext>
            </a:extLst>
          </p:cNvPr>
          <p:cNvSpPr txBox="1"/>
          <p:nvPr/>
        </p:nvSpPr>
        <p:spPr>
          <a:xfrm>
            <a:off x="282717" y="4644003"/>
            <a:ext cx="85689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i="1">
                <a:solidFill>
                  <a:schemeClr val="bg1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Để tích trữ điện tích người ta thường dùng linh kiện nào?</a:t>
            </a:r>
          </a:p>
        </p:txBody>
      </p:sp>
    </p:spTree>
    <p:extLst>
      <p:ext uri="{BB962C8B-B14F-4D97-AF65-F5344CB8AC3E}">
        <p14:creationId xmlns:p14="http://schemas.microsoft.com/office/powerpoint/2010/main" val="624984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0">
            <a:extLst>
              <a:ext uri="{FF2B5EF4-FFF2-40B4-BE49-F238E27FC236}">
                <a16:creationId xmlns="" xmlns:a16="http://schemas.microsoft.com/office/drawing/2014/main" id="{F989C636-2962-4F91-AEBF-8DB7349D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57" y="1285112"/>
            <a:ext cx="266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1. Định nghĩa: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60B6BB8-3357-4273-A61D-95C8DD7423FC}"/>
              </a:ext>
            </a:extLst>
          </p:cNvPr>
          <p:cNvGrpSpPr/>
          <p:nvPr/>
        </p:nvGrpSpPr>
        <p:grpSpPr>
          <a:xfrm>
            <a:off x="0" y="121229"/>
            <a:ext cx="8690965" cy="554181"/>
            <a:chOff x="202778" y="2280389"/>
            <a:chExt cx="8690965" cy="773595"/>
          </a:xfrm>
        </p:grpSpPr>
        <p:grpSp>
          <p:nvGrpSpPr>
            <p:cNvPr id="4" name="Group 70">
              <a:extLst>
                <a:ext uri="{FF2B5EF4-FFF2-40B4-BE49-F238E27FC236}">
                  <a16:creationId xmlns="" xmlns:a16="http://schemas.microsoft.com/office/drawing/2014/main" id="{D7946C00-2E86-44C9-BBC7-42199880E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7" name="Picture 8" descr="empty-green-rectangle">
                <a:extLst>
                  <a:ext uri="{FF2B5EF4-FFF2-40B4-BE49-F238E27FC236}">
                    <a16:creationId xmlns="" xmlns:a16="http://schemas.microsoft.com/office/drawing/2014/main" id="{444AAB19-1082-4537-9DAA-E2E714623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9" descr="green-top-faded">
                <a:extLst>
                  <a:ext uri="{FF2B5EF4-FFF2-40B4-BE49-F238E27FC236}">
                    <a16:creationId xmlns="" xmlns:a16="http://schemas.microsoft.com/office/drawing/2014/main" id="{592ACD0D-3EB9-4B43-97A1-738B3662B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E30F623C-0F58-47F2-B7B3-2D5A504CA33C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1026060">
              <a:extLst>
                <a:ext uri="{FF2B5EF4-FFF2-40B4-BE49-F238E27FC236}">
                  <a16:creationId xmlns="" xmlns:a16="http://schemas.microsoft.com/office/drawing/2014/main" id="{854C8AA3-CC8B-49B6-A340-B7CAAD39A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800">
                  <a:cs typeface="Arial" panose="020B0604020202020204" pitchFamily="34" charset="0"/>
                </a:rPr>
                <a:t>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CFBCE1A-C2F3-4143-9E6F-7676A236D145}"/>
              </a:ext>
            </a:extLst>
          </p:cNvPr>
          <p:cNvGrpSpPr/>
          <p:nvPr/>
        </p:nvGrpSpPr>
        <p:grpSpPr>
          <a:xfrm>
            <a:off x="0" y="704404"/>
            <a:ext cx="8690965" cy="554181"/>
            <a:chOff x="202778" y="2280389"/>
            <a:chExt cx="8690965" cy="773595"/>
          </a:xfrm>
        </p:grpSpPr>
        <p:grpSp>
          <p:nvGrpSpPr>
            <p:cNvPr id="10" name="Group 70">
              <a:extLst>
                <a:ext uri="{FF2B5EF4-FFF2-40B4-BE49-F238E27FC236}">
                  <a16:creationId xmlns="" xmlns:a16="http://schemas.microsoft.com/office/drawing/2014/main" id="{7D11A381-2422-4AAB-808C-C98214ED0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13" name="Picture 8" descr="empty-green-rectangle">
                <a:extLst>
                  <a:ext uri="{FF2B5EF4-FFF2-40B4-BE49-F238E27FC236}">
                    <a16:creationId xmlns="" xmlns:a16="http://schemas.microsoft.com/office/drawing/2014/main" id="{FE683510-4AD0-4EDF-AA71-34A7D38703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9" descr="green-top-faded">
                <a:extLst>
                  <a:ext uri="{FF2B5EF4-FFF2-40B4-BE49-F238E27FC236}">
                    <a16:creationId xmlns="" xmlns:a16="http://schemas.microsoft.com/office/drawing/2014/main" id="{2BFF957A-7F95-4A27-926D-DD2E03FF0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12A8354-34BC-44CA-BA2C-C11B077EFBFF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26060">
              <a:extLst>
                <a:ext uri="{FF2B5EF4-FFF2-40B4-BE49-F238E27FC236}">
                  <a16:creationId xmlns="" xmlns:a16="http://schemas.microsoft.com/office/drawing/2014/main" id="{DCC19AF0-95A7-4BBE-9151-747961BA6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>
                  <a:cs typeface="Arial" panose="020B0604020202020204" pitchFamily="34" charset="0"/>
                </a:rPr>
                <a:t>Điện dung của 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1506DC0F-9855-4245-BF1E-2D55F6030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57" y="1700808"/>
            <a:ext cx="3671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2. Đơn vị điện dung: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="" xmlns:a16="http://schemas.microsoft.com/office/drawing/2014/main" id="{0805A32A-BD39-4CEF-82FA-FAAFA681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57" y="2143030"/>
            <a:ext cx="3671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3. Các loại tụ điện: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="" xmlns:a16="http://schemas.microsoft.com/office/drawing/2014/main" id="{ECB42637-6385-4C49-A6D9-27CC87D0B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94" y="2585252"/>
            <a:ext cx="295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u="sng"/>
              <a:t>chai Lâyđen</a:t>
            </a:r>
          </a:p>
        </p:txBody>
      </p:sp>
      <p:sp>
        <p:nvSpPr>
          <p:cNvPr id="24" name="Text Box 18">
            <a:extLst>
              <a:ext uri="{FF2B5EF4-FFF2-40B4-BE49-F238E27FC236}">
                <a16:creationId xmlns="" xmlns:a16="http://schemas.microsoft.com/office/drawing/2014/main" id="{B02DFD76-8EDA-4BEF-BE92-69533EDCB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75" y="3751169"/>
            <a:ext cx="5063382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600"/>
              <a:t>- Là tụ điện cổ nhất.</a:t>
            </a:r>
          </a:p>
          <a:p>
            <a:pPr algn="just"/>
            <a:r>
              <a:rPr lang="en-US" altLang="vi-VN" sz="2600"/>
              <a:t>- Gồm: Một chai thủy tinh dùng làm điện môi, mặt trong và mặt ngoài có dán hai lá nhôm hoặc thiếc dùng làm hai bản.</a:t>
            </a:r>
          </a:p>
          <a:p>
            <a:pPr algn="just"/>
            <a:r>
              <a:rPr lang="en-US" altLang="vi-VN" sz="2600"/>
              <a:t>- Dùng trong các thí nghiệm về tĩnh điện</a:t>
            </a:r>
          </a:p>
        </p:txBody>
      </p:sp>
      <p:pic>
        <p:nvPicPr>
          <p:cNvPr id="27" name="Picture 6" descr="http://www.sciencebuddies.org/science-fair-projects/project_ideas/Elec_img112.gif">
            <a:extLst>
              <a:ext uri="{FF2B5EF4-FFF2-40B4-BE49-F238E27FC236}">
                <a16:creationId xmlns="" xmlns:a16="http://schemas.microsoft.com/office/drawing/2014/main" id="{967318F5-A4F2-40C8-87FE-AB00CB6D7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r="-725" b="5165"/>
          <a:stretch/>
        </p:blipFill>
        <p:spPr bwMode="auto">
          <a:xfrm>
            <a:off x="5412134" y="3462617"/>
            <a:ext cx="3630626" cy="3401052"/>
          </a:xfrm>
          <a:prstGeom prst="roundRect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5607E32-CC97-40A8-A22F-168087985D75}"/>
              </a:ext>
            </a:extLst>
          </p:cNvPr>
          <p:cNvGrpSpPr/>
          <p:nvPr/>
        </p:nvGrpSpPr>
        <p:grpSpPr>
          <a:xfrm>
            <a:off x="5370873" y="1374931"/>
            <a:ext cx="3671887" cy="2060271"/>
            <a:chOff x="1" y="4195857"/>
            <a:chExt cx="4202916" cy="2578247"/>
          </a:xfrm>
        </p:grpSpPr>
        <p:pic>
          <p:nvPicPr>
            <p:cNvPr id="26" name="Picture 4" descr="Chai Leiden">
              <a:extLst>
                <a:ext uri="{FF2B5EF4-FFF2-40B4-BE49-F238E27FC236}">
                  <a16:creationId xmlns="" xmlns:a16="http://schemas.microsoft.com/office/drawing/2014/main" id="{A948C3E7-20BA-4688-BF52-83F1D3BA77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" y="4195857"/>
              <a:ext cx="2413164" cy="2570487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 descr="http://physics.kenyon.edu/EarlyApparatus/Static_Electricity/Leiden_Jar/Yale13a.JPG">
              <a:extLst>
                <a:ext uri="{FF2B5EF4-FFF2-40B4-BE49-F238E27FC236}">
                  <a16:creationId xmlns="" xmlns:a16="http://schemas.microsoft.com/office/drawing/2014/main" id="{F0748631-4AB3-4D2D-82A7-8A9CB8FD4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73411" y="4243217"/>
              <a:ext cx="1829506" cy="2530887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6F96BAC-036A-472A-A907-7445DF714A06}"/>
              </a:ext>
            </a:extLst>
          </p:cNvPr>
          <p:cNvSpPr txBox="1"/>
          <p:nvPr/>
        </p:nvSpPr>
        <p:spPr>
          <a:xfrm>
            <a:off x="477846" y="3057833"/>
            <a:ext cx="4752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vi-VN" sz="1800"/>
              <a:t>Do E. G. Kleist (Đức) và P. Musschenbroek (Hà Lan)  chế tạo</a:t>
            </a:r>
          </a:p>
        </p:txBody>
      </p:sp>
    </p:spTree>
    <p:extLst>
      <p:ext uri="{BB962C8B-B14F-4D97-AF65-F5344CB8AC3E}">
        <p14:creationId xmlns:p14="http://schemas.microsoft.com/office/powerpoint/2010/main" val="262849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0">
            <a:extLst>
              <a:ext uri="{FF2B5EF4-FFF2-40B4-BE49-F238E27FC236}">
                <a16:creationId xmlns="" xmlns:a16="http://schemas.microsoft.com/office/drawing/2014/main" id="{F989C636-2962-4F91-AEBF-8DB7349D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57" y="1285112"/>
            <a:ext cx="266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1. Định nghĩa: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60B6BB8-3357-4273-A61D-95C8DD7423FC}"/>
              </a:ext>
            </a:extLst>
          </p:cNvPr>
          <p:cNvGrpSpPr/>
          <p:nvPr/>
        </p:nvGrpSpPr>
        <p:grpSpPr>
          <a:xfrm>
            <a:off x="0" y="121229"/>
            <a:ext cx="8690965" cy="554181"/>
            <a:chOff x="202778" y="2280389"/>
            <a:chExt cx="8690965" cy="773595"/>
          </a:xfrm>
        </p:grpSpPr>
        <p:grpSp>
          <p:nvGrpSpPr>
            <p:cNvPr id="4" name="Group 70">
              <a:extLst>
                <a:ext uri="{FF2B5EF4-FFF2-40B4-BE49-F238E27FC236}">
                  <a16:creationId xmlns="" xmlns:a16="http://schemas.microsoft.com/office/drawing/2014/main" id="{D7946C00-2E86-44C9-BBC7-42199880E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7" name="Picture 8" descr="empty-green-rectangle">
                <a:extLst>
                  <a:ext uri="{FF2B5EF4-FFF2-40B4-BE49-F238E27FC236}">
                    <a16:creationId xmlns="" xmlns:a16="http://schemas.microsoft.com/office/drawing/2014/main" id="{444AAB19-1082-4537-9DAA-E2E714623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9" descr="green-top-faded">
                <a:extLst>
                  <a:ext uri="{FF2B5EF4-FFF2-40B4-BE49-F238E27FC236}">
                    <a16:creationId xmlns="" xmlns:a16="http://schemas.microsoft.com/office/drawing/2014/main" id="{592ACD0D-3EB9-4B43-97A1-738B3662B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E30F623C-0F58-47F2-B7B3-2D5A504CA33C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1026060">
              <a:extLst>
                <a:ext uri="{FF2B5EF4-FFF2-40B4-BE49-F238E27FC236}">
                  <a16:creationId xmlns="" xmlns:a16="http://schemas.microsoft.com/office/drawing/2014/main" id="{854C8AA3-CC8B-49B6-A340-B7CAAD39A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800">
                  <a:cs typeface="Arial" panose="020B0604020202020204" pitchFamily="34" charset="0"/>
                </a:rPr>
                <a:t>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CFBCE1A-C2F3-4143-9E6F-7676A236D145}"/>
              </a:ext>
            </a:extLst>
          </p:cNvPr>
          <p:cNvGrpSpPr/>
          <p:nvPr/>
        </p:nvGrpSpPr>
        <p:grpSpPr>
          <a:xfrm>
            <a:off x="0" y="704404"/>
            <a:ext cx="8690965" cy="554181"/>
            <a:chOff x="202778" y="2280389"/>
            <a:chExt cx="8690965" cy="773595"/>
          </a:xfrm>
        </p:grpSpPr>
        <p:grpSp>
          <p:nvGrpSpPr>
            <p:cNvPr id="10" name="Group 70">
              <a:extLst>
                <a:ext uri="{FF2B5EF4-FFF2-40B4-BE49-F238E27FC236}">
                  <a16:creationId xmlns="" xmlns:a16="http://schemas.microsoft.com/office/drawing/2014/main" id="{7D11A381-2422-4AAB-808C-C98214ED0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13" name="Picture 8" descr="empty-green-rectangle">
                <a:extLst>
                  <a:ext uri="{FF2B5EF4-FFF2-40B4-BE49-F238E27FC236}">
                    <a16:creationId xmlns="" xmlns:a16="http://schemas.microsoft.com/office/drawing/2014/main" id="{FE683510-4AD0-4EDF-AA71-34A7D38703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9" descr="green-top-faded">
                <a:extLst>
                  <a:ext uri="{FF2B5EF4-FFF2-40B4-BE49-F238E27FC236}">
                    <a16:creationId xmlns="" xmlns:a16="http://schemas.microsoft.com/office/drawing/2014/main" id="{2BFF957A-7F95-4A27-926D-DD2E03FF0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12A8354-34BC-44CA-BA2C-C11B077EFBFF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26060">
              <a:extLst>
                <a:ext uri="{FF2B5EF4-FFF2-40B4-BE49-F238E27FC236}">
                  <a16:creationId xmlns="" xmlns:a16="http://schemas.microsoft.com/office/drawing/2014/main" id="{DCC19AF0-95A7-4BBE-9151-747961BA6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>
                  <a:cs typeface="Arial" panose="020B0604020202020204" pitchFamily="34" charset="0"/>
                </a:rPr>
                <a:t>Điện dung của 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1506DC0F-9855-4245-BF1E-2D55F6030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57" y="1700808"/>
            <a:ext cx="3671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2. Đơn vị điện dung: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="" xmlns:a16="http://schemas.microsoft.com/office/drawing/2014/main" id="{0805A32A-BD39-4CEF-82FA-FAAFA681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57" y="2143030"/>
            <a:ext cx="3671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3. Các loại tụ điện: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="" xmlns:a16="http://schemas.microsoft.com/office/drawing/2014/main" id="{38D07C5E-F6E1-4DA0-8E53-12D18DFD7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576788"/>
            <a:ext cx="6840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b="1"/>
              <a:t>a.</a:t>
            </a:r>
            <a:r>
              <a:rPr lang="en-US" altLang="vi-VN"/>
              <a:t> Lấy tên của lớp điện môi đặt tên cho tụ: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="" xmlns:a16="http://schemas.microsoft.com/office/drawing/2014/main" id="{5C922CF1-911D-46BE-ADA7-DDAF8D8D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933" y="3093563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/>
              <a:t>Tụ giấy</a:t>
            </a:r>
          </a:p>
        </p:txBody>
      </p:sp>
      <p:pic>
        <p:nvPicPr>
          <p:cNvPr id="22" name="Picture 21" descr="A picture containing wall, indoor&#10;&#10;Description automatically generated">
            <a:extLst>
              <a:ext uri="{FF2B5EF4-FFF2-40B4-BE49-F238E27FC236}">
                <a16:creationId xmlns="" xmlns:a16="http://schemas.microsoft.com/office/drawing/2014/main" id="{FB3E795D-1491-44D1-A1EB-2F5474DCD0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r="12742" b="-1133"/>
          <a:stretch/>
        </p:blipFill>
        <p:spPr>
          <a:xfrm>
            <a:off x="495247" y="3706747"/>
            <a:ext cx="3357657" cy="2996651"/>
          </a:xfrm>
          <a:prstGeom prst="rect">
            <a:avLst/>
          </a:prstGeom>
        </p:spPr>
      </p:pic>
      <p:pic>
        <p:nvPicPr>
          <p:cNvPr id="23" name="Picture 22" descr="A picture containing white, gear&#10;&#10;Description automatically generated">
            <a:extLst>
              <a:ext uri="{FF2B5EF4-FFF2-40B4-BE49-F238E27FC236}">
                <a16:creationId xmlns="" xmlns:a16="http://schemas.microsoft.com/office/drawing/2014/main" id="{8DC714A8-2789-43FD-BEF3-B19CFAB3D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t="13311" r="8446" b="10103"/>
          <a:stretch/>
        </p:blipFill>
        <p:spPr>
          <a:xfrm>
            <a:off x="3887813" y="3676738"/>
            <a:ext cx="5142516" cy="29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9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0">
            <a:extLst>
              <a:ext uri="{FF2B5EF4-FFF2-40B4-BE49-F238E27FC236}">
                <a16:creationId xmlns="" xmlns:a16="http://schemas.microsoft.com/office/drawing/2014/main" id="{F989C636-2962-4F91-AEBF-8DB7349D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57" y="1285112"/>
            <a:ext cx="266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1. Định nghĩa: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60B6BB8-3357-4273-A61D-95C8DD7423FC}"/>
              </a:ext>
            </a:extLst>
          </p:cNvPr>
          <p:cNvGrpSpPr/>
          <p:nvPr/>
        </p:nvGrpSpPr>
        <p:grpSpPr>
          <a:xfrm>
            <a:off x="0" y="121229"/>
            <a:ext cx="8690965" cy="554181"/>
            <a:chOff x="202778" y="2280389"/>
            <a:chExt cx="8690965" cy="773595"/>
          </a:xfrm>
        </p:grpSpPr>
        <p:grpSp>
          <p:nvGrpSpPr>
            <p:cNvPr id="4" name="Group 70">
              <a:extLst>
                <a:ext uri="{FF2B5EF4-FFF2-40B4-BE49-F238E27FC236}">
                  <a16:creationId xmlns="" xmlns:a16="http://schemas.microsoft.com/office/drawing/2014/main" id="{D7946C00-2E86-44C9-BBC7-42199880E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7" name="Picture 8" descr="empty-green-rectangle">
                <a:extLst>
                  <a:ext uri="{FF2B5EF4-FFF2-40B4-BE49-F238E27FC236}">
                    <a16:creationId xmlns="" xmlns:a16="http://schemas.microsoft.com/office/drawing/2014/main" id="{444AAB19-1082-4537-9DAA-E2E714623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9" descr="green-top-faded">
                <a:extLst>
                  <a:ext uri="{FF2B5EF4-FFF2-40B4-BE49-F238E27FC236}">
                    <a16:creationId xmlns="" xmlns:a16="http://schemas.microsoft.com/office/drawing/2014/main" id="{592ACD0D-3EB9-4B43-97A1-738B3662B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E30F623C-0F58-47F2-B7B3-2D5A504CA33C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1026060">
              <a:extLst>
                <a:ext uri="{FF2B5EF4-FFF2-40B4-BE49-F238E27FC236}">
                  <a16:creationId xmlns="" xmlns:a16="http://schemas.microsoft.com/office/drawing/2014/main" id="{854C8AA3-CC8B-49B6-A340-B7CAAD39A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800">
                  <a:cs typeface="Arial" panose="020B0604020202020204" pitchFamily="34" charset="0"/>
                </a:rPr>
                <a:t>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CFBCE1A-C2F3-4143-9E6F-7676A236D145}"/>
              </a:ext>
            </a:extLst>
          </p:cNvPr>
          <p:cNvGrpSpPr/>
          <p:nvPr/>
        </p:nvGrpSpPr>
        <p:grpSpPr>
          <a:xfrm>
            <a:off x="0" y="704404"/>
            <a:ext cx="8690965" cy="554181"/>
            <a:chOff x="202778" y="2280389"/>
            <a:chExt cx="8690965" cy="773595"/>
          </a:xfrm>
        </p:grpSpPr>
        <p:grpSp>
          <p:nvGrpSpPr>
            <p:cNvPr id="10" name="Group 70">
              <a:extLst>
                <a:ext uri="{FF2B5EF4-FFF2-40B4-BE49-F238E27FC236}">
                  <a16:creationId xmlns="" xmlns:a16="http://schemas.microsoft.com/office/drawing/2014/main" id="{7D11A381-2422-4AAB-808C-C98214ED0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13" name="Picture 8" descr="empty-green-rectangle">
                <a:extLst>
                  <a:ext uri="{FF2B5EF4-FFF2-40B4-BE49-F238E27FC236}">
                    <a16:creationId xmlns="" xmlns:a16="http://schemas.microsoft.com/office/drawing/2014/main" id="{FE683510-4AD0-4EDF-AA71-34A7D38703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9" descr="green-top-faded">
                <a:extLst>
                  <a:ext uri="{FF2B5EF4-FFF2-40B4-BE49-F238E27FC236}">
                    <a16:creationId xmlns="" xmlns:a16="http://schemas.microsoft.com/office/drawing/2014/main" id="{2BFF957A-7F95-4A27-926D-DD2E03FF0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12A8354-34BC-44CA-BA2C-C11B077EFBFF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26060">
              <a:extLst>
                <a:ext uri="{FF2B5EF4-FFF2-40B4-BE49-F238E27FC236}">
                  <a16:creationId xmlns="" xmlns:a16="http://schemas.microsoft.com/office/drawing/2014/main" id="{DCC19AF0-95A7-4BBE-9151-747961BA6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>
                  <a:cs typeface="Arial" panose="020B0604020202020204" pitchFamily="34" charset="0"/>
                </a:rPr>
                <a:t>Điện dung của 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1506DC0F-9855-4245-BF1E-2D55F6030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57" y="1700808"/>
            <a:ext cx="3671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2. Đơn vị điện dung: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="" xmlns:a16="http://schemas.microsoft.com/office/drawing/2014/main" id="{0805A32A-BD39-4CEF-82FA-FAAFA681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57" y="2143030"/>
            <a:ext cx="3671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3. Các loại tụ điện: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="" xmlns:a16="http://schemas.microsoft.com/office/drawing/2014/main" id="{38D07C5E-F6E1-4DA0-8E53-12D18DFD7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576788"/>
            <a:ext cx="6840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b="1"/>
              <a:t>a.</a:t>
            </a:r>
            <a:r>
              <a:rPr lang="en-US" altLang="vi-VN"/>
              <a:t> Lấy tên của lớp điện môi đặt tên cho tụ: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="" xmlns:a16="http://schemas.microsoft.com/office/drawing/2014/main" id="{5C922CF1-911D-46BE-ADA7-DDAF8D8D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933" y="3093563"/>
            <a:ext cx="1877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/>
              <a:t>Tụ mica</a:t>
            </a:r>
          </a:p>
        </p:txBody>
      </p:sp>
      <p:pic>
        <p:nvPicPr>
          <p:cNvPr id="20" name="Picture 19" descr="A picture containing indoor&#10;&#10;Description automatically generated">
            <a:extLst>
              <a:ext uri="{FF2B5EF4-FFF2-40B4-BE49-F238E27FC236}">
                <a16:creationId xmlns="" xmlns:a16="http://schemas.microsoft.com/office/drawing/2014/main" id="{5AA7EF30-936C-4E95-94D5-2490D763B1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46" y="3649482"/>
            <a:ext cx="4306112" cy="286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FEBFD19-783C-4F47-A14D-60ADB64A6F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180" t="31151" r="8209" b="36000"/>
          <a:stretch/>
        </p:blipFill>
        <p:spPr>
          <a:xfrm>
            <a:off x="987847" y="3767408"/>
            <a:ext cx="3019365" cy="270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78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0">
            <a:extLst>
              <a:ext uri="{FF2B5EF4-FFF2-40B4-BE49-F238E27FC236}">
                <a16:creationId xmlns="" xmlns:a16="http://schemas.microsoft.com/office/drawing/2014/main" id="{F989C636-2962-4F91-AEBF-8DB7349D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57" y="1285112"/>
            <a:ext cx="266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1. Định nghĩa: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60B6BB8-3357-4273-A61D-95C8DD7423FC}"/>
              </a:ext>
            </a:extLst>
          </p:cNvPr>
          <p:cNvGrpSpPr/>
          <p:nvPr/>
        </p:nvGrpSpPr>
        <p:grpSpPr>
          <a:xfrm>
            <a:off x="0" y="121229"/>
            <a:ext cx="8690965" cy="554181"/>
            <a:chOff x="202778" y="2280389"/>
            <a:chExt cx="8690965" cy="773595"/>
          </a:xfrm>
        </p:grpSpPr>
        <p:grpSp>
          <p:nvGrpSpPr>
            <p:cNvPr id="4" name="Group 70">
              <a:extLst>
                <a:ext uri="{FF2B5EF4-FFF2-40B4-BE49-F238E27FC236}">
                  <a16:creationId xmlns="" xmlns:a16="http://schemas.microsoft.com/office/drawing/2014/main" id="{D7946C00-2E86-44C9-BBC7-42199880E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7" name="Picture 8" descr="empty-green-rectangle">
                <a:extLst>
                  <a:ext uri="{FF2B5EF4-FFF2-40B4-BE49-F238E27FC236}">
                    <a16:creationId xmlns="" xmlns:a16="http://schemas.microsoft.com/office/drawing/2014/main" id="{444AAB19-1082-4537-9DAA-E2E714623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9" descr="green-top-faded">
                <a:extLst>
                  <a:ext uri="{FF2B5EF4-FFF2-40B4-BE49-F238E27FC236}">
                    <a16:creationId xmlns="" xmlns:a16="http://schemas.microsoft.com/office/drawing/2014/main" id="{592ACD0D-3EB9-4B43-97A1-738B3662B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E30F623C-0F58-47F2-B7B3-2D5A504CA33C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1026060">
              <a:extLst>
                <a:ext uri="{FF2B5EF4-FFF2-40B4-BE49-F238E27FC236}">
                  <a16:creationId xmlns="" xmlns:a16="http://schemas.microsoft.com/office/drawing/2014/main" id="{854C8AA3-CC8B-49B6-A340-B7CAAD39A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800">
                  <a:cs typeface="Arial" panose="020B0604020202020204" pitchFamily="34" charset="0"/>
                </a:rPr>
                <a:t>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CFBCE1A-C2F3-4143-9E6F-7676A236D145}"/>
              </a:ext>
            </a:extLst>
          </p:cNvPr>
          <p:cNvGrpSpPr/>
          <p:nvPr/>
        </p:nvGrpSpPr>
        <p:grpSpPr>
          <a:xfrm>
            <a:off x="0" y="704404"/>
            <a:ext cx="8690965" cy="554181"/>
            <a:chOff x="202778" y="2280389"/>
            <a:chExt cx="8690965" cy="773595"/>
          </a:xfrm>
        </p:grpSpPr>
        <p:grpSp>
          <p:nvGrpSpPr>
            <p:cNvPr id="10" name="Group 70">
              <a:extLst>
                <a:ext uri="{FF2B5EF4-FFF2-40B4-BE49-F238E27FC236}">
                  <a16:creationId xmlns="" xmlns:a16="http://schemas.microsoft.com/office/drawing/2014/main" id="{7D11A381-2422-4AAB-808C-C98214ED0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13" name="Picture 8" descr="empty-green-rectangle">
                <a:extLst>
                  <a:ext uri="{FF2B5EF4-FFF2-40B4-BE49-F238E27FC236}">
                    <a16:creationId xmlns="" xmlns:a16="http://schemas.microsoft.com/office/drawing/2014/main" id="{FE683510-4AD0-4EDF-AA71-34A7D38703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9" descr="green-top-faded">
                <a:extLst>
                  <a:ext uri="{FF2B5EF4-FFF2-40B4-BE49-F238E27FC236}">
                    <a16:creationId xmlns="" xmlns:a16="http://schemas.microsoft.com/office/drawing/2014/main" id="{2BFF957A-7F95-4A27-926D-DD2E03FF0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12A8354-34BC-44CA-BA2C-C11B077EFBFF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26060">
              <a:extLst>
                <a:ext uri="{FF2B5EF4-FFF2-40B4-BE49-F238E27FC236}">
                  <a16:creationId xmlns="" xmlns:a16="http://schemas.microsoft.com/office/drawing/2014/main" id="{DCC19AF0-95A7-4BBE-9151-747961BA6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>
                  <a:cs typeface="Arial" panose="020B0604020202020204" pitchFamily="34" charset="0"/>
                </a:rPr>
                <a:t>Điện dung của 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1506DC0F-9855-4245-BF1E-2D55F6030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57" y="1700808"/>
            <a:ext cx="3671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2. Đơn vị điện dung: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="" xmlns:a16="http://schemas.microsoft.com/office/drawing/2014/main" id="{0805A32A-BD39-4CEF-82FA-FAAFA681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57" y="2143030"/>
            <a:ext cx="3671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3. Các loại tụ điện: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="" xmlns:a16="http://schemas.microsoft.com/office/drawing/2014/main" id="{38D07C5E-F6E1-4DA0-8E53-12D18DFD7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576788"/>
            <a:ext cx="6840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b="1"/>
              <a:t>a.</a:t>
            </a:r>
            <a:r>
              <a:rPr lang="en-US" altLang="vi-VN"/>
              <a:t> Lấy tên của lớp điện môi đặt tên cho tụ: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="" xmlns:a16="http://schemas.microsoft.com/office/drawing/2014/main" id="{5C922CF1-911D-46BE-ADA7-DDAF8D8D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933" y="3093563"/>
            <a:ext cx="1877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/>
              <a:t>Tụ sứ</a:t>
            </a:r>
          </a:p>
        </p:txBody>
      </p:sp>
      <p:grpSp>
        <p:nvGrpSpPr>
          <p:cNvPr id="22" name="Group 22">
            <a:extLst>
              <a:ext uri="{FF2B5EF4-FFF2-40B4-BE49-F238E27FC236}">
                <a16:creationId xmlns="" xmlns:a16="http://schemas.microsoft.com/office/drawing/2014/main" id="{BD4332D4-D65B-493B-8F8C-3D386E725BF9}"/>
              </a:ext>
            </a:extLst>
          </p:cNvPr>
          <p:cNvGrpSpPr>
            <a:grpSpLocks/>
          </p:cNvGrpSpPr>
          <p:nvPr/>
        </p:nvGrpSpPr>
        <p:grpSpPr bwMode="auto">
          <a:xfrm>
            <a:off x="755995" y="3368675"/>
            <a:ext cx="7116763" cy="3311525"/>
            <a:chOff x="605" y="2003"/>
            <a:chExt cx="4483" cy="2086"/>
          </a:xfrm>
        </p:grpSpPr>
        <p:pic>
          <p:nvPicPr>
            <p:cNvPr id="26" name="Picture 20" descr="1">
              <a:extLst>
                <a:ext uri="{FF2B5EF4-FFF2-40B4-BE49-F238E27FC236}">
                  <a16:creationId xmlns="" xmlns:a16="http://schemas.microsoft.com/office/drawing/2014/main" id="{18E55DC7-4A2F-4776-902F-FE5EDB744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" y="2251"/>
              <a:ext cx="2320" cy="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1" descr="primary_coupling_capacitor[1]">
              <a:extLst>
                <a:ext uri="{FF2B5EF4-FFF2-40B4-BE49-F238E27FC236}">
                  <a16:creationId xmlns="" xmlns:a16="http://schemas.microsoft.com/office/drawing/2014/main" id="{BE34DE7A-6B53-403B-9DF1-ECAA0476D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2003"/>
              <a:ext cx="1308" cy="2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20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0">
            <a:extLst>
              <a:ext uri="{FF2B5EF4-FFF2-40B4-BE49-F238E27FC236}">
                <a16:creationId xmlns="" xmlns:a16="http://schemas.microsoft.com/office/drawing/2014/main" id="{F989C636-2962-4F91-AEBF-8DB7349D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57" y="1285112"/>
            <a:ext cx="266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1. Định nghĩa: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60B6BB8-3357-4273-A61D-95C8DD7423FC}"/>
              </a:ext>
            </a:extLst>
          </p:cNvPr>
          <p:cNvGrpSpPr/>
          <p:nvPr/>
        </p:nvGrpSpPr>
        <p:grpSpPr>
          <a:xfrm>
            <a:off x="0" y="121229"/>
            <a:ext cx="8690965" cy="554181"/>
            <a:chOff x="202778" y="2280389"/>
            <a:chExt cx="8690965" cy="773595"/>
          </a:xfrm>
        </p:grpSpPr>
        <p:grpSp>
          <p:nvGrpSpPr>
            <p:cNvPr id="4" name="Group 70">
              <a:extLst>
                <a:ext uri="{FF2B5EF4-FFF2-40B4-BE49-F238E27FC236}">
                  <a16:creationId xmlns="" xmlns:a16="http://schemas.microsoft.com/office/drawing/2014/main" id="{D7946C00-2E86-44C9-BBC7-42199880E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7" name="Picture 8" descr="empty-green-rectangle">
                <a:extLst>
                  <a:ext uri="{FF2B5EF4-FFF2-40B4-BE49-F238E27FC236}">
                    <a16:creationId xmlns="" xmlns:a16="http://schemas.microsoft.com/office/drawing/2014/main" id="{444AAB19-1082-4537-9DAA-E2E714623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9" descr="green-top-faded">
                <a:extLst>
                  <a:ext uri="{FF2B5EF4-FFF2-40B4-BE49-F238E27FC236}">
                    <a16:creationId xmlns="" xmlns:a16="http://schemas.microsoft.com/office/drawing/2014/main" id="{592ACD0D-3EB9-4B43-97A1-738B3662B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E30F623C-0F58-47F2-B7B3-2D5A504CA33C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1026060">
              <a:extLst>
                <a:ext uri="{FF2B5EF4-FFF2-40B4-BE49-F238E27FC236}">
                  <a16:creationId xmlns="" xmlns:a16="http://schemas.microsoft.com/office/drawing/2014/main" id="{854C8AA3-CC8B-49B6-A340-B7CAAD39A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800">
                  <a:cs typeface="Arial" panose="020B0604020202020204" pitchFamily="34" charset="0"/>
                </a:rPr>
                <a:t>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CFBCE1A-C2F3-4143-9E6F-7676A236D145}"/>
              </a:ext>
            </a:extLst>
          </p:cNvPr>
          <p:cNvGrpSpPr/>
          <p:nvPr/>
        </p:nvGrpSpPr>
        <p:grpSpPr>
          <a:xfrm>
            <a:off x="0" y="704404"/>
            <a:ext cx="8690965" cy="554181"/>
            <a:chOff x="202778" y="2280389"/>
            <a:chExt cx="8690965" cy="773595"/>
          </a:xfrm>
        </p:grpSpPr>
        <p:grpSp>
          <p:nvGrpSpPr>
            <p:cNvPr id="10" name="Group 70">
              <a:extLst>
                <a:ext uri="{FF2B5EF4-FFF2-40B4-BE49-F238E27FC236}">
                  <a16:creationId xmlns="" xmlns:a16="http://schemas.microsoft.com/office/drawing/2014/main" id="{7D11A381-2422-4AAB-808C-C98214ED0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13" name="Picture 8" descr="empty-green-rectangle">
                <a:extLst>
                  <a:ext uri="{FF2B5EF4-FFF2-40B4-BE49-F238E27FC236}">
                    <a16:creationId xmlns="" xmlns:a16="http://schemas.microsoft.com/office/drawing/2014/main" id="{FE683510-4AD0-4EDF-AA71-34A7D38703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9" descr="green-top-faded">
                <a:extLst>
                  <a:ext uri="{FF2B5EF4-FFF2-40B4-BE49-F238E27FC236}">
                    <a16:creationId xmlns="" xmlns:a16="http://schemas.microsoft.com/office/drawing/2014/main" id="{2BFF957A-7F95-4A27-926D-DD2E03FF0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12A8354-34BC-44CA-BA2C-C11B077EFBFF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26060">
              <a:extLst>
                <a:ext uri="{FF2B5EF4-FFF2-40B4-BE49-F238E27FC236}">
                  <a16:creationId xmlns="" xmlns:a16="http://schemas.microsoft.com/office/drawing/2014/main" id="{DCC19AF0-95A7-4BBE-9151-747961BA6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>
                  <a:cs typeface="Arial" panose="020B0604020202020204" pitchFamily="34" charset="0"/>
                </a:rPr>
                <a:t>Điện dung của 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1506DC0F-9855-4245-BF1E-2D55F6030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57" y="1700808"/>
            <a:ext cx="3671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2. Đơn vị điện dung: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="" xmlns:a16="http://schemas.microsoft.com/office/drawing/2014/main" id="{0805A32A-BD39-4CEF-82FA-FAAFA681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57" y="2143030"/>
            <a:ext cx="3671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3. Các loại tụ điện: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="" xmlns:a16="http://schemas.microsoft.com/office/drawing/2014/main" id="{38D07C5E-F6E1-4DA0-8E53-12D18DFD7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576788"/>
            <a:ext cx="6840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b="1"/>
              <a:t>a.</a:t>
            </a:r>
            <a:r>
              <a:rPr lang="en-US" altLang="vi-VN"/>
              <a:t> Lấy tên của lớp điện môi đặt tên cho tụ: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="" xmlns:a16="http://schemas.microsoft.com/office/drawing/2014/main" id="{5C922CF1-911D-46BE-ADA7-DDAF8D8D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933" y="3093563"/>
            <a:ext cx="1877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/>
              <a:t>Tụ gốm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307739A-0403-4260-B8C2-2414E0C6FC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552" t="31632" r="5318" b="41228"/>
          <a:stretch/>
        </p:blipFill>
        <p:spPr>
          <a:xfrm>
            <a:off x="539552" y="3916036"/>
            <a:ext cx="4464496" cy="2608529"/>
          </a:xfrm>
          <a:prstGeom prst="rect">
            <a:avLst/>
          </a:prstGeom>
        </p:spPr>
      </p:pic>
      <p:pic>
        <p:nvPicPr>
          <p:cNvPr id="25" name="Picture 24" descr="Diagram&#10;&#10;Description automatically generated">
            <a:extLst>
              <a:ext uri="{FF2B5EF4-FFF2-40B4-BE49-F238E27FC236}">
                <a16:creationId xmlns="" xmlns:a16="http://schemas.microsoft.com/office/drawing/2014/main" id="{92249246-AB9E-4866-94E0-37DA36C427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t="15350" r="14299" b="21651"/>
          <a:stretch/>
        </p:blipFill>
        <p:spPr>
          <a:xfrm>
            <a:off x="5177401" y="3694793"/>
            <a:ext cx="3548322" cy="282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4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0">
            <a:extLst>
              <a:ext uri="{FF2B5EF4-FFF2-40B4-BE49-F238E27FC236}">
                <a16:creationId xmlns="" xmlns:a16="http://schemas.microsoft.com/office/drawing/2014/main" id="{F989C636-2962-4F91-AEBF-8DB7349D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37" y="1143011"/>
            <a:ext cx="266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/>
              <a:t>1. Định nghĩa: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60B6BB8-3357-4273-A61D-95C8DD7423FC}"/>
              </a:ext>
            </a:extLst>
          </p:cNvPr>
          <p:cNvGrpSpPr/>
          <p:nvPr/>
        </p:nvGrpSpPr>
        <p:grpSpPr>
          <a:xfrm>
            <a:off x="0" y="121229"/>
            <a:ext cx="8690965" cy="554181"/>
            <a:chOff x="202778" y="2280389"/>
            <a:chExt cx="8690965" cy="773595"/>
          </a:xfrm>
        </p:grpSpPr>
        <p:grpSp>
          <p:nvGrpSpPr>
            <p:cNvPr id="4" name="Group 70">
              <a:extLst>
                <a:ext uri="{FF2B5EF4-FFF2-40B4-BE49-F238E27FC236}">
                  <a16:creationId xmlns="" xmlns:a16="http://schemas.microsoft.com/office/drawing/2014/main" id="{D7946C00-2E86-44C9-BBC7-42199880E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7" name="Picture 8" descr="empty-green-rectangle">
                <a:extLst>
                  <a:ext uri="{FF2B5EF4-FFF2-40B4-BE49-F238E27FC236}">
                    <a16:creationId xmlns="" xmlns:a16="http://schemas.microsoft.com/office/drawing/2014/main" id="{444AAB19-1082-4537-9DAA-E2E714623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9" descr="green-top-faded">
                <a:extLst>
                  <a:ext uri="{FF2B5EF4-FFF2-40B4-BE49-F238E27FC236}">
                    <a16:creationId xmlns="" xmlns:a16="http://schemas.microsoft.com/office/drawing/2014/main" id="{592ACD0D-3EB9-4B43-97A1-738B3662B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E30F623C-0F58-47F2-B7B3-2D5A504CA33C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1026060">
              <a:extLst>
                <a:ext uri="{FF2B5EF4-FFF2-40B4-BE49-F238E27FC236}">
                  <a16:creationId xmlns="" xmlns:a16="http://schemas.microsoft.com/office/drawing/2014/main" id="{854C8AA3-CC8B-49B6-A340-B7CAAD39A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800">
                  <a:cs typeface="Arial" panose="020B0604020202020204" pitchFamily="34" charset="0"/>
                </a:rPr>
                <a:t>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CFBCE1A-C2F3-4143-9E6F-7676A236D145}"/>
              </a:ext>
            </a:extLst>
          </p:cNvPr>
          <p:cNvGrpSpPr/>
          <p:nvPr/>
        </p:nvGrpSpPr>
        <p:grpSpPr>
          <a:xfrm>
            <a:off x="0" y="704404"/>
            <a:ext cx="8690965" cy="554181"/>
            <a:chOff x="202778" y="2280389"/>
            <a:chExt cx="8690965" cy="773595"/>
          </a:xfrm>
        </p:grpSpPr>
        <p:grpSp>
          <p:nvGrpSpPr>
            <p:cNvPr id="10" name="Group 70">
              <a:extLst>
                <a:ext uri="{FF2B5EF4-FFF2-40B4-BE49-F238E27FC236}">
                  <a16:creationId xmlns="" xmlns:a16="http://schemas.microsoft.com/office/drawing/2014/main" id="{7D11A381-2422-4AAB-808C-C98214ED0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13" name="Picture 8" descr="empty-green-rectangle">
                <a:extLst>
                  <a:ext uri="{FF2B5EF4-FFF2-40B4-BE49-F238E27FC236}">
                    <a16:creationId xmlns="" xmlns:a16="http://schemas.microsoft.com/office/drawing/2014/main" id="{FE683510-4AD0-4EDF-AA71-34A7D38703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9" descr="green-top-faded">
                <a:extLst>
                  <a:ext uri="{FF2B5EF4-FFF2-40B4-BE49-F238E27FC236}">
                    <a16:creationId xmlns="" xmlns:a16="http://schemas.microsoft.com/office/drawing/2014/main" id="{2BFF957A-7F95-4A27-926D-DD2E03FF0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12A8354-34BC-44CA-BA2C-C11B077EFBFF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26060">
              <a:extLst>
                <a:ext uri="{FF2B5EF4-FFF2-40B4-BE49-F238E27FC236}">
                  <a16:creationId xmlns="" xmlns:a16="http://schemas.microsoft.com/office/drawing/2014/main" id="{DCC19AF0-95A7-4BBE-9151-747961BA6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>
                  <a:cs typeface="Arial" panose="020B0604020202020204" pitchFamily="34" charset="0"/>
                </a:rPr>
                <a:t>Điện dung của 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1506DC0F-9855-4245-BF1E-2D55F6030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37" y="1558707"/>
            <a:ext cx="3671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/>
              <a:t>2. Đơn vị điện dung: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="" xmlns:a16="http://schemas.microsoft.com/office/drawing/2014/main" id="{0805A32A-BD39-4CEF-82FA-FAAFA681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37" y="2000929"/>
            <a:ext cx="3671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3. Các loại tụ điện:</a:t>
            </a:r>
          </a:p>
        </p:txBody>
      </p:sp>
      <p:grpSp>
        <p:nvGrpSpPr>
          <p:cNvPr id="22" name="Group 22">
            <a:extLst>
              <a:ext uri="{FF2B5EF4-FFF2-40B4-BE49-F238E27FC236}">
                <a16:creationId xmlns="" xmlns:a16="http://schemas.microsoft.com/office/drawing/2014/main" id="{2F030F24-7D68-4D9C-B77D-083DAAB38121}"/>
              </a:ext>
            </a:extLst>
          </p:cNvPr>
          <p:cNvGrpSpPr>
            <a:grpSpLocks/>
          </p:cNvGrpSpPr>
          <p:nvPr/>
        </p:nvGrpSpPr>
        <p:grpSpPr bwMode="auto">
          <a:xfrm>
            <a:off x="354896" y="2377941"/>
            <a:ext cx="8064500" cy="736600"/>
            <a:chOff x="340" y="1661"/>
            <a:chExt cx="5080" cy="464"/>
          </a:xfrm>
        </p:grpSpPr>
        <p:sp>
          <p:nvSpPr>
            <p:cNvPr id="24" name="Text Box 10">
              <a:extLst>
                <a:ext uri="{FF2B5EF4-FFF2-40B4-BE49-F238E27FC236}">
                  <a16:creationId xmlns="" xmlns:a16="http://schemas.microsoft.com/office/drawing/2014/main" id="{3506B179-5D81-459A-A7D7-3624EB04E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1706"/>
              <a:ext cx="353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n-US" altLang="vi-VN" b="1"/>
                <a:t>b.</a:t>
              </a:r>
              <a:r>
                <a:rPr lang="en-US" altLang="vi-VN"/>
                <a:t> Tụ xoay: có điện dung thay đổi.</a:t>
              </a:r>
            </a:p>
          </p:txBody>
        </p:sp>
        <p:grpSp>
          <p:nvGrpSpPr>
            <p:cNvPr id="26" name="Group 20">
              <a:extLst>
                <a:ext uri="{FF2B5EF4-FFF2-40B4-BE49-F238E27FC236}">
                  <a16:creationId xmlns="" xmlns:a16="http://schemas.microsoft.com/office/drawing/2014/main" id="{DC6364FF-764B-4D8A-BD9B-2E087CE606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7" y="1661"/>
              <a:ext cx="1633" cy="464"/>
              <a:chOff x="3878" y="1480"/>
              <a:chExt cx="1633" cy="464"/>
            </a:xfrm>
          </p:grpSpPr>
          <p:grpSp>
            <p:nvGrpSpPr>
              <p:cNvPr id="27" name="Group 13">
                <a:extLst>
                  <a:ext uri="{FF2B5EF4-FFF2-40B4-BE49-F238E27FC236}">
                    <a16:creationId xmlns="" xmlns:a16="http://schemas.microsoft.com/office/drawing/2014/main" id="{A93E83B9-4071-4D13-993C-EB4829D640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0" y="1480"/>
                <a:ext cx="771" cy="464"/>
                <a:chOff x="1869" y="2304"/>
                <a:chExt cx="1779" cy="1008"/>
              </a:xfrm>
            </p:grpSpPr>
            <p:sp>
              <p:nvSpPr>
                <p:cNvPr id="29" name="Line 14">
                  <a:extLst>
                    <a:ext uri="{FF2B5EF4-FFF2-40B4-BE49-F238E27FC236}">
                      <a16:creationId xmlns="" xmlns:a16="http://schemas.microsoft.com/office/drawing/2014/main" id="{606FD700-F667-4E12-9BBE-BBBB11B605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1" y="2304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15">
                  <a:extLst>
                    <a:ext uri="{FF2B5EF4-FFF2-40B4-BE49-F238E27FC236}">
                      <a16:creationId xmlns="" xmlns:a16="http://schemas.microsoft.com/office/drawing/2014/main" id="{3558250C-43AD-4A39-9E36-E86FF3AB76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3" y="2304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6">
                  <a:extLst>
                    <a:ext uri="{FF2B5EF4-FFF2-40B4-BE49-F238E27FC236}">
                      <a16:creationId xmlns="" xmlns:a16="http://schemas.microsoft.com/office/drawing/2014/main" id="{97D571DA-0264-4D9D-9F6A-33D9BAD2EB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9" y="2808"/>
                  <a:ext cx="672" cy="0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7">
                  <a:extLst>
                    <a:ext uri="{FF2B5EF4-FFF2-40B4-BE49-F238E27FC236}">
                      <a16:creationId xmlns="" xmlns:a16="http://schemas.microsoft.com/office/drawing/2014/main" id="{A1925208-C161-4A12-87EB-1453112BD8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6" y="2808"/>
                  <a:ext cx="672" cy="0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8">
                  <a:extLst>
                    <a:ext uri="{FF2B5EF4-FFF2-40B4-BE49-F238E27FC236}">
                      <a16:creationId xmlns="" xmlns:a16="http://schemas.microsoft.com/office/drawing/2014/main" id="{60E790CE-7B2D-436C-B793-0C93098069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65" y="2328"/>
                  <a:ext cx="1632" cy="922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" name="Text Box 19">
                <a:extLst>
                  <a:ext uri="{FF2B5EF4-FFF2-40B4-BE49-F238E27FC236}">
                    <a16:creationId xmlns="" xmlns:a16="http://schemas.microsoft.com/office/drawing/2014/main" id="{6E95A066-5755-44B4-BD2A-FE8E1D097D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8" y="1525"/>
                <a:ext cx="90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/>
                  <a:t>Kí hiệu: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972C85-48A2-44E5-B2B9-C24AAE4CC318}"/>
              </a:ext>
            </a:extLst>
          </p:cNvPr>
          <p:cNvGrpSpPr/>
          <p:nvPr/>
        </p:nvGrpSpPr>
        <p:grpSpPr>
          <a:xfrm>
            <a:off x="71633" y="3147858"/>
            <a:ext cx="9042347" cy="3710142"/>
            <a:chOff x="71633" y="3147858"/>
            <a:chExt cx="9042347" cy="3710142"/>
          </a:xfrm>
        </p:grpSpPr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80472792-33E3-4D8F-8FCC-850DEBA308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3" t="1007" r="6737"/>
            <a:stretch/>
          </p:blipFill>
          <p:spPr>
            <a:xfrm>
              <a:off x="71633" y="3147858"/>
              <a:ext cx="3839782" cy="36222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FCE76552-34C2-4377-BC0E-0E7A4050F012}"/>
                </a:ext>
              </a:extLst>
            </p:cNvPr>
            <p:cNvSpPr txBox="1"/>
            <p:nvPr/>
          </p:nvSpPr>
          <p:spPr>
            <a:xfrm>
              <a:off x="3911416" y="3189562"/>
              <a:ext cx="4970351" cy="2277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200" i="1">
                  <a:effectLst/>
                  <a:latin typeface="Arial" panose="020B0604020202020204" pitchFamily="34" charset="0"/>
                  <a:ea typeface="游明朝" panose="02020400000000000000" pitchFamily="18" charset="-128"/>
                  <a:cs typeface="Arial" panose="020B0604020202020204" pitchFamily="34" charset="0"/>
                </a:rPr>
                <a:t>Tụ điện xoay có thể hệ thống bản cố định hình bán nguyệt và hệ thống bản linh động cũng có hình bán nguyệt. </a:t>
              </a:r>
            </a:p>
            <a:p>
              <a:pPr>
                <a:spcAft>
                  <a:spcPts val="1200"/>
                </a:spcAft>
              </a:pPr>
              <a:r>
                <a:rPr lang="en-US" sz="2200" i="1">
                  <a:effectLst/>
                  <a:latin typeface="Arial" panose="020B0604020202020204" pitchFamily="34" charset="0"/>
                  <a:ea typeface="游明朝" panose="02020400000000000000" pitchFamily="18" charset="-128"/>
                  <a:cs typeface="Arial" panose="020B0604020202020204" pitchFamily="34" charset="0"/>
                </a:rPr>
                <a:t>Khi xoay bản linh động diện tích của phần đối diện giữa hai bản (S) thay đổi nên điện dung thay đổi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6F15652A-372F-4A02-A163-E2DBF0ECD659}"/>
                </a:ext>
              </a:extLst>
            </p:cNvPr>
            <p:cNvSpPr/>
            <p:nvPr/>
          </p:nvSpPr>
          <p:spPr>
            <a:xfrm>
              <a:off x="3911415" y="5529438"/>
              <a:ext cx="5202565" cy="1328562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2411E873-2B0E-41E4-AEFA-3C981492FCCD}"/>
                </a:ext>
              </a:extLst>
            </p:cNvPr>
            <p:cNvSpPr txBox="1"/>
            <p:nvPr/>
          </p:nvSpPr>
          <p:spPr>
            <a:xfrm>
              <a:off x="4487291" y="5708614"/>
              <a:ext cx="436069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3000" i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游明朝" panose="02020400000000000000" pitchFamily="18" charset="-128"/>
                  <a:cs typeface="Arial" panose="020B0604020202020204" pitchFamily="34" charset="0"/>
                </a:rPr>
                <a:t>Tụ điện xoay có thể điều chỉnh được điện dung</a:t>
              </a:r>
            </a:p>
          </p:txBody>
        </p:sp>
        <p:pic>
          <p:nvPicPr>
            <p:cNvPr id="38" name="Picture 12" descr="b">
              <a:extLst>
                <a:ext uri="{FF2B5EF4-FFF2-40B4-BE49-F238E27FC236}">
                  <a16:creationId xmlns="" xmlns:a16="http://schemas.microsoft.com/office/drawing/2014/main" id="{DD499BAA-F3CF-4D8B-8619-0AB8BFD7A5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8" y="5909205"/>
              <a:ext cx="920800" cy="76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68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ECDD7BA-31FC-4A19-8CB4-D458165CA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5558" r="13939" b="7349"/>
          <a:stretch/>
        </p:blipFill>
        <p:spPr>
          <a:xfrm>
            <a:off x="3141390" y="965586"/>
            <a:ext cx="6043238" cy="4273815"/>
          </a:xfrm>
        </p:spPr>
      </p:pic>
      <p:pic>
        <p:nvPicPr>
          <p:cNvPr id="4" name="Picture 3" descr="A picture containing road, camera, electronics, light&#10;&#10;Description automatically generated">
            <a:extLst>
              <a:ext uri="{FF2B5EF4-FFF2-40B4-BE49-F238E27FC236}">
                <a16:creationId xmlns="" xmlns:a16="http://schemas.microsoft.com/office/drawing/2014/main" id="{3D25E41E-80D1-4207-8E13-A41BD28072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40" b="6643"/>
          <a:stretch/>
        </p:blipFill>
        <p:spPr>
          <a:xfrm>
            <a:off x="27737" y="936778"/>
            <a:ext cx="3146072" cy="43026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43A0E8-9FDB-4F8D-9F60-2FB35B2E06B6}"/>
              </a:ext>
            </a:extLst>
          </p:cNvPr>
          <p:cNvSpPr txBox="1"/>
          <p:nvPr/>
        </p:nvSpPr>
        <p:spPr>
          <a:xfrm>
            <a:off x="7789077" y="4898877"/>
            <a:ext cx="1370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>
                <a:solidFill>
                  <a:srgbClr val="00B05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Tụ điện</a:t>
            </a:r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C6ACAD1-B2BC-4B5E-87F7-62EB3D6C91CC}"/>
              </a:ext>
            </a:extLst>
          </p:cNvPr>
          <p:cNvCxnSpPr>
            <a:cxnSpLocks/>
          </p:cNvCxnSpPr>
          <p:nvPr/>
        </p:nvCxnSpPr>
        <p:spPr>
          <a:xfrm flipH="1" flipV="1">
            <a:off x="8245310" y="2992593"/>
            <a:ext cx="197239" cy="192209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44AECCC-5AF9-4F96-8BCA-48FB169FC6C2}"/>
              </a:ext>
            </a:extLst>
          </p:cNvPr>
          <p:cNvGrpSpPr/>
          <p:nvPr/>
        </p:nvGrpSpPr>
        <p:grpSpPr>
          <a:xfrm>
            <a:off x="2269101" y="93302"/>
            <a:ext cx="4596184" cy="552715"/>
            <a:chOff x="2193" y="0"/>
            <a:chExt cx="2245706" cy="1239104"/>
          </a:xfr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ounded Rectangle 169">
              <a:extLst>
                <a:ext uri="{FF2B5EF4-FFF2-40B4-BE49-F238E27FC236}">
                  <a16:creationId xmlns="" xmlns:a16="http://schemas.microsoft.com/office/drawing/2014/main" id="{C668DBA6-7201-4F28-A1A3-FFB77A84507E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>
              <a:extLst>
                <a:ext uri="{FF2B5EF4-FFF2-40B4-BE49-F238E27FC236}">
                  <a16:creationId xmlns="" xmlns:a16="http://schemas.microsoft.com/office/drawing/2014/main" id="{97E24106-259F-4A7B-9BB9-9CCC853F4C6B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60960" rIns="121920" bIns="60960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>
                  <a:latin typeface="Arial" panose="020B0604020202020204" pitchFamily="34" charset="0"/>
                  <a:cs typeface="Arial" panose="020B0604020202020204" pitchFamily="34" charset="0"/>
                </a:rPr>
                <a:t>Ứng dụng</a:t>
              </a:r>
            </a:p>
          </p:txBody>
        </p:sp>
      </p:grpSp>
      <p:pic>
        <p:nvPicPr>
          <p:cNvPr id="14" name="Picture 12" descr="empty-red-rectangle">
            <a:extLst>
              <a:ext uri="{FF2B5EF4-FFF2-40B4-BE49-F238E27FC236}">
                <a16:creationId xmlns="" xmlns:a16="http://schemas.microsoft.com/office/drawing/2014/main" id="{72FBFFF9-EE0F-424A-9607-25FE9D1F8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8" y="5320684"/>
            <a:ext cx="8887569" cy="15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A68545-BBC8-4D2B-A2B6-E3E2B26299AF}"/>
              </a:ext>
            </a:extLst>
          </p:cNvPr>
          <p:cNvSpPr txBox="1"/>
          <p:nvPr/>
        </p:nvSpPr>
        <p:spPr>
          <a:xfrm>
            <a:off x="321900" y="5629376"/>
            <a:ext cx="85505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 i="1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Tụ điện được dùng để tích điện và phóng điện trong đèn flash máy ảnh</a:t>
            </a:r>
          </a:p>
        </p:txBody>
      </p:sp>
    </p:spTree>
    <p:extLst>
      <p:ext uri="{BB962C8B-B14F-4D97-AF65-F5344CB8AC3E}">
        <p14:creationId xmlns:p14="http://schemas.microsoft.com/office/powerpoint/2010/main" val="3201835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circuit&#10;&#10;Description automatically generated">
            <a:extLst>
              <a:ext uri="{FF2B5EF4-FFF2-40B4-BE49-F238E27FC236}">
                <a16:creationId xmlns="" xmlns:a16="http://schemas.microsoft.com/office/drawing/2014/main" id="{8C12D285-DC0B-4D74-90C8-DAC2DCBA4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" y="764704"/>
            <a:ext cx="9083962" cy="4414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2998ACE-A0E7-420E-AF6A-25A63694A261}"/>
              </a:ext>
            </a:extLst>
          </p:cNvPr>
          <p:cNvGrpSpPr/>
          <p:nvPr/>
        </p:nvGrpSpPr>
        <p:grpSpPr>
          <a:xfrm>
            <a:off x="2269101" y="93302"/>
            <a:ext cx="4596184" cy="552715"/>
            <a:chOff x="2193" y="0"/>
            <a:chExt cx="2245706" cy="1239104"/>
          </a:xfr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169">
              <a:extLst>
                <a:ext uri="{FF2B5EF4-FFF2-40B4-BE49-F238E27FC236}">
                  <a16:creationId xmlns="" xmlns:a16="http://schemas.microsoft.com/office/drawing/2014/main" id="{CFB4EA88-B3F3-4946-9B48-B22C319A34DC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>
              <a:extLst>
                <a:ext uri="{FF2B5EF4-FFF2-40B4-BE49-F238E27FC236}">
                  <a16:creationId xmlns="" xmlns:a16="http://schemas.microsoft.com/office/drawing/2014/main" id="{89D41080-C9A2-49BF-BE01-6895AA693AF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60960" rIns="121920" bIns="60960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>
                  <a:latin typeface="Arial" panose="020B0604020202020204" pitchFamily="34" charset="0"/>
                  <a:cs typeface="Arial" panose="020B0604020202020204" pitchFamily="34" charset="0"/>
                </a:rPr>
                <a:t>Ứng dụng</a:t>
              </a:r>
            </a:p>
          </p:txBody>
        </p:sp>
      </p:grpSp>
      <p:pic>
        <p:nvPicPr>
          <p:cNvPr id="12" name="Picture 12" descr="empty-red-rectangle">
            <a:extLst>
              <a:ext uri="{FF2B5EF4-FFF2-40B4-BE49-F238E27FC236}">
                <a16:creationId xmlns="" xmlns:a16="http://schemas.microsoft.com/office/drawing/2014/main" id="{DBF3765F-FF3E-45F9-B120-77D8ABBDF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31" y="5298196"/>
            <a:ext cx="8887569" cy="15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6CF8D20-E2A0-4E83-831C-3292A2CB9FD8}"/>
              </a:ext>
            </a:extLst>
          </p:cNvPr>
          <p:cNvSpPr txBox="1"/>
          <p:nvPr/>
        </p:nvSpPr>
        <p:spPr>
          <a:xfrm>
            <a:off x="415636" y="5564095"/>
            <a:ext cx="83127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 i="1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Tụ điện được dùng để tích điện trong các mạch điện tử của các thiết bị điện tử</a:t>
            </a:r>
          </a:p>
        </p:txBody>
      </p:sp>
    </p:spTree>
    <p:extLst>
      <p:ext uri="{BB962C8B-B14F-4D97-AF65-F5344CB8AC3E}">
        <p14:creationId xmlns:p14="http://schemas.microsoft.com/office/powerpoint/2010/main" val="2778275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722" name="Picture 2" descr="tuxoay01">
            <a:extLst>
              <a:ext uri="{FF2B5EF4-FFF2-40B4-BE49-F238E27FC236}">
                <a16:creationId xmlns="" xmlns:a16="http://schemas.microsoft.com/office/drawing/2014/main" id="{82FD90ED-68AE-4886-987A-91F477A00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7" y="751134"/>
            <a:ext cx="4423073" cy="434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0723" name="Picture 3" descr="radiowave">
            <a:extLst>
              <a:ext uri="{FF2B5EF4-FFF2-40B4-BE49-F238E27FC236}">
                <a16:creationId xmlns="" xmlns:a16="http://schemas.microsoft.com/office/drawing/2014/main" id="{6482C235-B396-43B8-A88A-0CEF35004D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47" y="1215433"/>
            <a:ext cx="41052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1483826-2118-45B6-B97E-2B1B160FB804}"/>
              </a:ext>
            </a:extLst>
          </p:cNvPr>
          <p:cNvGrpSpPr/>
          <p:nvPr/>
        </p:nvGrpSpPr>
        <p:grpSpPr>
          <a:xfrm>
            <a:off x="2269101" y="93302"/>
            <a:ext cx="4596184" cy="552715"/>
            <a:chOff x="2193" y="0"/>
            <a:chExt cx="2245706" cy="1239104"/>
          </a:xfrm>
          <a:solidFill>
            <a:schemeClr val="tx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169">
              <a:extLst>
                <a:ext uri="{FF2B5EF4-FFF2-40B4-BE49-F238E27FC236}">
                  <a16:creationId xmlns="" xmlns:a16="http://schemas.microsoft.com/office/drawing/2014/main" id="{E05F9714-756A-4EFE-83DD-0784369D2622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="" xmlns:a16="http://schemas.microsoft.com/office/drawing/2014/main" id="{C39637F7-4312-4FDB-BF33-C6B0709D8568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60960" rIns="121920" bIns="60960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>
                  <a:latin typeface="Arial" panose="020B0604020202020204" pitchFamily="34" charset="0"/>
                  <a:cs typeface="Arial" panose="020B0604020202020204" pitchFamily="34" charset="0"/>
                </a:rPr>
                <a:t>Ứng dụng</a:t>
              </a:r>
            </a:p>
          </p:txBody>
        </p:sp>
      </p:grpSp>
      <p:pic>
        <p:nvPicPr>
          <p:cNvPr id="10" name="Picture 12" descr="empty-red-rectangle">
            <a:extLst>
              <a:ext uri="{FF2B5EF4-FFF2-40B4-BE49-F238E27FC236}">
                <a16:creationId xmlns="" xmlns:a16="http://schemas.microsoft.com/office/drawing/2014/main" id="{67CEEBEB-E5CD-4CF6-9640-A606D53E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8" y="5168778"/>
            <a:ext cx="8887569" cy="16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CF0BF6-C584-42AF-8865-AA063EC72812}"/>
              </a:ext>
            </a:extLst>
          </p:cNvPr>
          <p:cNvSpPr txBox="1"/>
          <p:nvPr/>
        </p:nvSpPr>
        <p:spPr>
          <a:xfrm>
            <a:off x="440819" y="5334317"/>
            <a:ext cx="83127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 i="1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Tụ điện là thành phần chính trong mạch dao động LC, mạch chọn sóng trong việc truyền tín hiệu vô tuyến</a:t>
            </a:r>
          </a:p>
        </p:txBody>
      </p:sp>
    </p:spTree>
    <p:extLst>
      <p:ext uri="{BB962C8B-B14F-4D97-AF65-F5344CB8AC3E}">
        <p14:creationId xmlns:p14="http://schemas.microsoft.com/office/powerpoint/2010/main" val="35786445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4A1A54-D1B7-4D24-A97B-CEA194FE66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B764594-F95E-444E-B427-21603F9B2A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electronics&#10;&#10;Description automatically generated">
            <a:extLst>
              <a:ext uri="{FF2B5EF4-FFF2-40B4-BE49-F238E27FC236}">
                <a16:creationId xmlns="" xmlns:a16="http://schemas.microsoft.com/office/drawing/2014/main" id="{7E38F732-5171-4D6C-A6A9-57E8FF2D5A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r="7500" b="1770"/>
          <a:stretch/>
        </p:blipFill>
        <p:spPr>
          <a:xfrm>
            <a:off x="8728" y="-42153"/>
            <a:ext cx="9073212" cy="6849907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172C2B8F-4E84-46BB-9723-131848EE9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176" y="2425778"/>
            <a:ext cx="9136062" cy="193183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A6C9FF9E-3A54-44B0-B958-04CEB980540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474509" y="2952273"/>
            <a:ext cx="9618509" cy="95345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ja-JP" sz="5000" b="1">
                <a:solidFill>
                  <a:srgbClr val="C00000"/>
                </a:solidFill>
                <a:ea typeface="ＭＳ Ｐゴシック" panose="020B0600070205080204" pitchFamily="50" charset="-128"/>
              </a:rPr>
              <a:t>TỤ ĐIỆN</a:t>
            </a:r>
            <a:endParaRPr lang="en-US" altLang="en-US" sz="5000" b="1">
              <a:solidFill>
                <a:srgbClr val="C00000"/>
              </a:solidFill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="" xmlns:a16="http://schemas.microsoft.com/office/drawing/2014/main" id="{0156EDD0-6FDF-4E67-96D3-1B41065C7C6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245698" y="2576989"/>
            <a:ext cx="2446338" cy="850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</p:txBody>
      </p:sp>
    </p:spTree>
    <p:extLst>
      <p:ext uri="{BB962C8B-B14F-4D97-AF65-F5344CB8AC3E}">
        <p14:creationId xmlns:p14="http://schemas.microsoft.com/office/powerpoint/2010/main" val="83062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72" name="Text Box 8">
            <a:extLst>
              <a:ext uri="{FF2B5EF4-FFF2-40B4-BE49-F238E27FC236}">
                <a16:creationId xmlns="" xmlns:a16="http://schemas.microsoft.com/office/drawing/2014/main" id="{97F5632A-8EC8-4E2D-B9A3-48E1F3374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07" y="784572"/>
            <a:ext cx="266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1. Định nghĩa:</a:t>
            </a:r>
          </a:p>
        </p:txBody>
      </p:sp>
      <p:sp>
        <p:nvSpPr>
          <p:cNvPr id="651274" name="Text Box 10">
            <a:extLst>
              <a:ext uri="{FF2B5EF4-FFF2-40B4-BE49-F238E27FC236}">
                <a16:creationId xmlns="" xmlns:a16="http://schemas.microsoft.com/office/drawing/2014/main" id="{844A3398-496A-44AB-BA84-8F572DDCD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82089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/>
              <a:t>- Tụ điện là một hệ gồm </a:t>
            </a:r>
            <a:r>
              <a:rPr lang="en-US" altLang="vi-VN" b="1"/>
              <a:t>hai vật dẫn </a:t>
            </a:r>
            <a:r>
              <a:rPr lang="en-US" altLang="vi-VN"/>
              <a:t>đặt gần nhau và ngăn cách nhau bằng </a:t>
            </a:r>
            <a:r>
              <a:rPr lang="en-US" altLang="vi-VN" b="1"/>
              <a:t>một lớp cách điện</a:t>
            </a:r>
            <a:r>
              <a:rPr lang="en-US" altLang="vi-VN"/>
              <a:t>.</a:t>
            </a:r>
          </a:p>
        </p:txBody>
      </p:sp>
      <p:sp>
        <p:nvSpPr>
          <p:cNvPr id="651275" name="Text Box 11">
            <a:extLst>
              <a:ext uri="{FF2B5EF4-FFF2-40B4-BE49-F238E27FC236}">
                <a16:creationId xmlns="" xmlns:a16="http://schemas.microsoft.com/office/drawing/2014/main" id="{54C457E9-5613-47C8-8BDE-E5266B328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2375"/>
            <a:ext cx="82089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/>
              <a:t>- Tụ điện có nhiệm vụ </a:t>
            </a:r>
            <a:r>
              <a:rPr lang="en-US" altLang="vi-VN" b="1"/>
              <a:t>tích điện </a:t>
            </a:r>
            <a:r>
              <a:rPr lang="en-US" altLang="vi-VN"/>
              <a:t>và </a:t>
            </a:r>
            <a:r>
              <a:rPr lang="en-US" altLang="vi-VN" b="1"/>
              <a:t>phóng điện </a:t>
            </a:r>
            <a:r>
              <a:rPr lang="en-US" altLang="vi-VN"/>
              <a:t>trong mạch điện.</a:t>
            </a:r>
          </a:p>
        </p:txBody>
      </p:sp>
      <p:sp>
        <p:nvSpPr>
          <p:cNvPr id="651276" name="Text Box 12">
            <a:extLst>
              <a:ext uri="{FF2B5EF4-FFF2-40B4-BE49-F238E27FC236}">
                <a16:creationId xmlns="" xmlns:a16="http://schemas.microsoft.com/office/drawing/2014/main" id="{CC6F36D2-A8F8-4C46-BB42-21E7FB2A9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3429000"/>
            <a:ext cx="2855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/>
              <a:t>- Tụ điện phẳng:</a:t>
            </a:r>
          </a:p>
        </p:txBody>
      </p:sp>
      <p:grpSp>
        <p:nvGrpSpPr>
          <p:cNvPr id="651282" name="Group 18">
            <a:extLst>
              <a:ext uri="{FF2B5EF4-FFF2-40B4-BE49-F238E27FC236}">
                <a16:creationId xmlns="" xmlns:a16="http://schemas.microsoft.com/office/drawing/2014/main" id="{3866A3F4-4FD2-4F36-BDD5-93D690636771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3038475"/>
            <a:ext cx="3203575" cy="3054350"/>
            <a:chOff x="3651" y="1842"/>
            <a:chExt cx="2018" cy="1924"/>
          </a:xfrm>
        </p:grpSpPr>
        <p:pic>
          <p:nvPicPr>
            <p:cNvPr id="15378" name="Picture 13" descr="capac1">
              <a:extLst>
                <a:ext uri="{FF2B5EF4-FFF2-40B4-BE49-F238E27FC236}">
                  <a16:creationId xmlns="" xmlns:a16="http://schemas.microsoft.com/office/drawing/2014/main" id="{40DFD998-8329-409D-8161-557C7C706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1842"/>
              <a:ext cx="1951" cy="1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9" name="Text Box 14">
              <a:extLst>
                <a:ext uri="{FF2B5EF4-FFF2-40B4-BE49-F238E27FC236}">
                  <a16:creationId xmlns="" xmlns:a16="http://schemas.microsoft.com/office/drawing/2014/main" id="{38BF2444-49A1-48E1-B4E7-739A0BC1E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3097"/>
              <a:ext cx="102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/>
                <a:t>Điện môi</a:t>
              </a:r>
            </a:p>
          </p:txBody>
        </p:sp>
        <p:sp>
          <p:nvSpPr>
            <p:cNvPr id="15380" name="Text Box 15">
              <a:extLst>
                <a:ext uri="{FF2B5EF4-FFF2-40B4-BE49-F238E27FC236}">
                  <a16:creationId xmlns="" xmlns:a16="http://schemas.microsoft.com/office/drawing/2014/main" id="{B7295CF7-C59C-45D2-B4BB-CD13A297A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9" y="3478"/>
              <a:ext cx="1746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/>
                <a:t>Hai bản kim loại</a:t>
              </a:r>
            </a:p>
          </p:txBody>
        </p:sp>
        <p:sp>
          <p:nvSpPr>
            <p:cNvPr id="15381" name="Line 16">
              <a:extLst>
                <a:ext uri="{FF2B5EF4-FFF2-40B4-BE49-F238E27FC236}">
                  <a16:creationId xmlns="" xmlns:a16="http://schemas.microsoft.com/office/drawing/2014/main" id="{A12C6039-A5F4-4C35-ADF7-C1847D875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1" y="2666"/>
              <a:ext cx="0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Text Box 17">
              <a:extLst>
                <a:ext uri="{FF2B5EF4-FFF2-40B4-BE49-F238E27FC236}">
                  <a16:creationId xmlns="" xmlns:a16="http://schemas.microsoft.com/office/drawing/2014/main" id="{3D43F8C8-37E2-412E-A2A8-D44BFD578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2620"/>
              <a:ext cx="2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0033CC"/>
                  </a:solidFill>
                </a:rPr>
                <a:t>d</a:t>
              </a:r>
            </a:p>
          </p:txBody>
        </p:sp>
      </p:grpSp>
      <p:grpSp>
        <p:nvGrpSpPr>
          <p:cNvPr id="651291" name="Group 27">
            <a:extLst>
              <a:ext uri="{FF2B5EF4-FFF2-40B4-BE49-F238E27FC236}">
                <a16:creationId xmlns="" xmlns:a16="http://schemas.microsoft.com/office/drawing/2014/main" id="{F2E2F992-1206-429C-BBD7-D319BD3D0F04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4076700"/>
            <a:ext cx="2820987" cy="947738"/>
            <a:chOff x="417" y="2568"/>
            <a:chExt cx="1777" cy="597"/>
          </a:xfrm>
        </p:grpSpPr>
        <p:grpSp>
          <p:nvGrpSpPr>
            <p:cNvPr id="15370" name="Group 25">
              <a:extLst>
                <a:ext uri="{FF2B5EF4-FFF2-40B4-BE49-F238E27FC236}">
                  <a16:creationId xmlns="" xmlns:a16="http://schemas.microsoft.com/office/drawing/2014/main" id="{75C5794E-D9BF-4945-9B65-6981D6E753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" y="2568"/>
              <a:ext cx="1777" cy="327"/>
              <a:chOff x="417" y="2568"/>
              <a:chExt cx="1777" cy="327"/>
            </a:xfrm>
          </p:grpSpPr>
          <p:grpSp>
            <p:nvGrpSpPr>
              <p:cNvPr id="15372" name="Group 19">
                <a:extLst>
                  <a:ext uri="{FF2B5EF4-FFF2-40B4-BE49-F238E27FC236}">
                    <a16:creationId xmlns="" xmlns:a16="http://schemas.microsoft.com/office/drawing/2014/main" id="{164D329D-C739-41A1-B241-59465CBC52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4" y="2568"/>
                <a:ext cx="720" cy="288"/>
                <a:chOff x="3888" y="2544"/>
                <a:chExt cx="720" cy="288"/>
              </a:xfrm>
            </p:grpSpPr>
            <p:sp>
              <p:nvSpPr>
                <p:cNvPr id="15374" name="Line 20">
                  <a:extLst>
                    <a:ext uri="{FF2B5EF4-FFF2-40B4-BE49-F238E27FC236}">
                      <a16:creationId xmlns="" xmlns:a16="http://schemas.microsoft.com/office/drawing/2014/main" id="{1B15A18F-7E55-472E-8E60-4B804B0A4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8" y="2688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5" name="Line 21">
                  <a:extLst>
                    <a:ext uri="{FF2B5EF4-FFF2-40B4-BE49-F238E27FC236}">
                      <a16:creationId xmlns="" xmlns:a16="http://schemas.microsoft.com/office/drawing/2014/main" id="{1474DE4F-78C9-43BB-A9AC-A5813E994B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6" y="254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6" name="Line 22">
                  <a:extLst>
                    <a:ext uri="{FF2B5EF4-FFF2-40B4-BE49-F238E27FC236}">
                      <a16:creationId xmlns="" xmlns:a16="http://schemas.microsoft.com/office/drawing/2014/main" id="{90706B48-730A-4850-9657-019F815CF1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0" y="254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7" name="Line 23">
                  <a:extLst>
                    <a:ext uri="{FF2B5EF4-FFF2-40B4-BE49-F238E27FC236}">
                      <a16:creationId xmlns="" xmlns:a16="http://schemas.microsoft.com/office/drawing/2014/main" id="{C5439B38-32E5-4AD9-A7C3-D70CDC65FA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0" y="2688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73" name="Text Box 24">
                <a:extLst>
                  <a:ext uri="{FF2B5EF4-FFF2-40B4-BE49-F238E27FC236}">
                    <a16:creationId xmlns="" xmlns:a16="http://schemas.microsoft.com/office/drawing/2014/main" id="{8776E7BA-C7C5-4A83-9CFD-2DEFA514BD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" y="2568"/>
                <a:ext cx="105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en-US" altLang="vi-VN"/>
                  <a:t>- Kí hiệu:</a:t>
                </a:r>
              </a:p>
            </p:txBody>
          </p:sp>
        </p:grpSp>
        <p:sp>
          <p:nvSpPr>
            <p:cNvPr id="15371" name="Text Box 26">
              <a:extLst>
                <a:ext uri="{FF2B5EF4-FFF2-40B4-BE49-F238E27FC236}">
                  <a16:creationId xmlns="" xmlns:a16="http://schemas.microsoft.com/office/drawing/2014/main" id="{753E06A2-43FC-4C81-86AB-9AD4E7807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2838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/>
                <a:t>C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C46A5D8C-AB67-4061-91D4-9B74D2BDFC66}"/>
              </a:ext>
            </a:extLst>
          </p:cNvPr>
          <p:cNvGrpSpPr/>
          <p:nvPr/>
        </p:nvGrpSpPr>
        <p:grpSpPr>
          <a:xfrm>
            <a:off x="76200" y="173457"/>
            <a:ext cx="8690965" cy="554181"/>
            <a:chOff x="202778" y="2280389"/>
            <a:chExt cx="8690965" cy="773595"/>
          </a:xfrm>
        </p:grpSpPr>
        <p:grpSp>
          <p:nvGrpSpPr>
            <p:cNvPr id="24" name="Group 70">
              <a:extLst>
                <a:ext uri="{FF2B5EF4-FFF2-40B4-BE49-F238E27FC236}">
                  <a16:creationId xmlns="" xmlns:a16="http://schemas.microsoft.com/office/drawing/2014/main" id="{3FF2485B-8BF6-428E-81F8-84AD9FE879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27" name="Picture 8" descr="empty-green-rectangle">
                <a:extLst>
                  <a:ext uri="{FF2B5EF4-FFF2-40B4-BE49-F238E27FC236}">
                    <a16:creationId xmlns="" xmlns:a16="http://schemas.microsoft.com/office/drawing/2014/main" id="{0D9D68F1-8EF4-4D42-B546-B9A6185C5E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9" descr="green-top-faded">
                <a:extLst>
                  <a:ext uri="{FF2B5EF4-FFF2-40B4-BE49-F238E27FC236}">
                    <a16:creationId xmlns="" xmlns:a16="http://schemas.microsoft.com/office/drawing/2014/main" id="{6C55DC8E-A63A-4C09-A6DB-3D50DF91EA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B1EC00EB-53A3-4843-AB00-1B881366EEB5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1026060">
              <a:extLst>
                <a:ext uri="{FF2B5EF4-FFF2-40B4-BE49-F238E27FC236}">
                  <a16:creationId xmlns="" xmlns:a16="http://schemas.microsoft.com/office/drawing/2014/main" id="{B1460FC5-F597-4899-9C80-205E713E2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800">
                  <a:cs typeface="Arial" panose="020B0604020202020204" pitchFamily="34" charset="0"/>
                </a:rPr>
                <a:t>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5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65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72" grpId="0"/>
      <p:bldP spid="651274" grpId="0"/>
      <p:bldP spid="651275" grpId="0"/>
      <p:bldP spid="6512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3610A2B-8C68-4D14-B4D6-F9B3C3F57D75}"/>
              </a:ext>
            </a:extLst>
          </p:cNvPr>
          <p:cNvSpPr txBox="1"/>
          <p:nvPr/>
        </p:nvSpPr>
        <p:spPr>
          <a:xfrm>
            <a:off x="37536" y="4803351"/>
            <a:ext cx="85505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i="1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Thực tế hai bản kim loại là hai lá thiếc, kẽm hoặc nhôm, lớp điện môi là giấy tẩm parafin cách điện, cuộn lại đặt trong vỏ kim loại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A4ACEDE-6910-4433-90BA-9BA475529EDC}"/>
              </a:ext>
            </a:extLst>
          </p:cNvPr>
          <p:cNvGrpSpPr/>
          <p:nvPr/>
        </p:nvGrpSpPr>
        <p:grpSpPr>
          <a:xfrm>
            <a:off x="-1993" y="1048056"/>
            <a:ext cx="9144000" cy="3666840"/>
            <a:chOff x="-1993" y="1048056"/>
            <a:chExt cx="9144000" cy="3666840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0D77E3A9-01AC-44E0-9B20-FE259C53E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12791" r="22222" b="13933"/>
            <a:stretch/>
          </p:blipFill>
          <p:spPr>
            <a:xfrm rot="5400000">
              <a:off x="-232003" y="1278066"/>
              <a:ext cx="3666840" cy="3206819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3A9E95FB-76BA-45FE-A95D-EEDD6B506A72}"/>
                </a:ext>
              </a:extLst>
            </p:cNvPr>
            <p:cNvGrpSpPr/>
            <p:nvPr/>
          </p:nvGrpSpPr>
          <p:grpSpPr>
            <a:xfrm>
              <a:off x="2773425" y="1048056"/>
              <a:ext cx="6368582" cy="3666839"/>
              <a:chOff x="2775418" y="-1"/>
              <a:chExt cx="6368582" cy="3666839"/>
            </a:xfrm>
          </p:grpSpPr>
          <p:pic>
            <p:nvPicPr>
              <p:cNvPr id="4" name="Picture 3" descr="A picture containing white, gear&#10;&#10;Description automatically generated">
                <a:extLst>
                  <a:ext uri="{FF2B5EF4-FFF2-40B4-BE49-F238E27FC236}">
                    <a16:creationId xmlns="" xmlns:a16="http://schemas.microsoft.com/office/drawing/2014/main" id="{52A2BA9F-CD3C-4BC1-8589-DB71A11F71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8" t="13311" r="8446" b="10103"/>
              <a:stretch/>
            </p:blipFill>
            <p:spPr>
              <a:xfrm>
                <a:off x="2775418" y="-1"/>
                <a:ext cx="6368582" cy="3666839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BDE72BDD-142C-458D-929A-78DA2A562D51}"/>
                  </a:ext>
                </a:extLst>
              </p:cNvPr>
              <p:cNvSpPr txBox="1"/>
              <p:nvPr/>
            </p:nvSpPr>
            <p:spPr>
              <a:xfrm>
                <a:off x="6089072" y="3141514"/>
                <a:ext cx="18057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i="1">
                    <a:effectLst/>
                    <a:latin typeface="Arial" panose="020B0604020202020204" pitchFamily="34" charset="0"/>
                    <a:ea typeface="游明朝" panose="02020400000000000000" pitchFamily="18" charset="-128"/>
                    <a:cs typeface="Arial" panose="020B0604020202020204" pitchFamily="34" charset="0"/>
                  </a:rPr>
                  <a:t>Hai lá thiếc</a:t>
                </a:r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="" xmlns:a16="http://schemas.microsoft.com/office/drawing/2014/main" id="{F5C68B98-D242-44FA-8A23-F845C98AFB76}"/>
                  </a:ext>
                </a:extLst>
              </p:cNvPr>
              <p:cNvCxnSpPr/>
              <p:nvPr/>
            </p:nvCxnSpPr>
            <p:spPr>
              <a:xfrm flipV="1">
                <a:off x="6742545" y="1976582"/>
                <a:ext cx="249382" cy="11967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="" xmlns:a16="http://schemas.microsoft.com/office/drawing/2014/main" id="{16570A71-A17F-4B3E-9C7C-3D99A63B69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19229" y="2200205"/>
                <a:ext cx="523316" cy="9571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C9F6BED4-AEE9-4F62-9060-6CE97670DC1E}"/>
                  </a:ext>
                </a:extLst>
              </p:cNvPr>
              <p:cNvSpPr txBox="1"/>
              <p:nvPr/>
            </p:nvSpPr>
            <p:spPr>
              <a:xfrm>
                <a:off x="4848474" y="0"/>
                <a:ext cx="22675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i="1">
                    <a:effectLst/>
                    <a:latin typeface="Arial" panose="020B0604020202020204" pitchFamily="34" charset="0"/>
                    <a:ea typeface="游明朝" panose="02020400000000000000" pitchFamily="18" charset="-128"/>
                    <a:cs typeface="Arial" panose="020B0604020202020204" pitchFamily="34" charset="0"/>
                  </a:rPr>
                  <a:t>Giấy tẩm parafin</a:t>
                </a:r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="" xmlns:a16="http://schemas.microsoft.com/office/drawing/2014/main" id="{AFEE7B0E-6DB4-4B53-844C-FE4378C2DC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5139" y="320634"/>
                <a:ext cx="121256" cy="30345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1808DF8-4DE7-4DE3-89F2-70B1936FA6F7}"/>
                  </a:ext>
                </a:extLst>
              </p:cNvPr>
              <p:cNvSpPr txBox="1"/>
              <p:nvPr/>
            </p:nvSpPr>
            <p:spPr>
              <a:xfrm>
                <a:off x="3409289" y="3129408"/>
                <a:ext cx="18057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i="1">
                    <a:effectLst/>
                    <a:latin typeface="Arial" panose="020B0604020202020204" pitchFamily="34" charset="0"/>
                    <a:ea typeface="游明朝" panose="02020400000000000000" pitchFamily="18" charset="-128"/>
                    <a:cs typeface="Arial" panose="020B0604020202020204" pitchFamily="34" charset="0"/>
                  </a:rPr>
                  <a:t>Vỏ kim loại</a:t>
                </a:r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760714F-FC7A-46B2-B88C-535785C53775}"/>
              </a:ext>
            </a:extLst>
          </p:cNvPr>
          <p:cNvGrpSpPr/>
          <p:nvPr/>
        </p:nvGrpSpPr>
        <p:grpSpPr>
          <a:xfrm>
            <a:off x="37536" y="91061"/>
            <a:ext cx="8690965" cy="554181"/>
            <a:chOff x="202778" y="2280389"/>
            <a:chExt cx="8690965" cy="773595"/>
          </a:xfrm>
        </p:grpSpPr>
        <p:grpSp>
          <p:nvGrpSpPr>
            <p:cNvPr id="16" name="Group 70">
              <a:extLst>
                <a:ext uri="{FF2B5EF4-FFF2-40B4-BE49-F238E27FC236}">
                  <a16:creationId xmlns="" xmlns:a16="http://schemas.microsoft.com/office/drawing/2014/main" id="{E618EBCE-2EBB-43CC-854F-4FF215F5E5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21" name="Picture 8" descr="empty-green-rectangle">
                <a:extLst>
                  <a:ext uri="{FF2B5EF4-FFF2-40B4-BE49-F238E27FC236}">
                    <a16:creationId xmlns="" xmlns:a16="http://schemas.microsoft.com/office/drawing/2014/main" id="{A08815DD-F59E-4AED-9A35-EAF97EDF8B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9" descr="green-top-faded">
                <a:extLst>
                  <a:ext uri="{FF2B5EF4-FFF2-40B4-BE49-F238E27FC236}">
                    <a16:creationId xmlns="" xmlns:a16="http://schemas.microsoft.com/office/drawing/2014/main" id="{D58E2D79-C495-4AC1-A4C7-4959BF88EB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8790C7D-A301-434F-A6A6-BDB220046C3A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026060">
              <a:extLst>
                <a:ext uri="{FF2B5EF4-FFF2-40B4-BE49-F238E27FC236}">
                  <a16:creationId xmlns="" xmlns:a16="http://schemas.microsoft.com/office/drawing/2014/main" id="{67987141-9BEC-47F6-A2CB-CD25A2130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800">
                  <a:cs typeface="Arial" panose="020B0604020202020204" pitchFamily="34" charset="0"/>
                </a:rPr>
                <a:t>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23" name="Text Box 5">
            <a:extLst>
              <a:ext uri="{FF2B5EF4-FFF2-40B4-BE49-F238E27FC236}">
                <a16:creationId xmlns="" xmlns:a16="http://schemas.microsoft.com/office/drawing/2014/main" id="{B2E00B61-46E4-466A-A0AD-65F6E6506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114" y="540299"/>
            <a:ext cx="2808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b="1"/>
              <a:t>Tụ điện giấy</a:t>
            </a:r>
          </a:p>
        </p:txBody>
      </p:sp>
      <p:pic>
        <p:nvPicPr>
          <p:cNvPr id="24" name="Picture 12" descr="empty-red-rectangle">
            <a:extLst>
              <a:ext uri="{FF2B5EF4-FFF2-40B4-BE49-F238E27FC236}">
                <a16:creationId xmlns="" xmlns:a16="http://schemas.microsoft.com/office/drawing/2014/main" id="{F7D9ED2B-EE14-4BC0-8421-5CA91DC90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4" y="5585280"/>
            <a:ext cx="9023136" cy="114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DF61BF2-402A-4C5E-8641-582272458088}"/>
              </a:ext>
            </a:extLst>
          </p:cNvPr>
          <p:cNvSpPr txBox="1"/>
          <p:nvPr/>
        </p:nvSpPr>
        <p:spPr>
          <a:xfrm>
            <a:off x="296717" y="5704444"/>
            <a:ext cx="85505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 i="1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Cấu tạo tụ điện phẳng gồm hai bản kim loại song song ngăn cách nhau bằng một lớp điện môi</a:t>
            </a:r>
          </a:p>
        </p:txBody>
      </p:sp>
    </p:spTree>
    <p:extLst>
      <p:ext uri="{BB962C8B-B14F-4D97-AF65-F5344CB8AC3E}">
        <p14:creationId xmlns:p14="http://schemas.microsoft.com/office/powerpoint/2010/main" val="297753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>
            <a:extLst>
              <a:ext uri="{FF2B5EF4-FFF2-40B4-BE49-F238E27FC236}">
                <a16:creationId xmlns="" xmlns:a16="http://schemas.microsoft.com/office/drawing/2014/main" id="{BD8FD4F4-D454-4B35-B1BA-54B826844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34" y="706695"/>
            <a:ext cx="266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/>
              <a:t>1. Định nghĩa:</a:t>
            </a:r>
          </a:p>
        </p:txBody>
      </p:sp>
      <p:sp>
        <p:nvSpPr>
          <p:cNvPr id="653317" name="Text Box 5">
            <a:extLst>
              <a:ext uri="{FF2B5EF4-FFF2-40B4-BE49-F238E27FC236}">
                <a16:creationId xmlns="" xmlns:a16="http://schemas.microsoft.com/office/drawing/2014/main" id="{6CDC6693-4132-476E-8841-A1CCD0302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76" y="1181894"/>
            <a:ext cx="5111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2. Cách tích điện cho tụ điện</a:t>
            </a:r>
          </a:p>
        </p:txBody>
      </p:sp>
      <p:grpSp>
        <p:nvGrpSpPr>
          <p:cNvPr id="653321" name="Group 9">
            <a:extLst>
              <a:ext uri="{FF2B5EF4-FFF2-40B4-BE49-F238E27FC236}">
                <a16:creationId xmlns="" xmlns:a16="http://schemas.microsoft.com/office/drawing/2014/main" id="{C2FBC130-EF54-42E6-BA15-48F3B87EF8FD}"/>
              </a:ext>
            </a:extLst>
          </p:cNvPr>
          <p:cNvGrpSpPr>
            <a:grpSpLocks/>
          </p:cNvGrpSpPr>
          <p:nvPr/>
        </p:nvGrpSpPr>
        <p:grpSpPr bwMode="auto">
          <a:xfrm>
            <a:off x="6105511" y="1680026"/>
            <a:ext cx="503238" cy="1081087"/>
            <a:chOff x="2744" y="1434"/>
            <a:chExt cx="317" cy="681"/>
          </a:xfrm>
        </p:grpSpPr>
        <p:sp>
          <p:nvSpPr>
            <p:cNvPr id="17430" name="Line 10">
              <a:extLst>
                <a:ext uri="{FF2B5EF4-FFF2-40B4-BE49-F238E27FC236}">
                  <a16:creationId xmlns="" xmlns:a16="http://schemas.microsoft.com/office/drawing/2014/main" id="{081F3EDB-9D47-4127-85B3-5F480D6C2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4" y="1661"/>
              <a:ext cx="0" cy="45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11">
              <a:extLst>
                <a:ext uri="{FF2B5EF4-FFF2-40B4-BE49-F238E27FC236}">
                  <a16:creationId xmlns="" xmlns:a16="http://schemas.microsoft.com/office/drawing/2014/main" id="{31C04E01-D867-4907-86A2-3E0908071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1661"/>
              <a:ext cx="0" cy="45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Text Box 12">
              <a:extLst>
                <a:ext uri="{FF2B5EF4-FFF2-40B4-BE49-F238E27FC236}">
                  <a16:creationId xmlns="" xmlns:a16="http://schemas.microsoft.com/office/drawing/2014/main" id="{33EC9CAA-CD96-4C32-B77A-C2E5956A1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1434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/>
                <a:t>C</a:t>
              </a:r>
            </a:p>
          </p:txBody>
        </p:sp>
      </p:grpSp>
      <p:grpSp>
        <p:nvGrpSpPr>
          <p:cNvPr id="653337" name="Group 25">
            <a:extLst>
              <a:ext uri="{FF2B5EF4-FFF2-40B4-BE49-F238E27FC236}">
                <a16:creationId xmlns="" xmlns:a16="http://schemas.microsoft.com/office/drawing/2014/main" id="{FDCA094F-CF86-40DC-B725-40E44B6C3FC0}"/>
              </a:ext>
            </a:extLst>
          </p:cNvPr>
          <p:cNvGrpSpPr>
            <a:grpSpLocks/>
          </p:cNvGrpSpPr>
          <p:nvPr/>
        </p:nvGrpSpPr>
        <p:grpSpPr bwMode="auto">
          <a:xfrm>
            <a:off x="3944924" y="2400751"/>
            <a:ext cx="4681537" cy="2592387"/>
            <a:chOff x="1429" y="1661"/>
            <a:chExt cx="2949" cy="1633"/>
          </a:xfrm>
        </p:grpSpPr>
        <p:grpSp>
          <p:nvGrpSpPr>
            <p:cNvPr id="17419" name="Group 6">
              <a:extLst>
                <a:ext uri="{FF2B5EF4-FFF2-40B4-BE49-F238E27FC236}">
                  <a16:creationId xmlns="" xmlns:a16="http://schemas.microsoft.com/office/drawing/2014/main" id="{259C92C7-F3A8-4B7F-8554-5EEB26102E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2" y="2795"/>
              <a:ext cx="2268" cy="499"/>
              <a:chOff x="1610" y="3022"/>
              <a:chExt cx="2268" cy="499"/>
            </a:xfrm>
          </p:grpSpPr>
          <p:sp>
            <p:nvSpPr>
              <p:cNvPr id="653319" name="Rectangle 7">
                <a:extLst>
                  <a:ext uri="{FF2B5EF4-FFF2-40B4-BE49-F238E27FC236}">
                    <a16:creationId xmlns="" xmlns:a16="http://schemas.microsoft.com/office/drawing/2014/main" id="{CD263C6B-B172-4001-A764-F027B16DF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3022"/>
                <a:ext cx="2132" cy="499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>
                    <a:latin typeface="Arial" charset="0"/>
                  </a:rPr>
                  <a:t>+			–</a:t>
                </a:r>
              </a:p>
            </p:txBody>
          </p:sp>
          <p:sp>
            <p:nvSpPr>
              <p:cNvPr id="17429" name="Rectangle 8">
                <a:extLst>
                  <a:ext uri="{FF2B5EF4-FFF2-40B4-BE49-F238E27FC236}">
                    <a16:creationId xmlns="" xmlns:a16="http://schemas.microsoft.com/office/drawing/2014/main" id="{2FFA118E-3B7D-4D33-8B5F-9FB1E1662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3142"/>
                <a:ext cx="136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7420" name="Group 13">
              <a:extLst>
                <a:ext uri="{FF2B5EF4-FFF2-40B4-BE49-F238E27FC236}">
                  <a16:creationId xmlns="" xmlns:a16="http://schemas.microsoft.com/office/drawing/2014/main" id="{61F190F1-CD12-45F0-A6FB-C729C84FEF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9" y="1661"/>
              <a:ext cx="1361" cy="1406"/>
              <a:chOff x="1383" y="1888"/>
              <a:chExt cx="1361" cy="1406"/>
            </a:xfrm>
          </p:grpSpPr>
          <p:sp>
            <p:nvSpPr>
              <p:cNvPr id="17425" name="Line 14">
                <a:extLst>
                  <a:ext uri="{FF2B5EF4-FFF2-40B4-BE49-F238E27FC236}">
                    <a16:creationId xmlns="" xmlns:a16="http://schemas.microsoft.com/office/drawing/2014/main" id="{6B36E125-B38D-456B-98D4-6E5F60FE1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3" y="3294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Line 15">
                <a:extLst>
                  <a:ext uri="{FF2B5EF4-FFF2-40B4-BE49-F238E27FC236}">
                    <a16:creationId xmlns="" xmlns:a16="http://schemas.microsoft.com/office/drawing/2014/main" id="{4C61521A-78EE-4A9E-89BE-9809B33E1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3" y="1888"/>
                <a:ext cx="0" cy="14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Line 16">
                <a:extLst>
                  <a:ext uri="{FF2B5EF4-FFF2-40B4-BE49-F238E27FC236}">
                    <a16:creationId xmlns="" xmlns:a16="http://schemas.microsoft.com/office/drawing/2014/main" id="{52B35F6D-57D2-46C0-9B09-72CDE4904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3" y="1888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1" name="Group 17">
              <a:extLst>
                <a:ext uri="{FF2B5EF4-FFF2-40B4-BE49-F238E27FC236}">
                  <a16:creationId xmlns="" xmlns:a16="http://schemas.microsoft.com/office/drawing/2014/main" id="{C310072F-7675-4CA1-BFE9-92452872342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131" y="1661"/>
              <a:ext cx="1247" cy="1406"/>
              <a:chOff x="1383" y="1888"/>
              <a:chExt cx="1361" cy="1406"/>
            </a:xfrm>
          </p:grpSpPr>
          <p:sp>
            <p:nvSpPr>
              <p:cNvPr id="17422" name="Line 18">
                <a:extLst>
                  <a:ext uri="{FF2B5EF4-FFF2-40B4-BE49-F238E27FC236}">
                    <a16:creationId xmlns="" xmlns:a16="http://schemas.microsoft.com/office/drawing/2014/main" id="{5C2E282E-CCC8-4EEA-9E73-2A3A65D10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3" y="3294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Line 19">
                <a:extLst>
                  <a:ext uri="{FF2B5EF4-FFF2-40B4-BE49-F238E27FC236}">
                    <a16:creationId xmlns="" xmlns:a16="http://schemas.microsoft.com/office/drawing/2014/main" id="{580CEF95-CDCE-4F88-92AB-C81C3D8FB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3" y="1888"/>
                <a:ext cx="0" cy="14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Line 20">
                <a:extLst>
                  <a:ext uri="{FF2B5EF4-FFF2-40B4-BE49-F238E27FC236}">
                    <a16:creationId xmlns="" xmlns:a16="http://schemas.microsoft.com/office/drawing/2014/main" id="{97C16CE0-0773-4EAC-8F5A-E4B6C2B17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3" y="1888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3333" name="Text Box 21">
            <a:extLst>
              <a:ext uri="{FF2B5EF4-FFF2-40B4-BE49-F238E27FC236}">
                <a16:creationId xmlns="" xmlns:a16="http://schemas.microsoft.com/office/drawing/2014/main" id="{BA54400C-C254-433F-B155-B568454EC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249" y="2673801"/>
            <a:ext cx="16557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/>
              <a:t>+Q	–Q</a:t>
            </a:r>
          </a:p>
        </p:txBody>
      </p:sp>
      <p:sp>
        <p:nvSpPr>
          <p:cNvPr id="653334" name="Rectangle 22">
            <a:extLst>
              <a:ext uri="{FF2B5EF4-FFF2-40B4-BE49-F238E27FC236}">
                <a16:creationId xmlns="" xmlns:a16="http://schemas.microsoft.com/office/drawing/2014/main" id="{1B24CFC3-82E9-4626-BE64-C250EAE04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6237288"/>
            <a:ext cx="3095625" cy="576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</a:rPr>
              <a:t>Yêu cầu C1: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3335" name="Text Box 23">
            <a:extLst>
              <a:ext uri="{FF2B5EF4-FFF2-40B4-BE49-F238E27FC236}">
                <a16:creationId xmlns="" xmlns:a16="http://schemas.microsoft.com/office/drawing/2014/main" id="{53F57711-739F-4246-9554-B4FECC326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219700"/>
            <a:ext cx="8353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/>
              <a:t>- Điện tích của bản dương là điện tích của tụ.</a:t>
            </a:r>
          </a:p>
          <a:p>
            <a:r>
              <a:rPr lang="en-US" altLang="vi-VN"/>
              <a:t>- Kí hiệu: Q. Đơn vị: Cu-lông (C)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78355E5-6740-4928-89D3-992047C8AD7D}"/>
              </a:ext>
            </a:extLst>
          </p:cNvPr>
          <p:cNvGrpSpPr/>
          <p:nvPr/>
        </p:nvGrpSpPr>
        <p:grpSpPr>
          <a:xfrm>
            <a:off x="76200" y="173457"/>
            <a:ext cx="8690965" cy="554181"/>
            <a:chOff x="202778" y="2280389"/>
            <a:chExt cx="8690965" cy="773595"/>
          </a:xfrm>
        </p:grpSpPr>
        <p:grpSp>
          <p:nvGrpSpPr>
            <p:cNvPr id="26" name="Group 70">
              <a:extLst>
                <a:ext uri="{FF2B5EF4-FFF2-40B4-BE49-F238E27FC236}">
                  <a16:creationId xmlns="" xmlns:a16="http://schemas.microsoft.com/office/drawing/2014/main" id="{83B88EA3-01B7-43AD-8095-CB0684404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29" name="Picture 8" descr="empty-green-rectangle">
                <a:extLst>
                  <a:ext uri="{FF2B5EF4-FFF2-40B4-BE49-F238E27FC236}">
                    <a16:creationId xmlns="" xmlns:a16="http://schemas.microsoft.com/office/drawing/2014/main" id="{093FBDEC-B007-4ABD-A911-0632DD5FB2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9" descr="green-top-faded">
                <a:extLst>
                  <a:ext uri="{FF2B5EF4-FFF2-40B4-BE49-F238E27FC236}">
                    <a16:creationId xmlns="" xmlns:a16="http://schemas.microsoft.com/office/drawing/2014/main" id="{CE626AA8-3532-4D71-AAFD-2A4C92D88B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F21A681-38BA-4DCE-B945-D446454EA567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1026060">
              <a:extLst>
                <a:ext uri="{FF2B5EF4-FFF2-40B4-BE49-F238E27FC236}">
                  <a16:creationId xmlns="" xmlns:a16="http://schemas.microsoft.com/office/drawing/2014/main" id="{F798D07B-7428-4524-A5D7-CD9B7DFAB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800">
                  <a:cs typeface="Arial" panose="020B0604020202020204" pitchFamily="34" charset="0"/>
                </a:rPr>
                <a:t>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="" xmlns:a16="http://schemas.microsoft.com/office/drawing/2014/main" id="{0A42F502-4FFD-4224-95CC-330AD5078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3" y="1900987"/>
            <a:ext cx="2038541" cy="3231551"/>
          </a:xfrm>
          <a:prstGeom prst="rect">
            <a:avLst/>
          </a:prstGeom>
        </p:spPr>
      </p:pic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="" xmlns:a16="http://schemas.microsoft.com/office/drawing/2014/main" id="{EB0AF568-FB58-4C45-850D-52EC963A1C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4" t="1489" r="35522" b="12443"/>
          <a:stretch/>
        </p:blipFill>
        <p:spPr>
          <a:xfrm rot="16200000">
            <a:off x="5527933" y="2409833"/>
            <a:ext cx="1287443" cy="4327356"/>
          </a:xfrm>
          <a:prstGeom prst="rect">
            <a:avLst/>
          </a:prstGeom>
        </p:spPr>
      </p:pic>
      <p:sp>
        <p:nvSpPr>
          <p:cNvPr id="37" name="Text Box 21">
            <a:extLst>
              <a:ext uri="{FF2B5EF4-FFF2-40B4-BE49-F238E27FC236}">
                <a16:creationId xmlns="" xmlns:a16="http://schemas.microsoft.com/office/drawing/2014/main" id="{5255B897-3F3D-4DE9-BEB0-BCEF729EA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114" y="4073865"/>
            <a:ext cx="7041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8" name="Text Box 21">
            <a:extLst>
              <a:ext uri="{FF2B5EF4-FFF2-40B4-BE49-F238E27FC236}">
                <a16:creationId xmlns="" xmlns:a16="http://schemas.microsoft.com/office/drawing/2014/main" id="{A413F4A2-B582-4173-B92D-E08E1E073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841" y="4065679"/>
            <a:ext cx="7041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5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65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53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53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33" grpId="0"/>
      <p:bldP spid="653334" grpId="0" animBg="1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396" name="Group 28">
            <a:extLst>
              <a:ext uri="{FF2B5EF4-FFF2-40B4-BE49-F238E27FC236}">
                <a16:creationId xmlns="" xmlns:a16="http://schemas.microsoft.com/office/drawing/2014/main" id="{061E3CAE-1373-4B3F-983C-7BD1C9A254EF}"/>
              </a:ext>
            </a:extLst>
          </p:cNvPr>
          <p:cNvGrpSpPr>
            <a:grpSpLocks/>
          </p:cNvGrpSpPr>
          <p:nvPr/>
        </p:nvGrpSpPr>
        <p:grpSpPr bwMode="auto">
          <a:xfrm>
            <a:off x="6469063" y="3357563"/>
            <a:ext cx="2159000" cy="2808287"/>
            <a:chOff x="4075" y="2115"/>
            <a:chExt cx="1360" cy="1769"/>
          </a:xfrm>
        </p:grpSpPr>
        <p:sp>
          <p:nvSpPr>
            <p:cNvPr id="18452" name="Rectangle 24">
              <a:extLst>
                <a:ext uri="{FF2B5EF4-FFF2-40B4-BE49-F238E27FC236}">
                  <a16:creationId xmlns="" xmlns:a16="http://schemas.microsoft.com/office/drawing/2014/main" id="{7427A2F6-3E60-473A-B9E7-54A9795D7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2115"/>
              <a:ext cx="181" cy="17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/>
                <a:t>+</a:t>
              </a:r>
            </a:p>
            <a:p>
              <a:pPr algn="ctr"/>
              <a:endParaRPr lang="en-US" altLang="vi-VN"/>
            </a:p>
            <a:p>
              <a:pPr algn="ctr"/>
              <a:r>
                <a:rPr lang="en-US" altLang="vi-VN"/>
                <a:t>+</a:t>
              </a:r>
            </a:p>
            <a:p>
              <a:pPr algn="ctr"/>
              <a:endParaRPr lang="en-US" altLang="vi-VN"/>
            </a:p>
            <a:p>
              <a:pPr algn="ctr"/>
              <a:r>
                <a:rPr lang="en-US" altLang="vi-VN"/>
                <a:t>+</a:t>
              </a:r>
            </a:p>
          </p:txBody>
        </p:sp>
        <p:sp>
          <p:nvSpPr>
            <p:cNvPr id="18453" name="Rectangle 25">
              <a:extLst>
                <a:ext uri="{FF2B5EF4-FFF2-40B4-BE49-F238E27FC236}">
                  <a16:creationId xmlns="" xmlns:a16="http://schemas.microsoft.com/office/drawing/2014/main" id="{8EB5D520-116D-492B-97C0-9BF48B143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" y="2115"/>
              <a:ext cx="181" cy="17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/>
                <a:t>–</a:t>
              </a:r>
            </a:p>
            <a:p>
              <a:pPr algn="ctr"/>
              <a:endParaRPr lang="en-US" altLang="vi-VN"/>
            </a:p>
            <a:p>
              <a:pPr algn="ctr"/>
              <a:r>
                <a:rPr lang="en-US" altLang="vi-VN"/>
                <a:t>–</a:t>
              </a:r>
            </a:p>
            <a:p>
              <a:pPr algn="ctr"/>
              <a:endParaRPr lang="en-US" altLang="vi-VN"/>
            </a:p>
            <a:p>
              <a:pPr algn="ctr"/>
              <a:r>
                <a:rPr lang="en-US" altLang="vi-VN"/>
                <a:t>–</a:t>
              </a:r>
            </a:p>
          </p:txBody>
        </p:sp>
      </p:grpSp>
      <p:sp>
        <p:nvSpPr>
          <p:cNvPr id="698394" name="Freeform 26">
            <a:extLst>
              <a:ext uri="{FF2B5EF4-FFF2-40B4-BE49-F238E27FC236}">
                <a16:creationId xmlns="" xmlns:a16="http://schemas.microsoft.com/office/drawing/2014/main" id="{D491C66C-9806-400F-8E80-DABA5E8DC8DB}"/>
              </a:ext>
            </a:extLst>
          </p:cNvPr>
          <p:cNvSpPr>
            <a:spLocks/>
          </p:cNvSpPr>
          <p:nvPr/>
        </p:nvSpPr>
        <p:spPr bwMode="auto">
          <a:xfrm>
            <a:off x="6732588" y="4149725"/>
            <a:ext cx="1584325" cy="550863"/>
          </a:xfrm>
          <a:custGeom>
            <a:avLst/>
            <a:gdLst>
              <a:gd name="T0" fmla="*/ 0 w 998"/>
              <a:gd name="T1" fmla="*/ 0 h 347"/>
              <a:gd name="T2" fmla="*/ 2147483647 w 998"/>
              <a:gd name="T3" fmla="*/ 2147483647 h 347"/>
              <a:gd name="T4" fmla="*/ 2147483647 w 998"/>
              <a:gd name="T5" fmla="*/ 2147483647 h 347"/>
              <a:gd name="T6" fmla="*/ 2147483647 w 998"/>
              <a:gd name="T7" fmla="*/ 2147483647 h 3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98" h="347">
                <a:moveTo>
                  <a:pt x="0" y="0"/>
                </a:moveTo>
                <a:cubicBezTo>
                  <a:pt x="90" y="143"/>
                  <a:pt x="181" y="287"/>
                  <a:pt x="272" y="317"/>
                </a:cubicBezTo>
                <a:cubicBezTo>
                  <a:pt x="363" y="347"/>
                  <a:pt x="423" y="181"/>
                  <a:pt x="544" y="181"/>
                </a:cubicBezTo>
                <a:cubicBezTo>
                  <a:pt x="665" y="181"/>
                  <a:pt x="922" y="294"/>
                  <a:pt x="998" y="31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395" name="Oval 27">
            <a:extLst>
              <a:ext uri="{FF2B5EF4-FFF2-40B4-BE49-F238E27FC236}">
                <a16:creationId xmlns="" xmlns:a16="http://schemas.microsoft.com/office/drawing/2014/main" id="{233EDE14-28F8-4F0A-8F89-3A092B242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4724400"/>
            <a:ext cx="287337" cy="287338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vi-VN"/>
              <a:t>–</a:t>
            </a:r>
          </a:p>
        </p:txBody>
      </p:sp>
      <p:grpSp>
        <p:nvGrpSpPr>
          <p:cNvPr id="698399" name="Group 31">
            <a:extLst>
              <a:ext uri="{FF2B5EF4-FFF2-40B4-BE49-F238E27FC236}">
                <a16:creationId xmlns="" xmlns:a16="http://schemas.microsoft.com/office/drawing/2014/main" id="{F4B4BA9F-8CBA-4B94-A8F3-74D4477563E1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3690938"/>
            <a:ext cx="2087562" cy="385762"/>
            <a:chOff x="4105" y="2371"/>
            <a:chExt cx="1315" cy="243"/>
          </a:xfrm>
        </p:grpSpPr>
        <p:sp>
          <p:nvSpPr>
            <p:cNvPr id="18450" name="Rectangle 29">
              <a:extLst>
                <a:ext uri="{FF2B5EF4-FFF2-40B4-BE49-F238E27FC236}">
                  <a16:creationId xmlns="" xmlns:a16="http://schemas.microsoft.com/office/drawing/2014/main" id="{E6969B68-4AEA-4EB1-8623-82CAF3F67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" y="2387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8451" name="Rectangle 30">
              <a:extLst>
                <a:ext uri="{FF2B5EF4-FFF2-40B4-BE49-F238E27FC236}">
                  <a16:creationId xmlns="" xmlns:a16="http://schemas.microsoft.com/office/drawing/2014/main" id="{63B8CF6D-F744-4543-BC2A-A2084DBE6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2371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</p:grpSp>
      <p:grpSp>
        <p:nvGrpSpPr>
          <p:cNvPr id="698400" name="Group 32">
            <a:extLst>
              <a:ext uri="{FF2B5EF4-FFF2-40B4-BE49-F238E27FC236}">
                <a16:creationId xmlns="" xmlns:a16="http://schemas.microsoft.com/office/drawing/2014/main" id="{50D395E5-9DAB-4A09-8DAC-930A1AE0996D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4652963"/>
            <a:ext cx="2087562" cy="385762"/>
            <a:chOff x="4105" y="2371"/>
            <a:chExt cx="1315" cy="243"/>
          </a:xfrm>
        </p:grpSpPr>
        <p:sp>
          <p:nvSpPr>
            <p:cNvPr id="18448" name="Rectangle 33">
              <a:extLst>
                <a:ext uri="{FF2B5EF4-FFF2-40B4-BE49-F238E27FC236}">
                  <a16:creationId xmlns="" xmlns:a16="http://schemas.microsoft.com/office/drawing/2014/main" id="{04DED998-7F89-4082-AE07-66A2BA098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" y="2387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8449" name="Rectangle 34">
              <a:extLst>
                <a:ext uri="{FF2B5EF4-FFF2-40B4-BE49-F238E27FC236}">
                  <a16:creationId xmlns="" xmlns:a16="http://schemas.microsoft.com/office/drawing/2014/main" id="{0D6AFE14-338D-468B-9687-8F7A5B27E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2371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</p:grpSp>
      <p:grpSp>
        <p:nvGrpSpPr>
          <p:cNvPr id="698403" name="Group 35">
            <a:extLst>
              <a:ext uri="{FF2B5EF4-FFF2-40B4-BE49-F238E27FC236}">
                <a16:creationId xmlns="" xmlns:a16="http://schemas.microsoft.com/office/drawing/2014/main" id="{4A6D51BB-6CDA-4E31-9F3D-415C29902D09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5445125"/>
            <a:ext cx="2087562" cy="385763"/>
            <a:chOff x="4105" y="2371"/>
            <a:chExt cx="1315" cy="243"/>
          </a:xfrm>
        </p:grpSpPr>
        <p:sp>
          <p:nvSpPr>
            <p:cNvPr id="18446" name="Rectangle 36">
              <a:extLst>
                <a:ext uri="{FF2B5EF4-FFF2-40B4-BE49-F238E27FC236}">
                  <a16:creationId xmlns="" xmlns:a16="http://schemas.microsoft.com/office/drawing/2014/main" id="{67363193-64B9-4217-BB0E-A6809E6A8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" y="2387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8447" name="Rectangle 37">
              <a:extLst>
                <a:ext uri="{FF2B5EF4-FFF2-40B4-BE49-F238E27FC236}">
                  <a16:creationId xmlns="" xmlns:a16="http://schemas.microsoft.com/office/drawing/2014/main" id="{00C18F48-7439-4257-A37A-EBC82DBCF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2371"/>
              <a:ext cx="13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32CD734-5B03-4368-99B3-D5FB1A66F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644900"/>
            <a:ext cx="54721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vi-VN">
                <a:solidFill>
                  <a:srgbClr val="000000"/>
                </a:solidFill>
                <a:sym typeface="Symbol" panose="05050102010706020507" pitchFamily="18" charset="2"/>
              </a:rPr>
              <a:t></a:t>
            </a:r>
            <a:r>
              <a:rPr lang="en-US" altLang="vi-VN">
                <a:solidFill>
                  <a:srgbClr val="000000"/>
                </a:solidFill>
              </a:rPr>
              <a:t> Sẽ xảy ra hiện tượng phóng điện từ bản nay qua bản kia qua dây dẫn, kết quả là tụ sẽ mất hết điện tích.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="" xmlns:a16="http://schemas.microsoft.com/office/drawing/2014/main" id="{39473DCE-1913-42D6-8E2E-104C96AEB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34" y="706695"/>
            <a:ext cx="266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/>
              <a:t>1. Định nghĩa: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="" xmlns:a16="http://schemas.microsoft.com/office/drawing/2014/main" id="{FAE01AB5-0020-4BDE-AAB0-7DD2BB595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76" y="1181894"/>
            <a:ext cx="5111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2. Cách tích điện cho tụ điện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5C796EF-63DA-4D3F-B14C-59DE8D129EA8}"/>
              </a:ext>
            </a:extLst>
          </p:cNvPr>
          <p:cNvGrpSpPr/>
          <p:nvPr/>
        </p:nvGrpSpPr>
        <p:grpSpPr>
          <a:xfrm>
            <a:off x="76200" y="173457"/>
            <a:ext cx="8690965" cy="554181"/>
            <a:chOff x="202778" y="2280389"/>
            <a:chExt cx="8690965" cy="773595"/>
          </a:xfrm>
        </p:grpSpPr>
        <p:grpSp>
          <p:nvGrpSpPr>
            <p:cNvPr id="25" name="Group 70">
              <a:extLst>
                <a:ext uri="{FF2B5EF4-FFF2-40B4-BE49-F238E27FC236}">
                  <a16:creationId xmlns="" xmlns:a16="http://schemas.microsoft.com/office/drawing/2014/main" id="{DCAF4289-5A4E-4175-84CF-7F9FF879B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28" name="Picture 8" descr="empty-green-rectangle">
                <a:extLst>
                  <a:ext uri="{FF2B5EF4-FFF2-40B4-BE49-F238E27FC236}">
                    <a16:creationId xmlns="" xmlns:a16="http://schemas.microsoft.com/office/drawing/2014/main" id="{E04E464E-E60B-4332-BDE0-AF2C512F5D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9" descr="green-top-faded">
                <a:extLst>
                  <a:ext uri="{FF2B5EF4-FFF2-40B4-BE49-F238E27FC236}">
                    <a16:creationId xmlns="" xmlns:a16="http://schemas.microsoft.com/office/drawing/2014/main" id="{371EE4FD-CAEB-4B31-92EE-E6506BADB4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5EF9B9EB-3AFB-49AE-8EC5-767B2732CF92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1026060">
              <a:extLst>
                <a:ext uri="{FF2B5EF4-FFF2-40B4-BE49-F238E27FC236}">
                  <a16:creationId xmlns="" xmlns:a16="http://schemas.microsoft.com/office/drawing/2014/main" id="{66083E62-88CD-49E1-BB37-97F4A36B4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800">
                  <a:cs typeface="Arial" panose="020B0604020202020204" pitchFamily="34" charset="0"/>
                </a:rPr>
                <a:t>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12" descr="empty-red-rectangle">
            <a:extLst>
              <a:ext uri="{FF2B5EF4-FFF2-40B4-BE49-F238E27FC236}">
                <a16:creationId xmlns="" xmlns:a16="http://schemas.microsoft.com/office/drawing/2014/main" id="{B2B4050E-4AB3-43CD-942A-395FBC0D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47" y="1739380"/>
            <a:ext cx="9023136" cy="114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EF47E82-B368-482B-8958-B62F85098F42}"/>
              </a:ext>
            </a:extLst>
          </p:cNvPr>
          <p:cNvSpPr txBox="1"/>
          <p:nvPr/>
        </p:nvSpPr>
        <p:spPr>
          <a:xfrm>
            <a:off x="689473" y="1836469"/>
            <a:ext cx="84588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u="sng">
                <a:latin typeface="Arial" charset="0"/>
              </a:rPr>
              <a:t>C1:</a:t>
            </a:r>
            <a:r>
              <a:rPr lang="en-US">
                <a:latin typeface="Arial" charset="0"/>
              </a:rPr>
              <a:t> Sau khi tích điện cho tụ điện, nếu nối hai bản</a:t>
            </a:r>
          </a:p>
          <a:p>
            <a:pPr algn="ctr">
              <a:defRPr/>
            </a:pPr>
            <a:r>
              <a:rPr lang="en-US">
                <a:latin typeface="Arial" charset="0"/>
              </a:rPr>
              <a:t>bằng một dây dẫn thì sẽ xảy ra hiện tượng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9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repeatCount="3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1017 C -0.03975 -0.03604 -0.07152 -0.06192 -0.0934 -0.06331 C -0.11527 -0.06493 -0.12204 -0.01386 -0.13923 -0.01918 C -0.15642 -0.02449 -0.17673 -0.05938 -0.19687 -0.09381 " pathEditMode="relative" rAng="0" ptsTypes="aaaA">
                                      <p:cBhvr>
                                        <p:cTn id="21" dur="2500" fill="hold"/>
                                        <p:tgtEl>
                                          <p:spTgt spid="698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-418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9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9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98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95" grpId="0" animBg="1"/>
      <p:bldP spid="698395" grpId="1" animBg="1"/>
      <p:bldP spid="69839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331" name="Group 43">
            <a:extLst>
              <a:ext uri="{FF2B5EF4-FFF2-40B4-BE49-F238E27FC236}">
                <a16:creationId xmlns="" xmlns:a16="http://schemas.microsoft.com/office/drawing/2014/main" id="{FEB94670-C2A6-42B3-A54A-C3C9D8F871E7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2136775"/>
            <a:ext cx="2254250" cy="3579813"/>
            <a:chOff x="827" y="1094"/>
            <a:chExt cx="1420" cy="2255"/>
          </a:xfrm>
        </p:grpSpPr>
        <p:sp>
          <p:nvSpPr>
            <p:cNvPr id="19541" name="Rectangle 44">
              <a:extLst>
                <a:ext uri="{FF2B5EF4-FFF2-40B4-BE49-F238E27FC236}">
                  <a16:creationId xmlns="" xmlns:a16="http://schemas.microsoft.com/office/drawing/2014/main" id="{F5C69F1B-4A93-4642-AA55-77B1A797B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" y="1190"/>
              <a:ext cx="96" cy="115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9542" name="Rectangle 45">
              <a:extLst>
                <a:ext uri="{FF2B5EF4-FFF2-40B4-BE49-F238E27FC236}">
                  <a16:creationId xmlns="" xmlns:a16="http://schemas.microsoft.com/office/drawing/2014/main" id="{F36D9467-DA7D-4F7F-BA5A-DCB8AACE0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" y="1190"/>
              <a:ext cx="96" cy="115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77777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grpSp>
          <p:nvGrpSpPr>
            <p:cNvPr id="19543" name="Group 46">
              <a:extLst>
                <a:ext uri="{FF2B5EF4-FFF2-40B4-BE49-F238E27FC236}">
                  <a16:creationId xmlns="" xmlns:a16="http://schemas.microsoft.com/office/drawing/2014/main" id="{D56F1802-7D72-418A-8AD9-E7A63E29A3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" y="1704"/>
              <a:ext cx="624" cy="974"/>
              <a:chOff x="864" y="2530"/>
              <a:chExt cx="624" cy="974"/>
            </a:xfrm>
          </p:grpSpPr>
          <p:sp>
            <p:nvSpPr>
              <p:cNvPr id="19562" name="Line 47">
                <a:extLst>
                  <a:ext uri="{FF2B5EF4-FFF2-40B4-BE49-F238E27FC236}">
                    <a16:creationId xmlns="" xmlns:a16="http://schemas.microsoft.com/office/drawing/2014/main" id="{39FEC6D2-863B-4B56-AB6F-B128194D9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530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" name="Line 48">
                <a:extLst>
                  <a:ext uri="{FF2B5EF4-FFF2-40B4-BE49-F238E27FC236}">
                    <a16:creationId xmlns="" xmlns:a16="http://schemas.microsoft.com/office/drawing/2014/main" id="{BD487FA8-2FB1-47D4-A94A-4ECD32372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8" y="2544"/>
                <a:ext cx="0" cy="96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" name="Line 49">
                <a:extLst>
                  <a:ext uri="{FF2B5EF4-FFF2-40B4-BE49-F238E27FC236}">
                    <a16:creationId xmlns="" xmlns:a16="http://schemas.microsoft.com/office/drawing/2014/main" id="{8D9183DC-C81A-46F8-8111-5C0647737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504"/>
                <a:ext cx="62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44" name="Group 50">
              <a:extLst>
                <a:ext uri="{FF2B5EF4-FFF2-40B4-BE49-F238E27FC236}">
                  <a16:creationId xmlns="" xmlns:a16="http://schemas.microsoft.com/office/drawing/2014/main" id="{7927E7F5-5C70-4108-A955-C5EB1EB2C7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5" y="1698"/>
              <a:ext cx="672" cy="960"/>
              <a:chOff x="1612" y="2524"/>
              <a:chExt cx="672" cy="960"/>
            </a:xfrm>
          </p:grpSpPr>
          <p:sp>
            <p:nvSpPr>
              <p:cNvPr id="19559" name="Line 51">
                <a:extLst>
                  <a:ext uri="{FF2B5EF4-FFF2-40B4-BE49-F238E27FC236}">
                    <a16:creationId xmlns="" xmlns:a16="http://schemas.microsoft.com/office/drawing/2014/main" id="{59CAC4B7-9B6C-4987-832A-FFD3E99A5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2" y="3484"/>
                <a:ext cx="6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0" name="Line 52">
                <a:extLst>
                  <a:ext uri="{FF2B5EF4-FFF2-40B4-BE49-F238E27FC236}">
                    <a16:creationId xmlns="" xmlns:a16="http://schemas.microsoft.com/office/drawing/2014/main" id="{99BD3E75-6EC6-4766-9946-645B6F8D1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8" y="2524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1" name="Line 53">
                <a:extLst>
                  <a:ext uri="{FF2B5EF4-FFF2-40B4-BE49-F238E27FC236}">
                    <a16:creationId xmlns="" xmlns:a16="http://schemas.microsoft.com/office/drawing/2014/main" id="{165B7070-DFE4-4684-90A7-8FA8A1197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0" y="2524"/>
                <a:ext cx="0" cy="96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45" name="Group 54">
              <a:extLst>
                <a:ext uri="{FF2B5EF4-FFF2-40B4-BE49-F238E27FC236}">
                  <a16:creationId xmlns="" xmlns:a16="http://schemas.microsoft.com/office/drawing/2014/main" id="{6E671097-9D81-4814-A13B-294DFE4D88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9" y="1094"/>
              <a:ext cx="308" cy="1316"/>
              <a:chOff x="556" y="48"/>
              <a:chExt cx="308" cy="1316"/>
            </a:xfrm>
          </p:grpSpPr>
          <p:sp>
            <p:nvSpPr>
              <p:cNvPr id="19556" name="Text Box 55">
                <a:extLst>
                  <a:ext uri="{FF2B5EF4-FFF2-40B4-BE49-F238E27FC236}">
                    <a16:creationId xmlns="" xmlns:a16="http://schemas.microsoft.com/office/drawing/2014/main" id="{7AD20076-E402-4F95-8A04-EFDF03D13C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" y="4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>
                    <a:solidFill>
                      <a:srgbClr val="FF00FF"/>
                    </a:solidFill>
                  </a:rPr>
                  <a:t>+</a:t>
                </a:r>
              </a:p>
            </p:txBody>
          </p:sp>
          <p:sp>
            <p:nvSpPr>
              <p:cNvPr id="19557" name="Text Box 56">
                <a:extLst>
                  <a:ext uri="{FF2B5EF4-FFF2-40B4-BE49-F238E27FC236}">
                    <a16:creationId xmlns="" xmlns:a16="http://schemas.microsoft.com/office/drawing/2014/main" id="{DCF9292E-3938-413D-8E9C-D99A508C55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537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>
                    <a:solidFill>
                      <a:srgbClr val="FF00FF"/>
                    </a:solidFill>
                  </a:rPr>
                  <a:t>+</a:t>
                </a:r>
              </a:p>
            </p:txBody>
          </p:sp>
          <p:sp>
            <p:nvSpPr>
              <p:cNvPr id="19558" name="Text Box 57">
                <a:extLst>
                  <a:ext uri="{FF2B5EF4-FFF2-40B4-BE49-F238E27FC236}">
                    <a16:creationId xmlns="" xmlns:a16="http://schemas.microsoft.com/office/drawing/2014/main" id="{7E342978-D346-4A52-80A4-5530046244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037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>
                    <a:solidFill>
                      <a:srgbClr val="FF00FF"/>
                    </a:solidFill>
                  </a:rPr>
                  <a:t>+</a:t>
                </a:r>
              </a:p>
            </p:txBody>
          </p:sp>
        </p:grpSp>
        <p:grpSp>
          <p:nvGrpSpPr>
            <p:cNvPr id="19546" name="Group 58">
              <a:extLst>
                <a:ext uri="{FF2B5EF4-FFF2-40B4-BE49-F238E27FC236}">
                  <a16:creationId xmlns="" xmlns:a16="http://schemas.microsoft.com/office/drawing/2014/main" id="{7E927E9A-B043-4588-8E1A-D9E448BB1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9" y="1258"/>
              <a:ext cx="96" cy="988"/>
              <a:chOff x="1056" y="212"/>
              <a:chExt cx="96" cy="988"/>
            </a:xfrm>
          </p:grpSpPr>
          <p:sp>
            <p:nvSpPr>
              <p:cNvPr id="19553" name="Line 59">
                <a:extLst>
                  <a:ext uri="{FF2B5EF4-FFF2-40B4-BE49-F238E27FC236}">
                    <a16:creationId xmlns="" xmlns:a16="http://schemas.microsoft.com/office/drawing/2014/main" id="{574462F1-6A06-4631-93FE-A52CF4343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12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Line 60">
                <a:extLst>
                  <a:ext uri="{FF2B5EF4-FFF2-40B4-BE49-F238E27FC236}">
                    <a16:creationId xmlns="" xmlns:a16="http://schemas.microsoft.com/office/drawing/2014/main" id="{382A6CA7-9176-48FA-8F7F-6531BD9D5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686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5" name="Line 61">
                <a:extLst>
                  <a:ext uri="{FF2B5EF4-FFF2-40B4-BE49-F238E27FC236}">
                    <a16:creationId xmlns="" xmlns:a16="http://schemas.microsoft.com/office/drawing/2014/main" id="{3D89F92E-1662-4CA4-ACF2-49E926A49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200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47" name="Group 62">
              <a:extLst>
                <a:ext uri="{FF2B5EF4-FFF2-40B4-BE49-F238E27FC236}">
                  <a16:creationId xmlns="" xmlns:a16="http://schemas.microsoft.com/office/drawing/2014/main" id="{CC47A968-6330-4A4B-B4A3-16C1260993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9" y="2444"/>
              <a:ext cx="816" cy="705"/>
              <a:chOff x="576" y="1398"/>
              <a:chExt cx="816" cy="705"/>
            </a:xfrm>
          </p:grpSpPr>
          <p:grpSp>
            <p:nvGrpSpPr>
              <p:cNvPr id="19549" name="Group 63">
                <a:extLst>
                  <a:ext uri="{FF2B5EF4-FFF2-40B4-BE49-F238E27FC236}">
                    <a16:creationId xmlns="" xmlns:a16="http://schemas.microsoft.com/office/drawing/2014/main" id="{35EF91CE-6D31-4CAA-8087-2A6987D140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1398"/>
                <a:ext cx="110" cy="432"/>
                <a:chOff x="1488" y="3264"/>
                <a:chExt cx="110" cy="432"/>
              </a:xfrm>
            </p:grpSpPr>
            <p:sp>
              <p:nvSpPr>
                <p:cNvPr id="19551" name="Line 64">
                  <a:extLst>
                    <a:ext uri="{FF2B5EF4-FFF2-40B4-BE49-F238E27FC236}">
                      <a16:creationId xmlns="" xmlns:a16="http://schemas.microsoft.com/office/drawing/2014/main" id="{9BC01CC2-5A73-4BA3-A4A2-99275FF60B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8" y="3264"/>
                  <a:ext cx="0" cy="43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2" name="Line 65">
                  <a:extLst>
                    <a:ext uri="{FF2B5EF4-FFF2-40B4-BE49-F238E27FC236}">
                      <a16:creationId xmlns="" xmlns:a16="http://schemas.microsoft.com/office/drawing/2014/main" id="{359B3548-78CB-489F-8502-7D7A9F6ABA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98" y="3408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550" name="Text Box 66">
                <a:extLst>
                  <a:ext uri="{FF2B5EF4-FFF2-40B4-BE49-F238E27FC236}">
                    <a16:creationId xmlns="" xmlns:a16="http://schemas.microsoft.com/office/drawing/2014/main" id="{C5F3313D-E778-4C6B-8F7D-32AA0F9161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776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/>
                  <a:t>  </a:t>
                </a:r>
                <a:r>
                  <a:rPr lang="en-US" altLang="vi-VN" b="1">
                    <a:solidFill>
                      <a:srgbClr val="00FF00"/>
                    </a:solidFill>
                  </a:rPr>
                  <a:t>U</a:t>
                </a:r>
                <a:r>
                  <a:rPr lang="en-US" altLang="vi-VN" b="1" baseline="-25000">
                    <a:solidFill>
                      <a:srgbClr val="00FF00"/>
                    </a:solidFill>
                  </a:rPr>
                  <a:t>1</a:t>
                </a:r>
                <a:endParaRPr lang="en-US" altLang="vi-VN" b="1">
                  <a:solidFill>
                    <a:srgbClr val="00FF00"/>
                  </a:solidFill>
                </a:endParaRPr>
              </a:p>
            </p:txBody>
          </p:sp>
        </p:grpSp>
        <p:sp>
          <p:nvSpPr>
            <p:cNvPr id="19548" name="Text Box 67">
              <a:extLst>
                <a:ext uri="{FF2B5EF4-FFF2-40B4-BE49-F238E27FC236}">
                  <a16:creationId xmlns="" xmlns:a16="http://schemas.microsoft.com/office/drawing/2014/main" id="{F6D15015-9414-4B75-98AE-5BC4F2AD3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5" y="3022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FF00FF"/>
                  </a:solidFill>
                </a:rPr>
                <a:t>Q</a:t>
              </a:r>
              <a:r>
                <a:rPr lang="en-US" altLang="vi-VN" baseline="-25000">
                  <a:solidFill>
                    <a:srgbClr val="FF00FF"/>
                  </a:solidFill>
                </a:rPr>
                <a:t>1</a:t>
              </a:r>
              <a:endParaRPr lang="en-US" altLang="vi-VN">
                <a:solidFill>
                  <a:srgbClr val="FF00FF"/>
                </a:solidFill>
              </a:endParaRPr>
            </a:p>
          </p:txBody>
        </p:sp>
      </p:grpSp>
      <p:grpSp>
        <p:nvGrpSpPr>
          <p:cNvPr id="652356" name="Group 68">
            <a:extLst>
              <a:ext uri="{FF2B5EF4-FFF2-40B4-BE49-F238E27FC236}">
                <a16:creationId xmlns="" xmlns:a16="http://schemas.microsoft.com/office/drawing/2014/main" id="{709E148B-CD47-4C94-ACB3-664BFCCB9245}"/>
              </a:ext>
            </a:extLst>
          </p:cNvPr>
          <p:cNvGrpSpPr>
            <a:grpSpLocks/>
          </p:cNvGrpSpPr>
          <p:nvPr/>
        </p:nvGrpSpPr>
        <p:grpSpPr bwMode="auto">
          <a:xfrm>
            <a:off x="3517900" y="2060575"/>
            <a:ext cx="2254250" cy="3784600"/>
            <a:chOff x="2431" y="1046"/>
            <a:chExt cx="1420" cy="2384"/>
          </a:xfrm>
        </p:grpSpPr>
        <p:sp>
          <p:nvSpPr>
            <p:cNvPr id="19506" name="Rectangle 69">
              <a:extLst>
                <a:ext uri="{FF2B5EF4-FFF2-40B4-BE49-F238E27FC236}">
                  <a16:creationId xmlns="" xmlns:a16="http://schemas.microsoft.com/office/drawing/2014/main" id="{05DF0396-AE91-458A-96AC-740D55AC0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1190"/>
              <a:ext cx="96" cy="115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9507" name="Rectangle 70">
              <a:extLst>
                <a:ext uri="{FF2B5EF4-FFF2-40B4-BE49-F238E27FC236}">
                  <a16:creationId xmlns="" xmlns:a16="http://schemas.microsoft.com/office/drawing/2014/main" id="{F3836EBC-5348-40A2-9840-3C53597C2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1190"/>
              <a:ext cx="96" cy="115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77777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grpSp>
          <p:nvGrpSpPr>
            <p:cNvPr id="19508" name="Group 71">
              <a:extLst>
                <a:ext uri="{FF2B5EF4-FFF2-40B4-BE49-F238E27FC236}">
                  <a16:creationId xmlns="" xmlns:a16="http://schemas.microsoft.com/office/drawing/2014/main" id="{54377264-7B5C-408B-81B6-328C8882BD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1" y="1704"/>
              <a:ext cx="624" cy="974"/>
              <a:chOff x="864" y="2530"/>
              <a:chExt cx="624" cy="974"/>
            </a:xfrm>
          </p:grpSpPr>
          <p:sp>
            <p:nvSpPr>
              <p:cNvPr id="19538" name="Line 72">
                <a:extLst>
                  <a:ext uri="{FF2B5EF4-FFF2-40B4-BE49-F238E27FC236}">
                    <a16:creationId xmlns="" xmlns:a16="http://schemas.microsoft.com/office/drawing/2014/main" id="{19B3B40E-FC67-4130-9A9C-1609361DAF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530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9" name="Line 73">
                <a:extLst>
                  <a:ext uri="{FF2B5EF4-FFF2-40B4-BE49-F238E27FC236}">
                    <a16:creationId xmlns="" xmlns:a16="http://schemas.microsoft.com/office/drawing/2014/main" id="{EB7A437F-46E1-43E9-89F0-DFD46F036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8" y="2544"/>
                <a:ext cx="0" cy="96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0" name="Line 74">
                <a:extLst>
                  <a:ext uri="{FF2B5EF4-FFF2-40B4-BE49-F238E27FC236}">
                    <a16:creationId xmlns="" xmlns:a16="http://schemas.microsoft.com/office/drawing/2014/main" id="{2B35BD77-48C6-4F4D-89F0-D706B8716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504"/>
                <a:ext cx="62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09" name="Group 75">
              <a:extLst>
                <a:ext uri="{FF2B5EF4-FFF2-40B4-BE49-F238E27FC236}">
                  <a16:creationId xmlns="" xmlns:a16="http://schemas.microsoft.com/office/drawing/2014/main" id="{B9016C7D-0116-4698-96BF-BBE0E80FCE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046"/>
              <a:ext cx="288" cy="1392"/>
              <a:chOff x="2160" y="0"/>
              <a:chExt cx="288" cy="1392"/>
            </a:xfrm>
          </p:grpSpPr>
          <p:sp>
            <p:nvSpPr>
              <p:cNvPr id="19530" name="Text Box 76">
                <a:extLst>
                  <a:ext uri="{FF2B5EF4-FFF2-40B4-BE49-F238E27FC236}">
                    <a16:creationId xmlns="" xmlns:a16="http://schemas.microsoft.com/office/drawing/2014/main" id="{728137AC-C8C0-4263-9ACA-27D77EA838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1065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>
                    <a:solidFill>
                      <a:srgbClr val="FF00FF"/>
                    </a:solidFill>
                  </a:rPr>
                  <a:t>+</a:t>
                </a:r>
              </a:p>
            </p:txBody>
          </p:sp>
          <p:grpSp>
            <p:nvGrpSpPr>
              <p:cNvPr id="19531" name="Group 77">
                <a:extLst>
                  <a:ext uri="{FF2B5EF4-FFF2-40B4-BE49-F238E27FC236}">
                    <a16:creationId xmlns="" xmlns:a16="http://schemas.microsoft.com/office/drawing/2014/main" id="{EE30E2B1-88B4-422A-BFE1-22A135F611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60" y="0"/>
                <a:ext cx="288" cy="1152"/>
                <a:chOff x="2160" y="48"/>
                <a:chExt cx="288" cy="1152"/>
              </a:xfrm>
            </p:grpSpPr>
            <p:grpSp>
              <p:nvGrpSpPr>
                <p:cNvPr id="19532" name="Group 78">
                  <a:extLst>
                    <a:ext uri="{FF2B5EF4-FFF2-40B4-BE49-F238E27FC236}">
                      <a16:creationId xmlns="" xmlns:a16="http://schemas.microsoft.com/office/drawing/2014/main" id="{12BB560A-866F-4C20-9D0E-A22E132800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60" y="48"/>
                  <a:ext cx="288" cy="1152"/>
                  <a:chOff x="2160" y="48"/>
                  <a:chExt cx="288" cy="1152"/>
                </a:xfrm>
              </p:grpSpPr>
              <p:sp>
                <p:nvSpPr>
                  <p:cNvPr id="19534" name="Text Box 79">
                    <a:extLst>
                      <a:ext uri="{FF2B5EF4-FFF2-40B4-BE49-F238E27FC236}">
                        <a16:creationId xmlns="" xmlns:a16="http://schemas.microsoft.com/office/drawing/2014/main" id="{FFDE57E3-E861-4E70-AD48-26DF4666E8B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0" y="48"/>
                    <a:ext cx="28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>
                        <a:solidFill>
                          <a:srgbClr val="FF00FF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19535" name="Text Box 80">
                    <a:extLst>
                      <a:ext uri="{FF2B5EF4-FFF2-40B4-BE49-F238E27FC236}">
                        <a16:creationId xmlns="" xmlns:a16="http://schemas.microsoft.com/office/drawing/2014/main" id="{B6FC052A-E19D-492B-BEC1-273D33004AA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0" y="681"/>
                    <a:ext cx="28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>
                        <a:solidFill>
                          <a:srgbClr val="FF00FF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19536" name="Text Box 81">
                    <a:extLst>
                      <a:ext uri="{FF2B5EF4-FFF2-40B4-BE49-F238E27FC236}">
                        <a16:creationId xmlns="" xmlns:a16="http://schemas.microsoft.com/office/drawing/2014/main" id="{1E276B3C-7E48-40EA-BC91-4FA2B586186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0" y="873"/>
                    <a:ext cx="28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>
                        <a:solidFill>
                          <a:srgbClr val="FF00FF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19537" name="Text Box 82">
                    <a:extLst>
                      <a:ext uri="{FF2B5EF4-FFF2-40B4-BE49-F238E27FC236}">
                        <a16:creationId xmlns="" xmlns:a16="http://schemas.microsoft.com/office/drawing/2014/main" id="{4BA00324-358C-4F15-ACC0-336B25314FF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0" y="441"/>
                    <a:ext cx="28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vi-VN">
                        <a:solidFill>
                          <a:srgbClr val="FF00FF"/>
                        </a:solidFill>
                      </a:rPr>
                      <a:t>+</a:t>
                    </a:r>
                  </a:p>
                </p:txBody>
              </p:sp>
            </p:grpSp>
            <p:sp>
              <p:nvSpPr>
                <p:cNvPr id="19533" name="Text Box 83">
                  <a:extLst>
                    <a:ext uri="{FF2B5EF4-FFF2-40B4-BE49-F238E27FC236}">
                      <a16:creationId xmlns="" xmlns:a16="http://schemas.microsoft.com/office/drawing/2014/main" id="{1C2A5A57-559E-4DDD-A75F-D20F2D555F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0" y="249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>
                      <a:solidFill>
                        <a:srgbClr val="FF00FF"/>
                      </a:solidFill>
                    </a:rPr>
                    <a:t>+</a:t>
                  </a:r>
                </a:p>
              </p:txBody>
            </p:sp>
          </p:grpSp>
        </p:grpSp>
        <p:grpSp>
          <p:nvGrpSpPr>
            <p:cNvPr id="19510" name="Group 84">
              <a:extLst>
                <a:ext uri="{FF2B5EF4-FFF2-40B4-BE49-F238E27FC236}">
                  <a16:creationId xmlns="" xmlns:a16="http://schemas.microsoft.com/office/drawing/2014/main" id="{94BF435B-A7A0-4F0C-B884-089FFF9792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9" y="1244"/>
              <a:ext cx="110" cy="1022"/>
              <a:chOff x="2646" y="198"/>
              <a:chExt cx="110" cy="1022"/>
            </a:xfrm>
          </p:grpSpPr>
          <p:sp>
            <p:nvSpPr>
              <p:cNvPr id="19524" name="Line 85">
                <a:extLst>
                  <a:ext uri="{FF2B5EF4-FFF2-40B4-BE49-F238E27FC236}">
                    <a16:creationId xmlns="" xmlns:a16="http://schemas.microsoft.com/office/drawing/2014/main" id="{AFDE3F70-4957-4FA6-906C-E74FA9F53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0" y="198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5" name="Line 86">
                <a:extLst>
                  <a:ext uri="{FF2B5EF4-FFF2-40B4-BE49-F238E27FC236}">
                    <a16:creationId xmlns="" xmlns:a16="http://schemas.microsoft.com/office/drawing/2014/main" id="{665C208B-5DBE-42D6-8C76-D846690C2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6" y="384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6" name="Line 87">
                <a:extLst>
                  <a:ext uri="{FF2B5EF4-FFF2-40B4-BE49-F238E27FC236}">
                    <a16:creationId xmlns="" xmlns:a16="http://schemas.microsoft.com/office/drawing/2014/main" id="{5FA1C072-23A7-458F-A286-FC6777CA1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6" y="808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7" name="Line 88">
                <a:extLst>
                  <a:ext uri="{FF2B5EF4-FFF2-40B4-BE49-F238E27FC236}">
                    <a16:creationId xmlns="" xmlns:a16="http://schemas.microsoft.com/office/drawing/2014/main" id="{B6911A43-D586-4CF7-B4B2-A43235BEA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0" y="1220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8" name="Line 89">
                <a:extLst>
                  <a:ext uri="{FF2B5EF4-FFF2-40B4-BE49-F238E27FC236}">
                    <a16:creationId xmlns="" xmlns:a16="http://schemas.microsoft.com/office/drawing/2014/main" id="{6B3A2F6F-C406-457D-B078-6C105DCFE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4" y="596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9" name="Line 90">
                <a:extLst>
                  <a:ext uri="{FF2B5EF4-FFF2-40B4-BE49-F238E27FC236}">
                    <a16:creationId xmlns="" xmlns:a16="http://schemas.microsoft.com/office/drawing/2014/main" id="{ACFB4E68-2C70-4521-A1A4-B73EBEECB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4" y="1014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11" name="Group 91">
              <a:extLst>
                <a:ext uri="{FF2B5EF4-FFF2-40B4-BE49-F238E27FC236}">
                  <a16:creationId xmlns="" xmlns:a16="http://schemas.microsoft.com/office/drawing/2014/main" id="{532D039D-8BA7-4C9C-A702-574E20BFD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1" y="1698"/>
              <a:ext cx="480" cy="1006"/>
              <a:chOff x="2688" y="652"/>
              <a:chExt cx="480" cy="960"/>
            </a:xfrm>
          </p:grpSpPr>
          <p:sp>
            <p:nvSpPr>
              <p:cNvPr id="19521" name="Line 92">
                <a:extLst>
                  <a:ext uri="{FF2B5EF4-FFF2-40B4-BE49-F238E27FC236}">
                    <a16:creationId xmlns="" xmlns:a16="http://schemas.microsoft.com/office/drawing/2014/main" id="{58C1C266-6C3C-4568-B016-7BE45549A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652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2" name="Line 93">
                <a:extLst>
                  <a:ext uri="{FF2B5EF4-FFF2-40B4-BE49-F238E27FC236}">
                    <a16:creationId xmlns="" xmlns:a16="http://schemas.microsoft.com/office/drawing/2014/main" id="{E735B45D-21BE-4C44-92B6-A92D782F9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4" y="652"/>
                <a:ext cx="0" cy="96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3" name="Line 94">
                <a:extLst>
                  <a:ext uri="{FF2B5EF4-FFF2-40B4-BE49-F238E27FC236}">
                    <a16:creationId xmlns="" xmlns:a16="http://schemas.microsoft.com/office/drawing/2014/main" id="{38A426AA-995B-49F8-B965-1D3354B35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1598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12" name="Group 95">
              <a:extLst>
                <a:ext uri="{FF2B5EF4-FFF2-40B4-BE49-F238E27FC236}">
                  <a16:creationId xmlns="" xmlns:a16="http://schemas.microsoft.com/office/drawing/2014/main" id="{707D2B1E-F688-44E2-A7C8-4455D0F66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3" y="2492"/>
              <a:ext cx="1200" cy="711"/>
              <a:chOff x="1920" y="1392"/>
              <a:chExt cx="1200" cy="711"/>
            </a:xfrm>
          </p:grpSpPr>
          <p:grpSp>
            <p:nvGrpSpPr>
              <p:cNvPr id="19514" name="Group 96">
                <a:extLst>
                  <a:ext uri="{FF2B5EF4-FFF2-40B4-BE49-F238E27FC236}">
                    <a16:creationId xmlns="" xmlns:a16="http://schemas.microsoft.com/office/drawing/2014/main" id="{6A12C9FE-A401-4606-B0E5-1BF3AE4F00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72" y="1392"/>
                <a:ext cx="322" cy="438"/>
                <a:chOff x="2372" y="1392"/>
                <a:chExt cx="322" cy="438"/>
              </a:xfrm>
            </p:grpSpPr>
            <p:sp>
              <p:nvSpPr>
                <p:cNvPr id="19516" name="Line 97">
                  <a:extLst>
                    <a:ext uri="{FF2B5EF4-FFF2-40B4-BE49-F238E27FC236}">
                      <a16:creationId xmlns="" xmlns:a16="http://schemas.microsoft.com/office/drawing/2014/main" id="{F0F880E9-5C09-4C04-B9DF-9230C9E91B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2" y="1398"/>
                  <a:ext cx="0" cy="43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17" name="Line 98">
                  <a:extLst>
                    <a:ext uri="{FF2B5EF4-FFF2-40B4-BE49-F238E27FC236}">
                      <a16:creationId xmlns="" xmlns:a16="http://schemas.microsoft.com/office/drawing/2014/main" id="{1122D23F-2BF5-4F57-9DD7-AEC31D7223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1392"/>
                  <a:ext cx="0" cy="43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9518" name="Group 99">
                  <a:extLst>
                    <a:ext uri="{FF2B5EF4-FFF2-40B4-BE49-F238E27FC236}">
                      <a16:creationId xmlns="" xmlns:a16="http://schemas.microsoft.com/office/drawing/2014/main" id="{3DAF9320-413B-495C-8760-3F26286183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82" y="1508"/>
                  <a:ext cx="212" cy="178"/>
                  <a:chOff x="2482" y="1508"/>
                  <a:chExt cx="212" cy="178"/>
                </a:xfrm>
              </p:grpSpPr>
              <p:sp>
                <p:nvSpPr>
                  <p:cNvPr id="19519" name="Line 100">
                    <a:extLst>
                      <a:ext uri="{FF2B5EF4-FFF2-40B4-BE49-F238E27FC236}">
                        <a16:creationId xmlns="" xmlns:a16="http://schemas.microsoft.com/office/drawing/2014/main" id="{BB1EF406-D527-4F48-A95B-13BDF5F300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82" y="1542"/>
                    <a:ext cx="0" cy="14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20" name="Line 101">
                    <a:extLst>
                      <a:ext uri="{FF2B5EF4-FFF2-40B4-BE49-F238E27FC236}">
                        <a16:creationId xmlns="" xmlns:a16="http://schemas.microsoft.com/office/drawing/2014/main" id="{0F629E29-10C6-4AD6-BD3A-84E0FEB790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94" y="1508"/>
                    <a:ext cx="0" cy="14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515" name="Text Box 102">
                <a:extLst>
                  <a:ext uri="{FF2B5EF4-FFF2-40B4-BE49-F238E27FC236}">
                    <a16:creationId xmlns="" xmlns:a16="http://schemas.microsoft.com/office/drawing/2014/main" id="{9BEDCF82-62F6-4200-B449-206709DFEF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1776"/>
                <a:ext cx="120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/>
                  <a:t>  </a:t>
                </a:r>
                <a:r>
                  <a:rPr lang="en-US" altLang="vi-VN" b="1">
                    <a:solidFill>
                      <a:srgbClr val="00FF00"/>
                    </a:solidFill>
                  </a:rPr>
                  <a:t>U</a:t>
                </a:r>
                <a:r>
                  <a:rPr lang="en-US" altLang="vi-VN" b="1" baseline="-25000">
                    <a:solidFill>
                      <a:srgbClr val="00FF00"/>
                    </a:solidFill>
                  </a:rPr>
                  <a:t>2 </a:t>
                </a:r>
                <a:r>
                  <a:rPr lang="en-US" altLang="vi-VN" b="1">
                    <a:solidFill>
                      <a:srgbClr val="00FF00"/>
                    </a:solidFill>
                  </a:rPr>
                  <a:t>= 2U</a:t>
                </a:r>
                <a:r>
                  <a:rPr lang="en-US" altLang="vi-VN" b="1" baseline="-25000">
                    <a:solidFill>
                      <a:srgbClr val="00FF00"/>
                    </a:solidFill>
                  </a:rPr>
                  <a:t>1</a:t>
                </a:r>
                <a:endParaRPr lang="en-US" altLang="vi-VN" b="1">
                  <a:solidFill>
                    <a:srgbClr val="00FF00"/>
                  </a:solidFill>
                </a:endParaRPr>
              </a:p>
            </p:txBody>
          </p:sp>
        </p:grpSp>
        <p:sp>
          <p:nvSpPr>
            <p:cNvPr id="19513" name="Text Box 103">
              <a:extLst>
                <a:ext uri="{FF2B5EF4-FFF2-40B4-BE49-F238E27FC236}">
                  <a16:creationId xmlns="" xmlns:a16="http://schemas.microsoft.com/office/drawing/2014/main" id="{CC35981B-9ECC-4B5E-AB0A-894FC0F07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7" y="3103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FF00FF"/>
                  </a:solidFill>
                </a:rPr>
                <a:t>Q</a:t>
              </a:r>
              <a:r>
                <a:rPr lang="en-US" altLang="vi-VN" baseline="-25000">
                  <a:solidFill>
                    <a:srgbClr val="FF00FF"/>
                  </a:solidFill>
                </a:rPr>
                <a:t>2</a:t>
              </a:r>
              <a:r>
                <a:rPr lang="en-US" altLang="vi-VN">
                  <a:solidFill>
                    <a:srgbClr val="FF00FF"/>
                  </a:solidFill>
                </a:rPr>
                <a:t>= 2Q</a:t>
              </a:r>
              <a:r>
                <a:rPr lang="en-US" altLang="vi-VN" baseline="-25000">
                  <a:solidFill>
                    <a:srgbClr val="FF00FF"/>
                  </a:solidFill>
                </a:rPr>
                <a:t>1</a:t>
              </a:r>
              <a:endParaRPr lang="en-US" altLang="vi-VN">
                <a:solidFill>
                  <a:srgbClr val="FF00FF"/>
                </a:solidFill>
              </a:endParaRPr>
            </a:p>
          </p:txBody>
        </p:sp>
      </p:grpSp>
      <p:grpSp>
        <p:nvGrpSpPr>
          <p:cNvPr id="652392" name="Group 104">
            <a:extLst>
              <a:ext uri="{FF2B5EF4-FFF2-40B4-BE49-F238E27FC236}">
                <a16:creationId xmlns="" xmlns:a16="http://schemas.microsoft.com/office/drawing/2014/main" id="{6A7F55F4-EB4E-4EC4-82A9-6BC207882DC9}"/>
              </a:ext>
            </a:extLst>
          </p:cNvPr>
          <p:cNvGrpSpPr>
            <a:grpSpLocks/>
          </p:cNvGrpSpPr>
          <p:nvPr/>
        </p:nvGrpSpPr>
        <p:grpSpPr bwMode="auto">
          <a:xfrm>
            <a:off x="6153150" y="2060575"/>
            <a:ext cx="2254250" cy="3656013"/>
            <a:chOff x="4091" y="1046"/>
            <a:chExt cx="1420" cy="2303"/>
          </a:xfrm>
        </p:grpSpPr>
        <p:sp>
          <p:nvSpPr>
            <p:cNvPr id="19468" name="Rectangle 105">
              <a:extLst>
                <a:ext uri="{FF2B5EF4-FFF2-40B4-BE49-F238E27FC236}">
                  <a16:creationId xmlns="" xmlns:a16="http://schemas.microsoft.com/office/drawing/2014/main" id="{8AF284B8-C609-47D2-BDE9-E39AA4BC7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1144"/>
              <a:ext cx="96" cy="115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9469" name="Rectangle 106">
              <a:extLst>
                <a:ext uri="{FF2B5EF4-FFF2-40B4-BE49-F238E27FC236}">
                  <a16:creationId xmlns="" xmlns:a16="http://schemas.microsoft.com/office/drawing/2014/main" id="{25E21594-7683-4CED-8C3F-EFF71C81D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" y="1144"/>
              <a:ext cx="96" cy="115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77777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grpSp>
          <p:nvGrpSpPr>
            <p:cNvPr id="19470" name="Group 107">
              <a:extLst>
                <a:ext uri="{FF2B5EF4-FFF2-40B4-BE49-F238E27FC236}">
                  <a16:creationId xmlns="" xmlns:a16="http://schemas.microsoft.com/office/drawing/2014/main" id="{B7E6029A-044E-44AB-BD8B-296E1FC1A6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1" y="1656"/>
              <a:ext cx="384" cy="974"/>
              <a:chOff x="3408" y="610"/>
              <a:chExt cx="384" cy="974"/>
            </a:xfrm>
          </p:grpSpPr>
          <p:sp>
            <p:nvSpPr>
              <p:cNvPr id="19503" name="Line 108">
                <a:extLst>
                  <a:ext uri="{FF2B5EF4-FFF2-40B4-BE49-F238E27FC236}">
                    <a16:creationId xmlns="" xmlns:a16="http://schemas.microsoft.com/office/drawing/2014/main" id="{5887EFE8-E455-4E16-93F3-F827B9656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610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4" name="Line 109">
                <a:extLst>
                  <a:ext uri="{FF2B5EF4-FFF2-40B4-BE49-F238E27FC236}">
                    <a16:creationId xmlns="" xmlns:a16="http://schemas.microsoft.com/office/drawing/2014/main" id="{5EB9DF1C-BFF2-4EE8-AEDF-B2C67FD67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2" y="624"/>
                <a:ext cx="0" cy="96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5" name="Line 110">
                <a:extLst>
                  <a:ext uri="{FF2B5EF4-FFF2-40B4-BE49-F238E27FC236}">
                    <a16:creationId xmlns="" xmlns:a16="http://schemas.microsoft.com/office/drawing/2014/main" id="{B6B3D7FD-B490-479E-9132-BFE62C4D1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1" name="Group 111">
              <a:extLst>
                <a:ext uri="{FF2B5EF4-FFF2-40B4-BE49-F238E27FC236}">
                  <a16:creationId xmlns="" xmlns:a16="http://schemas.microsoft.com/office/drawing/2014/main" id="{69222191-8FCD-48C5-B967-FFB562D490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8" y="1046"/>
              <a:ext cx="296" cy="1316"/>
              <a:chOff x="2228" y="1488"/>
              <a:chExt cx="296" cy="1316"/>
            </a:xfrm>
          </p:grpSpPr>
          <p:sp>
            <p:nvSpPr>
              <p:cNvPr id="19495" name="Text Box 112">
                <a:extLst>
                  <a:ext uri="{FF2B5EF4-FFF2-40B4-BE49-F238E27FC236}">
                    <a16:creationId xmlns="" xmlns:a16="http://schemas.microsoft.com/office/drawing/2014/main" id="{B2DED51C-FC91-48DE-8205-3A0FFDF2F8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6" y="148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>
                    <a:solidFill>
                      <a:srgbClr val="FF00FF"/>
                    </a:solidFill>
                  </a:rPr>
                  <a:t>+</a:t>
                </a:r>
              </a:p>
            </p:txBody>
          </p:sp>
          <p:grpSp>
            <p:nvGrpSpPr>
              <p:cNvPr id="19496" name="Group 113">
                <a:extLst>
                  <a:ext uri="{FF2B5EF4-FFF2-40B4-BE49-F238E27FC236}">
                    <a16:creationId xmlns="" xmlns:a16="http://schemas.microsoft.com/office/drawing/2014/main" id="{E826BBC5-2930-40F0-915F-B7E55AA914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28" y="1654"/>
                <a:ext cx="296" cy="1150"/>
                <a:chOff x="2228" y="1654"/>
                <a:chExt cx="296" cy="1150"/>
              </a:xfrm>
            </p:grpSpPr>
            <p:sp>
              <p:nvSpPr>
                <p:cNvPr id="19497" name="Text Box 114">
                  <a:extLst>
                    <a:ext uri="{FF2B5EF4-FFF2-40B4-BE49-F238E27FC236}">
                      <a16:creationId xmlns="" xmlns:a16="http://schemas.microsoft.com/office/drawing/2014/main" id="{F29467CD-D426-4C4F-85BE-EE23D213A4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36" y="1981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>
                      <a:solidFill>
                        <a:srgbClr val="FF00FF"/>
                      </a:solidFill>
                    </a:rPr>
                    <a:t>+</a:t>
                  </a:r>
                </a:p>
              </p:txBody>
            </p:sp>
            <p:sp>
              <p:nvSpPr>
                <p:cNvPr id="19498" name="Text Box 115">
                  <a:extLst>
                    <a:ext uri="{FF2B5EF4-FFF2-40B4-BE49-F238E27FC236}">
                      <a16:creationId xmlns="" xmlns:a16="http://schemas.microsoft.com/office/drawing/2014/main" id="{73786160-572B-4BB1-B07F-06B41B79F7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36" y="1814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>
                      <a:solidFill>
                        <a:srgbClr val="FF00FF"/>
                      </a:solidFill>
                    </a:rPr>
                    <a:t>+</a:t>
                  </a:r>
                </a:p>
              </p:txBody>
            </p:sp>
            <p:sp>
              <p:nvSpPr>
                <p:cNvPr id="19499" name="Text Box 116">
                  <a:extLst>
                    <a:ext uri="{FF2B5EF4-FFF2-40B4-BE49-F238E27FC236}">
                      <a16:creationId xmlns="" xmlns:a16="http://schemas.microsoft.com/office/drawing/2014/main" id="{DCADB8B8-7449-46A7-AFB6-6F22F7F5F5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28" y="2477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>
                      <a:solidFill>
                        <a:srgbClr val="FF00FF"/>
                      </a:solidFill>
                    </a:rPr>
                    <a:t>+</a:t>
                  </a:r>
                </a:p>
              </p:txBody>
            </p:sp>
            <p:sp>
              <p:nvSpPr>
                <p:cNvPr id="19500" name="Text Box 117">
                  <a:extLst>
                    <a:ext uri="{FF2B5EF4-FFF2-40B4-BE49-F238E27FC236}">
                      <a16:creationId xmlns="" xmlns:a16="http://schemas.microsoft.com/office/drawing/2014/main" id="{D5EACF8B-56EC-44B6-9081-FDBD6D4DF3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36" y="2141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>
                      <a:solidFill>
                        <a:srgbClr val="FF00FF"/>
                      </a:solidFill>
                    </a:rPr>
                    <a:t>+</a:t>
                  </a:r>
                </a:p>
              </p:txBody>
            </p:sp>
            <p:sp>
              <p:nvSpPr>
                <p:cNvPr id="19501" name="Text Box 118">
                  <a:extLst>
                    <a:ext uri="{FF2B5EF4-FFF2-40B4-BE49-F238E27FC236}">
                      <a16:creationId xmlns="" xmlns:a16="http://schemas.microsoft.com/office/drawing/2014/main" id="{EB9C66F8-6DB4-46A8-AE5C-C9544FADB2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28" y="2310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>
                      <a:solidFill>
                        <a:srgbClr val="FF00FF"/>
                      </a:solidFill>
                    </a:rPr>
                    <a:t>+</a:t>
                  </a:r>
                </a:p>
              </p:txBody>
            </p:sp>
            <p:sp>
              <p:nvSpPr>
                <p:cNvPr id="19502" name="Text Box 119">
                  <a:extLst>
                    <a:ext uri="{FF2B5EF4-FFF2-40B4-BE49-F238E27FC236}">
                      <a16:creationId xmlns="" xmlns:a16="http://schemas.microsoft.com/office/drawing/2014/main" id="{0A665C03-59B2-4824-80E2-44E2FD45E9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36" y="1654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>
                      <a:solidFill>
                        <a:srgbClr val="FF00FF"/>
                      </a:solidFill>
                    </a:rPr>
                    <a:t>+</a:t>
                  </a:r>
                </a:p>
              </p:txBody>
            </p:sp>
          </p:grpSp>
        </p:grpSp>
        <p:grpSp>
          <p:nvGrpSpPr>
            <p:cNvPr id="19472" name="Group 120">
              <a:extLst>
                <a:ext uri="{FF2B5EF4-FFF2-40B4-BE49-F238E27FC236}">
                  <a16:creationId xmlns="" xmlns:a16="http://schemas.microsoft.com/office/drawing/2014/main" id="{3FB8373D-83EE-46BF-A7B8-76B57AB021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3" y="1210"/>
              <a:ext cx="96" cy="988"/>
              <a:chOff x="2928" y="1652"/>
              <a:chExt cx="96" cy="988"/>
            </a:xfrm>
          </p:grpSpPr>
          <p:sp>
            <p:nvSpPr>
              <p:cNvPr id="19488" name="Line 121">
                <a:extLst>
                  <a:ext uri="{FF2B5EF4-FFF2-40B4-BE49-F238E27FC236}">
                    <a16:creationId xmlns="" xmlns:a16="http://schemas.microsoft.com/office/drawing/2014/main" id="{1A091B31-FC90-4FA9-99BB-7E4AA12B61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1652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Line 122">
                <a:extLst>
                  <a:ext uri="{FF2B5EF4-FFF2-40B4-BE49-F238E27FC236}">
                    <a16:creationId xmlns="" xmlns:a16="http://schemas.microsoft.com/office/drawing/2014/main" id="{F368A2CC-25C0-49C5-A3D7-669F283AEE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0" name="Line 123">
                <a:extLst>
                  <a:ext uri="{FF2B5EF4-FFF2-40B4-BE49-F238E27FC236}">
                    <a16:creationId xmlns="" xmlns:a16="http://schemas.microsoft.com/office/drawing/2014/main" id="{2481473F-8A63-4468-A05E-6838B5CA6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1982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1" name="Line 124">
                <a:extLst>
                  <a:ext uri="{FF2B5EF4-FFF2-40B4-BE49-F238E27FC236}">
                    <a16:creationId xmlns="" xmlns:a16="http://schemas.microsoft.com/office/drawing/2014/main" id="{53FB150F-389F-4678-A59E-91CE10BF5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2140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2" name="Line 125">
                <a:extLst>
                  <a:ext uri="{FF2B5EF4-FFF2-40B4-BE49-F238E27FC236}">
                    <a16:creationId xmlns="" xmlns:a16="http://schemas.microsoft.com/office/drawing/2014/main" id="{8083399A-E5E5-4372-B01C-B1FE3BAFD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2290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Line 126">
                <a:extLst>
                  <a:ext uri="{FF2B5EF4-FFF2-40B4-BE49-F238E27FC236}">
                    <a16:creationId xmlns="" xmlns:a16="http://schemas.microsoft.com/office/drawing/2014/main" id="{54847E7A-3FCF-4D8D-A1FD-1E4239343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2462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Line 127">
                <a:extLst>
                  <a:ext uri="{FF2B5EF4-FFF2-40B4-BE49-F238E27FC236}">
                    <a16:creationId xmlns="" xmlns:a16="http://schemas.microsoft.com/office/drawing/2014/main" id="{28CB3441-8A0D-432E-8348-DC2344E83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2640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3" name="Group 128">
              <a:extLst>
                <a:ext uri="{FF2B5EF4-FFF2-40B4-BE49-F238E27FC236}">
                  <a16:creationId xmlns="" xmlns:a16="http://schemas.microsoft.com/office/drawing/2014/main" id="{91C2F3D7-6094-4A78-BBBF-4F8478A5F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9" y="1650"/>
              <a:ext cx="542" cy="966"/>
              <a:chOff x="4286" y="604"/>
              <a:chExt cx="542" cy="966"/>
            </a:xfrm>
          </p:grpSpPr>
          <p:sp>
            <p:nvSpPr>
              <p:cNvPr id="19485" name="Line 129">
                <a:extLst>
                  <a:ext uri="{FF2B5EF4-FFF2-40B4-BE49-F238E27FC236}">
                    <a16:creationId xmlns="" xmlns:a16="http://schemas.microsoft.com/office/drawing/2014/main" id="{F2898373-188C-47A5-BF70-B3CDC1DBB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2" y="604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Line 130">
                <a:extLst>
                  <a:ext uri="{FF2B5EF4-FFF2-40B4-BE49-F238E27FC236}">
                    <a16:creationId xmlns="" xmlns:a16="http://schemas.microsoft.com/office/drawing/2014/main" id="{65B1DEE9-3A56-4DC0-974C-3DE1ACD9C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4" y="604"/>
                <a:ext cx="0" cy="96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Line 131">
                <a:extLst>
                  <a:ext uri="{FF2B5EF4-FFF2-40B4-BE49-F238E27FC236}">
                    <a16:creationId xmlns="" xmlns:a16="http://schemas.microsoft.com/office/drawing/2014/main" id="{6917AD9A-97A8-45BC-859B-08DC0C2F2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6" y="1570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4" name="Group 132">
              <a:extLst>
                <a:ext uri="{FF2B5EF4-FFF2-40B4-BE49-F238E27FC236}">
                  <a16:creationId xmlns="" xmlns:a16="http://schemas.microsoft.com/office/drawing/2014/main" id="{6052971A-19C1-48E4-9C17-983C963EAF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5" y="2356"/>
              <a:ext cx="1200" cy="745"/>
              <a:chOff x="3552" y="1310"/>
              <a:chExt cx="1200" cy="745"/>
            </a:xfrm>
          </p:grpSpPr>
          <p:grpSp>
            <p:nvGrpSpPr>
              <p:cNvPr id="19476" name="Group 133">
                <a:extLst>
                  <a:ext uri="{FF2B5EF4-FFF2-40B4-BE49-F238E27FC236}">
                    <a16:creationId xmlns="" xmlns:a16="http://schemas.microsoft.com/office/drawing/2014/main" id="{E2015177-C6E8-45D5-B821-535454CD7F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310"/>
                <a:ext cx="522" cy="500"/>
                <a:chOff x="3744" y="1310"/>
                <a:chExt cx="522" cy="500"/>
              </a:xfrm>
            </p:grpSpPr>
            <p:grpSp>
              <p:nvGrpSpPr>
                <p:cNvPr id="19478" name="Group 134">
                  <a:extLst>
                    <a:ext uri="{FF2B5EF4-FFF2-40B4-BE49-F238E27FC236}">
                      <a16:creationId xmlns="" xmlns:a16="http://schemas.microsoft.com/office/drawing/2014/main" id="{F44F8282-66A0-4E27-87E0-A7ED846869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44" y="1378"/>
                  <a:ext cx="110" cy="432"/>
                  <a:chOff x="1488" y="3264"/>
                  <a:chExt cx="110" cy="432"/>
                </a:xfrm>
              </p:grpSpPr>
              <p:sp>
                <p:nvSpPr>
                  <p:cNvPr id="19483" name="Line 135">
                    <a:extLst>
                      <a:ext uri="{FF2B5EF4-FFF2-40B4-BE49-F238E27FC236}">
                        <a16:creationId xmlns="" xmlns:a16="http://schemas.microsoft.com/office/drawing/2014/main" id="{3E48086F-6603-4E6A-94CA-3AD5B5533E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264"/>
                    <a:ext cx="0" cy="43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84" name="Line 136">
                    <a:extLst>
                      <a:ext uri="{FF2B5EF4-FFF2-40B4-BE49-F238E27FC236}">
                        <a16:creationId xmlns="" xmlns:a16="http://schemas.microsoft.com/office/drawing/2014/main" id="{959A72F8-2B26-4744-A07C-EDA79F0A67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98" y="3408"/>
                    <a:ext cx="0" cy="14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79" name="Group 137">
                  <a:extLst>
                    <a:ext uri="{FF2B5EF4-FFF2-40B4-BE49-F238E27FC236}">
                      <a16:creationId xmlns="" xmlns:a16="http://schemas.microsoft.com/office/drawing/2014/main" id="{8AD6FD91-62EC-4815-83F5-C35DC5366C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56" y="1364"/>
                  <a:ext cx="110" cy="432"/>
                  <a:chOff x="3936" y="1378"/>
                  <a:chExt cx="110" cy="432"/>
                </a:xfrm>
              </p:grpSpPr>
              <p:sp>
                <p:nvSpPr>
                  <p:cNvPr id="19481" name="Line 138">
                    <a:extLst>
                      <a:ext uri="{FF2B5EF4-FFF2-40B4-BE49-F238E27FC236}">
                        <a16:creationId xmlns="" xmlns:a16="http://schemas.microsoft.com/office/drawing/2014/main" id="{4C74415F-F45A-4BB3-B032-D2963D52FA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378"/>
                    <a:ext cx="0" cy="43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82" name="Line 139">
                    <a:extLst>
                      <a:ext uri="{FF2B5EF4-FFF2-40B4-BE49-F238E27FC236}">
                        <a16:creationId xmlns="" xmlns:a16="http://schemas.microsoft.com/office/drawing/2014/main" id="{A2F439AB-6980-40CE-800D-1B3C724D7A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46" y="1522"/>
                    <a:ext cx="0" cy="14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480" name="Text Box 140">
                  <a:extLst>
                    <a:ext uri="{FF2B5EF4-FFF2-40B4-BE49-F238E27FC236}">
                      <a16:creationId xmlns="" xmlns:a16="http://schemas.microsoft.com/office/drawing/2014/main" id="{85CA6D4B-20A2-414D-8B90-C57BB31BF9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60" y="1310"/>
                  <a:ext cx="240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vi-VN" b="1"/>
                    <a:t>…</a:t>
                  </a:r>
                </a:p>
              </p:txBody>
            </p:sp>
          </p:grpSp>
          <p:sp>
            <p:nvSpPr>
              <p:cNvPr id="19477" name="Text Box 141">
                <a:extLst>
                  <a:ext uri="{FF2B5EF4-FFF2-40B4-BE49-F238E27FC236}">
                    <a16:creationId xmlns="" xmlns:a16="http://schemas.microsoft.com/office/drawing/2014/main" id="{04001B55-7833-428C-8BDA-5865C71C7C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2" y="1728"/>
                <a:ext cx="120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/>
                  <a:t>  </a:t>
                </a:r>
                <a:r>
                  <a:rPr lang="en-US" altLang="vi-VN" b="1">
                    <a:solidFill>
                      <a:srgbClr val="00FF00"/>
                    </a:solidFill>
                  </a:rPr>
                  <a:t>U</a:t>
                </a:r>
                <a:r>
                  <a:rPr lang="en-US" altLang="vi-VN" b="1" baseline="-25000">
                    <a:solidFill>
                      <a:srgbClr val="00FF00"/>
                    </a:solidFill>
                  </a:rPr>
                  <a:t>n </a:t>
                </a:r>
                <a:r>
                  <a:rPr lang="en-US" altLang="vi-VN" b="1">
                    <a:solidFill>
                      <a:srgbClr val="00FF00"/>
                    </a:solidFill>
                  </a:rPr>
                  <a:t>= nU</a:t>
                </a:r>
                <a:r>
                  <a:rPr lang="en-US" altLang="vi-VN" b="1" baseline="-25000">
                    <a:solidFill>
                      <a:srgbClr val="00FF00"/>
                    </a:solidFill>
                  </a:rPr>
                  <a:t>1</a:t>
                </a:r>
                <a:endParaRPr lang="en-US" altLang="vi-VN" b="1">
                  <a:solidFill>
                    <a:srgbClr val="00FF00"/>
                  </a:solidFill>
                </a:endParaRPr>
              </a:p>
            </p:txBody>
          </p:sp>
        </p:grpSp>
        <p:sp>
          <p:nvSpPr>
            <p:cNvPr id="19475" name="Text Box 142">
              <a:extLst>
                <a:ext uri="{FF2B5EF4-FFF2-40B4-BE49-F238E27FC236}">
                  <a16:creationId xmlns="" xmlns:a16="http://schemas.microsoft.com/office/drawing/2014/main" id="{6DAF6785-F98E-4342-8C8D-6F115F991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9" y="3022"/>
              <a:ext cx="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FF00FF"/>
                  </a:solidFill>
                </a:rPr>
                <a:t>Q</a:t>
              </a:r>
              <a:r>
                <a:rPr lang="en-US" altLang="vi-VN" baseline="-25000">
                  <a:solidFill>
                    <a:srgbClr val="FF00FF"/>
                  </a:solidFill>
                </a:rPr>
                <a:t>n</a:t>
              </a:r>
              <a:r>
                <a:rPr lang="en-US" altLang="vi-VN">
                  <a:solidFill>
                    <a:srgbClr val="FF00FF"/>
                  </a:solidFill>
                </a:rPr>
                <a:t>= nQ</a:t>
              </a:r>
              <a:r>
                <a:rPr lang="en-US" altLang="vi-VN" baseline="-25000">
                  <a:solidFill>
                    <a:srgbClr val="FF00FF"/>
                  </a:solidFill>
                </a:rPr>
                <a:t>1</a:t>
              </a:r>
              <a:endParaRPr lang="en-US" altLang="vi-VN">
                <a:solidFill>
                  <a:srgbClr val="FF00FF"/>
                </a:solidFill>
              </a:endParaRPr>
            </a:p>
          </p:txBody>
        </p:sp>
      </p:grpSp>
      <p:sp>
        <p:nvSpPr>
          <p:cNvPr id="19465" name="Rectangle 144">
            <a:extLst>
              <a:ext uri="{FF2B5EF4-FFF2-40B4-BE49-F238E27FC236}">
                <a16:creationId xmlns="" xmlns:a16="http://schemas.microsoft.com/office/drawing/2014/main" id="{1893F555-0915-4BFD-99B6-97A1B093C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9950"/>
            <a:ext cx="91440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2433" name="Object 145">
                <a:extLst>
                  <a:ext uri="{FF2B5EF4-FFF2-40B4-BE49-F238E27FC236}">
                    <a16:creationId xmlns="" xmlns:a16="http://schemas.microsoft.com/office/drawing/2014/main" id="{C3829C49-B672-4116-954E-615E9581C724}"/>
                  </a:ext>
                </a:extLst>
              </p:cNvPr>
              <p:cNvSpPr txBox="1"/>
              <p:nvPr/>
            </p:nvSpPr>
            <p:spPr bwMode="auto">
              <a:xfrm>
                <a:off x="1763713" y="5734050"/>
                <a:ext cx="2260600" cy="9985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52433" name="Object 145">
                <a:extLst>
                  <a:ext uri="{FF2B5EF4-FFF2-40B4-BE49-F238E27FC236}">
                    <a16:creationId xmlns:a16="http://schemas.microsoft.com/office/drawing/2014/main" id="{C3829C49-B672-4116-954E-615E9581C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713" y="5734050"/>
                <a:ext cx="2260600" cy="9985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2434" name="Text Box 146">
            <a:extLst>
              <a:ext uri="{FF2B5EF4-FFF2-40B4-BE49-F238E27FC236}">
                <a16:creationId xmlns="" xmlns:a16="http://schemas.microsoft.com/office/drawing/2014/main" id="{0022A458-C337-47D4-97FF-6139A711D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876925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sym typeface="Symbol" panose="05050102010706020507" pitchFamily="18" charset="2"/>
              </a:rPr>
              <a:t> </a:t>
            </a:r>
            <a:r>
              <a:rPr lang="en-US" altLang="vi-VN"/>
              <a:t>Điện dung của tụ điện</a:t>
            </a:r>
          </a:p>
        </p:txBody>
      </p:sp>
      <p:sp>
        <p:nvSpPr>
          <p:cNvPr id="109" name="Text Box 4">
            <a:extLst>
              <a:ext uri="{FF2B5EF4-FFF2-40B4-BE49-F238E27FC236}">
                <a16:creationId xmlns="" xmlns:a16="http://schemas.microsoft.com/office/drawing/2014/main" id="{54AF9A35-726B-4BA6-B54B-892D12BFC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34" y="706695"/>
            <a:ext cx="266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/>
              <a:t>1. Định nghĩa:</a:t>
            </a:r>
          </a:p>
        </p:txBody>
      </p:sp>
      <p:sp>
        <p:nvSpPr>
          <p:cNvPr id="110" name="Text Box 5">
            <a:extLst>
              <a:ext uri="{FF2B5EF4-FFF2-40B4-BE49-F238E27FC236}">
                <a16:creationId xmlns="" xmlns:a16="http://schemas.microsoft.com/office/drawing/2014/main" id="{9C67F90A-5FF8-4AFF-84B2-45FF7E7A9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76" y="1181894"/>
            <a:ext cx="5111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2. Cách tích điện cho tụ điện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50CA19A4-2094-4349-BD76-EF47EBA2C9DC}"/>
              </a:ext>
            </a:extLst>
          </p:cNvPr>
          <p:cNvGrpSpPr/>
          <p:nvPr/>
        </p:nvGrpSpPr>
        <p:grpSpPr>
          <a:xfrm>
            <a:off x="76200" y="173457"/>
            <a:ext cx="8690965" cy="554181"/>
            <a:chOff x="202778" y="2280389"/>
            <a:chExt cx="8690965" cy="773595"/>
          </a:xfrm>
        </p:grpSpPr>
        <p:grpSp>
          <p:nvGrpSpPr>
            <p:cNvPr id="112" name="Group 70">
              <a:extLst>
                <a:ext uri="{FF2B5EF4-FFF2-40B4-BE49-F238E27FC236}">
                  <a16:creationId xmlns="" xmlns:a16="http://schemas.microsoft.com/office/drawing/2014/main" id="{A520F504-EF1F-45D0-9DA6-96AB5F03E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115" name="Picture 8" descr="empty-green-rectangle">
                <a:extLst>
                  <a:ext uri="{FF2B5EF4-FFF2-40B4-BE49-F238E27FC236}">
                    <a16:creationId xmlns="" xmlns:a16="http://schemas.microsoft.com/office/drawing/2014/main" id="{01FFF853-F2A3-4F83-A00C-F9EAEF9CA2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" name="Picture 9" descr="green-top-faded">
                <a:extLst>
                  <a:ext uri="{FF2B5EF4-FFF2-40B4-BE49-F238E27FC236}">
                    <a16:creationId xmlns="" xmlns:a16="http://schemas.microsoft.com/office/drawing/2014/main" id="{E65F0D75-58EA-4F0A-BC15-33820D6BFB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3" name="TextBox 112">
              <a:extLst>
                <a:ext uri="{FF2B5EF4-FFF2-40B4-BE49-F238E27FC236}">
                  <a16:creationId xmlns="" xmlns:a16="http://schemas.microsoft.com/office/drawing/2014/main" id="{A2417CB7-7689-4E82-A789-A91B53F155ED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1026060">
              <a:extLst>
                <a:ext uri="{FF2B5EF4-FFF2-40B4-BE49-F238E27FC236}">
                  <a16:creationId xmlns="" xmlns:a16="http://schemas.microsoft.com/office/drawing/2014/main" id="{EE884714-4348-49DD-884D-F72AF0D90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800">
                  <a:cs typeface="Arial" panose="020B0604020202020204" pitchFamily="34" charset="0"/>
                </a:rPr>
                <a:t>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5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5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5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65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4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542" name="Text Box 110">
            <a:extLst>
              <a:ext uri="{FF2B5EF4-FFF2-40B4-BE49-F238E27FC236}">
                <a16:creationId xmlns="" xmlns:a16="http://schemas.microsoft.com/office/drawing/2014/main" id="{C408CD9D-6A5C-4913-9381-08B904A2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57" y="1285112"/>
            <a:ext cx="266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1. Định nghĩa:</a:t>
            </a:r>
          </a:p>
        </p:txBody>
      </p:sp>
      <p:sp>
        <p:nvSpPr>
          <p:cNvPr id="658548" name="Text Box 116">
            <a:extLst>
              <a:ext uri="{FF2B5EF4-FFF2-40B4-BE49-F238E27FC236}">
                <a16:creationId xmlns="" xmlns:a16="http://schemas.microsoft.com/office/drawing/2014/main" id="{1867D889-51FC-45F1-A172-482F3C6F1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076700"/>
            <a:ext cx="5867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/>
              <a:t>U: Hiệu điện thế giữa hai bản tụ (V)</a:t>
            </a:r>
          </a:p>
          <a:p>
            <a:r>
              <a:rPr lang="en-US" altLang="vi-VN"/>
              <a:t>Q: Điện tích của tụ điện (C)</a:t>
            </a:r>
          </a:p>
          <a:p>
            <a:r>
              <a:rPr lang="en-US" altLang="vi-VN"/>
              <a:t>C: Điện dung của tụ điện (Fara: F)</a:t>
            </a:r>
          </a:p>
        </p:txBody>
      </p:sp>
      <p:sp>
        <p:nvSpPr>
          <p:cNvPr id="658549" name="Text Box 117">
            <a:extLst>
              <a:ext uri="{FF2B5EF4-FFF2-40B4-BE49-F238E27FC236}">
                <a16:creationId xmlns="" xmlns:a16="http://schemas.microsoft.com/office/drawing/2014/main" id="{40CCEE84-E283-4CE4-8D61-B18A13534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28" y="1867684"/>
            <a:ext cx="819033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dirty="0"/>
              <a:t>- </a:t>
            </a:r>
            <a:r>
              <a:rPr lang="en-US" altLang="vi-VN" dirty="0" err="1"/>
              <a:t>Điện</a:t>
            </a:r>
            <a:r>
              <a:rPr lang="en-US" altLang="vi-VN" dirty="0"/>
              <a:t> dung </a:t>
            </a:r>
            <a:r>
              <a:rPr lang="en-US" altLang="vi-VN" dirty="0" err="1"/>
              <a:t>của</a:t>
            </a:r>
            <a:r>
              <a:rPr lang="en-US" altLang="vi-VN" dirty="0"/>
              <a:t> </a:t>
            </a:r>
            <a:r>
              <a:rPr lang="en-US" altLang="vi-VN" dirty="0" err="1"/>
              <a:t>tụ</a:t>
            </a:r>
            <a:r>
              <a:rPr lang="en-US" altLang="vi-VN" dirty="0"/>
              <a:t> </a:t>
            </a:r>
            <a:r>
              <a:rPr lang="en-US" altLang="vi-VN" dirty="0" err="1"/>
              <a:t>điện</a:t>
            </a:r>
            <a:r>
              <a:rPr lang="en-US" altLang="vi-VN" dirty="0"/>
              <a:t> </a:t>
            </a:r>
            <a:r>
              <a:rPr lang="en-US" altLang="vi-VN" dirty="0" err="1"/>
              <a:t>là</a:t>
            </a:r>
            <a:r>
              <a:rPr lang="en-US" altLang="vi-VN" dirty="0"/>
              <a:t> </a:t>
            </a:r>
            <a:r>
              <a:rPr lang="en-US" altLang="vi-VN" dirty="0" err="1"/>
              <a:t>đại</a:t>
            </a:r>
            <a:r>
              <a:rPr lang="en-US" altLang="vi-VN" dirty="0"/>
              <a:t> </a:t>
            </a:r>
            <a:r>
              <a:rPr lang="en-US" altLang="vi-VN" dirty="0" err="1"/>
              <a:t>lượng</a:t>
            </a:r>
            <a:r>
              <a:rPr lang="en-US" altLang="vi-VN" dirty="0"/>
              <a:t> </a:t>
            </a:r>
            <a:r>
              <a:rPr lang="en-US" altLang="vi-VN" dirty="0" err="1"/>
              <a:t>đặc</a:t>
            </a:r>
            <a:r>
              <a:rPr lang="en-US" altLang="vi-VN" dirty="0"/>
              <a:t> </a:t>
            </a:r>
            <a:r>
              <a:rPr lang="en-US" altLang="vi-VN" dirty="0" err="1"/>
              <a:t>trưng</a:t>
            </a:r>
            <a:r>
              <a:rPr lang="en-US" altLang="vi-VN" dirty="0"/>
              <a:t> </a:t>
            </a:r>
            <a:r>
              <a:rPr lang="en-US" altLang="vi-VN" dirty="0" err="1"/>
              <a:t>cho</a:t>
            </a:r>
            <a:r>
              <a:rPr lang="en-US" altLang="vi-VN" dirty="0"/>
              <a:t> </a:t>
            </a:r>
            <a:r>
              <a:rPr lang="en-US" altLang="vi-VN" dirty="0" err="1"/>
              <a:t>khả</a:t>
            </a:r>
            <a:r>
              <a:rPr lang="en-US" altLang="vi-VN" dirty="0"/>
              <a:t> </a:t>
            </a:r>
            <a:r>
              <a:rPr lang="en-US" altLang="vi-VN" dirty="0" err="1"/>
              <a:t>năng</a:t>
            </a:r>
            <a:r>
              <a:rPr lang="en-US" altLang="vi-VN" dirty="0"/>
              <a:t> </a:t>
            </a:r>
            <a:r>
              <a:rPr lang="en-US" altLang="vi-VN" dirty="0" err="1"/>
              <a:t>tích</a:t>
            </a:r>
            <a:r>
              <a:rPr lang="en-US" altLang="vi-VN" dirty="0"/>
              <a:t> </a:t>
            </a:r>
            <a:r>
              <a:rPr lang="en-US" altLang="vi-VN" dirty="0" err="1"/>
              <a:t>điện</a:t>
            </a:r>
            <a:r>
              <a:rPr lang="en-US" altLang="vi-VN" dirty="0"/>
              <a:t> </a:t>
            </a:r>
            <a:r>
              <a:rPr lang="en-US" altLang="vi-VN" dirty="0" err="1"/>
              <a:t>của</a:t>
            </a:r>
            <a:r>
              <a:rPr lang="en-US" altLang="vi-VN" dirty="0"/>
              <a:t> </a:t>
            </a:r>
            <a:r>
              <a:rPr lang="en-US" altLang="vi-VN" dirty="0" err="1"/>
              <a:t>tụ</a:t>
            </a:r>
            <a:r>
              <a:rPr lang="en-US" altLang="vi-VN" dirty="0"/>
              <a:t> ở </a:t>
            </a:r>
            <a:r>
              <a:rPr lang="en-US" altLang="vi-VN" dirty="0" err="1"/>
              <a:t>một</a:t>
            </a:r>
            <a:r>
              <a:rPr lang="en-US" altLang="vi-VN" dirty="0"/>
              <a:t> </a:t>
            </a:r>
            <a:r>
              <a:rPr lang="en-US" altLang="vi-VN" dirty="0" err="1"/>
              <a:t>hiệu</a:t>
            </a:r>
            <a:r>
              <a:rPr lang="en-US" altLang="vi-VN" dirty="0"/>
              <a:t> </a:t>
            </a:r>
            <a:r>
              <a:rPr lang="en-US" altLang="vi-VN" dirty="0" err="1"/>
              <a:t>điện</a:t>
            </a:r>
            <a:r>
              <a:rPr lang="en-US" altLang="vi-VN" dirty="0"/>
              <a:t> </a:t>
            </a:r>
            <a:r>
              <a:rPr lang="en-US" altLang="vi-VN" dirty="0" err="1"/>
              <a:t>thế</a:t>
            </a:r>
            <a:r>
              <a:rPr lang="en-US" altLang="vi-VN" dirty="0"/>
              <a:t> </a:t>
            </a:r>
            <a:r>
              <a:rPr lang="en-US" altLang="vi-VN" dirty="0" err="1"/>
              <a:t>nhất</a:t>
            </a:r>
            <a:r>
              <a:rPr lang="en-US" altLang="vi-VN" dirty="0"/>
              <a:t> </a:t>
            </a:r>
            <a:r>
              <a:rPr lang="en-US" altLang="vi-VN" dirty="0" err="1"/>
              <a:t>định</a:t>
            </a:r>
            <a:r>
              <a:rPr lang="en-US" altLang="vi-VN" dirty="0"/>
              <a:t>.</a:t>
            </a:r>
          </a:p>
          <a:p>
            <a:pPr algn="just"/>
            <a:r>
              <a:rPr lang="en-US" altLang="vi-VN" dirty="0"/>
              <a:t>- </a:t>
            </a:r>
            <a:r>
              <a:rPr lang="en-US" altLang="vi-VN" dirty="0" err="1"/>
              <a:t>Nó</a:t>
            </a:r>
            <a:r>
              <a:rPr lang="en-US" altLang="vi-VN" dirty="0"/>
              <a:t> </a:t>
            </a:r>
            <a:r>
              <a:rPr lang="en-US" altLang="vi-VN" dirty="0" err="1"/>
              <a:t>được</a:t>
            </a:r>
            <a:r>
              <a:rPr lang="en-US" altLang="vi-VN" dirty="0"/>
              <a:t> </a:t>
            </a:r>
            <a:r>
              <a:rPr lang="en-US" altLang="vi-VN" dirty="0" err="1"/>
              <a:t>xác</a:t>
            </a:r>
            <a:r>
              <a:rPr lang="en-US" altLang="vi-VN" dirty="0"/>
              <a:t> </a:t>
            </a:r>
            <a:r>
              <a:rPr lang="en-US" altLang="vi-VN" dirty="0" err="1"/>
              <a:t>định</a:t>
            </a:r>
            <a:r>
              <a:rPr lang="en-US" altLang="vi-VN" dirty="0"/>
              <a:t> </a:t>
            </a:r>
            <a:r>
              <a:rPr lang="en-US" altLang="vi-VN" dirty="0" err="1"/>
              <a:t>bằng</a:t>
            </a:r>
            <a:r>
              <a:rPr lang="en-US" altLang="vi-VN" dirty="0"/>
              <a:t> </a:t>
            </a:r>
            <a:r>
              <a:rPr lang="vi-VN" altLang="vi-VN" dirty="0" smtClean="0"/>
              <a:t>thương số giữa điện tích của tụ và hiệu điện thế giữa hai bảng của nó</a:t>
            </a:r>
            <a:r>
              <a:rPr lang="en-US" altLang="vi-VN" dirty="0" smtClean="0"/>
              <a:t>:</a:t>
            </a:r>
            <a:endParaRPr lang="en-US" altLang="vi-VN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3DA3467-0AA5-414A-BDB0-1D6DD2262BA4}"/>
              </a:ext>
            </a:extLst>
          </p:cNvPr>
          <p:cNvGrpSpPr/>
          <p:nvPr/>
        </p:nvGrpSpPr>
        <p:grpSpPr>
          <a:xfrm>
            <a:off x="0" y="121229"/>
            <a:ext cx="8690965" cy="554181"/>
            <a:chOff x="202778" y="2280389"/>
            <a:chExt cx="8690965" cy="773595"/>
          </a:xfrm>
        </p:grpSpPr>
        <p:grpSp>
          <p:nvGrpSpPr>
            <p:cNvPr id="10" name="Group 70">
              <a:extLst>
                <a:ext uri="{FF2B5EF4-FFF2-40B4-BE49-F238E27FC236}">
                  <a16:creationId xmlns="" xmlns:a16="http://schemas.microsoft.com/office/drawing/2014/main" id="{5F1ADD4C-4D34-4E69-8BBD-C4D4CDFBAC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13" name="Picture 8" descr="empty-green-rectangle">
                <a:extLst>
                  <a:ext uri="{FF2B5EF4-FFF2-40B4-BE49-F238E27FC236}">
                    <a16:creationId xmlns="" xmlns:a16="http://schemas.microsoft.com/office/drawing/2014/main" id="{AF4A1B76-87DC-4943-9DA2-6B9E59C497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9" descr="green-top-faded">
                <a:extLst>
                  <a:ext uri="{FF2B5EF4-FFF2-40B4-BE49-F238E27FC236}">
                    <a16:creationId xmlns="" xmlns:a16="http://schemas.microsoft.com/office/drawing/2014/main" id="{46B7D3A9-64EE-4223-B5B1-EE0E29E7F0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4B4A3E9-656F-4AEF-A8FB-7B4E0B734738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26060">
              <a:extLst>
                <a:ext uri="{FF2B5EF4-FFF2-40B4-BE49-F238E27FC236}">
                  <a16:creationId xmlns="" xmlns:a16="http://schemas.microsoft.com/office/drawing/2014/main" id="{ED645203-7C20-4060-973D-B1E15CB1C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800">
                  <a:cs typeface="Arial" panose="020B0604020202020204" pitchFamily="34" charset="0"/>
                </a:rPr>
                <a:t>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354F210-A280-4EC3-88A8-881B870ED5AE}"/>
              </a:ext>
            </a:extLst>
          </p:cNvPr>
          <p:cNvGrpSpPr/>
          <p:nvPr/>
        </p:nvGrpSpPr>
        <p:grpSpPr>
          <a:xfrm>
            <a:off x="0" y="704404"/>
            <a:ext cx="8690965" cy="554181"/>
            <a:chOff x="202778" y="2280389"/>
            <a:chExt cx="8690965" cy="773595"/>
          </a:xfrm>
        </p:grpSpPr>
        <p:grpSp>
          <p:nvGrpSpPr>
            <p:cNvPr id="16" name="Group 70">
              <a:extLst>
                <a:ext uri="{FF2B5EF4-FFF2-40B4-BE49-F238E27FC236}">
                  <a16:creationId xmlns="" xmlns:a16="http://schemas.microsoft.com/office/drawing/2014/main" id="{C5BC0259-0832-4355-AC17-DBCDA8FF51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19" name="Picture 8" descr="empty-green-rectangle">
                <a:extLst>
                  <a:ext uri="{FF2B5EF4-FFF2-40B4-BE49-F238E27FC236}">
                    <a16:creationId xmlns="" xmlns:a16="http://schemas.microsoft.com/office/drawing/2014/main" id="{F8208F7E-7C67-45EF-B93F-7A3D018988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9" descr="green-top-faded">
                <a:extLst>
                  <a:ext uri="{FF2B5EF4-FFF2-40B4-BE49-F238E27FC236}">
                    <a16:creationId xmlns="" xmlns:a16="http://schemas.microsoft.com/office/drawing/2014/main" id="{7678A3DA-D7F3-420A-9CCD-44A62414AD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106D876-E720-448C-AC8A-611907084619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026060">
              <a:extLst>
                <a:ext uri="{FF2B5EF4-FFF2-40B4-BE49-F238E27FC236}">
                  <a16:creationId xmlns="" xmlns:a16="http://schemas.microsoft.com/office/drawing/2014/main" id="{A19BA33B-45E0-463B-B453-08B087F2E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>
                  <a:cs typeface="Arial" panose="020B0604020202020204" pitchFamily="34" charset="0"/>
                </a:rPr>
                <a:t>Điện dung của 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12" descr="empty-red-rectangle">
            <a:extLst>
              <a:ext uri="{FF2B5EF4-FFF2-40B4-BE49-F238E27FC236}">
                <a16:creationId xmlns="" xmlns:a16="http://schemas.microsoft.com/office/drawing/2014/main" id="{CEA5F094-249D-44DA-AFF0-BB4864A53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86" y="4097414"/>
            <a:ext cx="1728192" cy="114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111">
                <a:extLst>
                  <a:ext uri="{FF2B5EF4-FFF2-40B4-BE49-F238E27FC236}">
                    <a16:creationId xmlns="" xmlns:a16="http://schemas.microsoft.com/office/drawing/2014/main" id="{9A60CC4C-49E0-4AE5-8733-F1CD976BBF67}"/>
                  </a:ext>
                </a:extLst>
              </p:cNvPr>
              <p:cNvSpPr txBox="1"/>
              <p:nvPr/>
            </p:nvSpPr>
            <p:spPr bwMode="auto">
              <a:xfrm>
                <a:off x="1403350" y="4149725"/>
                <a:ext cx="1368425" cy="1211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bject 111">
                <a:extLst>
                  <a:ext uri="{FF2B5EF4-FFF2-40B4-BE49-F238E27FC236}">
                    <a16:creationId xmlns:a16="http://schemas.microsoft.com/office/drawing/2014/main" id="{9A60CC4C-49E0-4AE5-8733-F1CD976BB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350" y="4149725"/>
                <a:ext cx="1368425" cy="12112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9465" name="Object 9">
                <a:extLst>
                  <a:ext uri="{FF2B5EF4-FFF2-40B4-BE49-F238E27FC236}">
                    <a16:creationId xmlns="" xmlns:a16="http://schemas.microsoft.com/office/drawing/2014/main" id="{43D536CE-7DC4-49F5-8774-1D952549CE2B}"/>
                  </a:ext>
                </a:extLst>
              </p:cNvPr>
              <p:cNvSpPr txBox="1"/>
              <p:nvPr/>
            </p:nvSpPr>
            <p:spPr bwMode="auto">
              <a:xfrm>
                <a:off x="4842715" y="1761810"/>
                <a:ext cx="2089150" cy="11350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⇒1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59465" name="Object 9">
                <a:extLst>
                  <a:ext uri="{FF2B5EF4-FFF2-40B4-BE49-F238E27FC236}">
                    <a16:creationId xmlns:a16="http://schemas.microsoft.com/office/drawing/2014/main" id="{43D536CE-7DC4-49F5-8774-1D952549C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2715" y="1761810"/>
                <a:ext cx="2089150" cy="11350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9466" name="Text Box 10">
            <a:extLst>
              <a:ext uri="{FF2B5EF4-FFF2-40B4-BE49-F238E27FC236}">
                <a16:creationId xmlns="" xmlns:a16="http://schemas.microsoft.com/office/drawing/2014/main" id="{2CEC7EB5-101E-4453-9AD4-FA78BE46A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062288"/>
            <a:ext cx="3671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2. Đơn vị điện dung:</a:t>
            </a:r>
          </a:p>
        </p:txBody>
      </p:sp>
      <p:sp>
        <p:nvSpPr>
          <p:cNvPr id="659467" name="Text Box 11">
            <a:extLst>
              <a:ext uri="{FF2B5EF4-FFF2-40B4-BE49-F238E27FC236}">
                <a16:creationId xmlns="" xmlns:a16="http://schemas.microsoft.com/office/drawing/2014/main" id="{97007CBE-353F-4232-99ED-699A6469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95675"/>
            <a:ext cx="84232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/>
              <a:t>- Fara là điện dung của một tụ điện mà nếu đặt giữa hai bản của nó một hiệu điện thế 1V thì nó tích được điện tích 1C.</a:t>
            </a:r>
          </a:p>
        </p:txBody>
      </p:sp>
      <p:sp>
        <p:nvSpPr>
          <p:cNvPr id="659468" name="Rectangle 12">
            <a:extLst>
              <a:ext uri="{FF2B5EF4-FFF2-40B4-BE49-F238E27FC236}">
                <a16:creationId xmlns="" xmlns:a16="http://schemas.microsoft.com/office/drawing/2014/main" id="{7792C2C4-FD4B-4CF8-A07F-C181FBDA8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868863"/>
            <a:ext cx="295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/>
              <a:t>+  1mF = 10</a:t>
            </a:r>
            <a:r>
              <a:rPr lang="en-US" altLang="vi-VN" baseline="30000"/>
              <a:t>-3</a:t>
            </a:r>
            <a:r>
              <a:rPr lang="en-US" altLang="vi-VN"/>
              <a:t>F	</a:t>
            </a:r>
          </a:p>
        </p:txBody>
      </p:sp>
      <p:sp>
        <p:nvSpPr>
          <p:cNvPr id="659470" name="Rectangle 14">
            <a:extLst>
              <a:ext uri="{FF2B5EF4-FFF2-40B4-BE49-F238E27FC236}">
                <a16:creationId xmlns="" xmlns:a16="http://schemas.microsoft.com/office/drawing/2014/main" id="{4C7C319F-114F-4D73-8849-EE8E1A207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797425"/>
            <a:ext cx="244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/>
              <a:t>+  1</a:t>
            </a:r>
            <a:r>
              <a:rPr lang="en-US" altLang="vi-VN">
                <a:sym typeface="Symbol" panose="05050102010706020507" pitchFamily="18" charset="2"/>
              </a:rPr>
              <a:t></a:t>
            </a:r>
            <a:r>
              <a:rPr lang="en-US" altLang="vi-VN"/>
              <a:t>F = 10</a:t>
            </a:r>
            <a:r>
              <a:rPr lang="en-US" altLang="vi-VN" baseline="30000"/>
              <a:t>-6</a:t>
            </a:r>
            <a:r>
              <a:rPr lang="en-US" altLang="vi-VN"/>
              <a:t>F</a:t>
            </a:r>
          </a:p>
        </p:txBody>
      </p:sp>
      <p:sp>
        <p:nvSpPr>
          <p:cNvPr id="659471" name="Rectangle 15">
            <a:extLst>
              <a:ext uri="{FF2B5EF4-FFF2-40B4-BE49-F238E27FC236}">
                <a16:creationId xmlns="" xmlns:a16="http://schemas.microsoft.com/office/drawing/2014/main" id="{8076854B-32A2-4A4C-8BBD-4F7972762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5516563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/>
              <a:t>+  1nF = 10</a:t>
            </a:r>
            <a:r>
              <a:rPr lang="en-US" altLang="vi-VN" baseline="30000"/>
              <a:t>-9</a:t>
            </a:r>
            <a:r>
              <a:rPr lang="en-US" altLang="vi-VN"/>
              <a:t>F</a:t>
            </a:r>
          </a:p>
        </p:txBody>
      </p:sp>
      <p:sp>
        <p:nvSpPr>
          <p:cNvPr id="659472" name="Rectangle 16">
            <a:extLst>
              <a:ext uri="{FF2B5EF4-FFF2-40B4-BE49-F238E27FC236}">
                <a16:creationId xmlns="" xmlns:a16="http://schemas.microsoft.com/office/drawing/2014/main" id="{56CF1724-C43C-47B5-AE27-D93CE400A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675" y="5445125"/>
            <a:ext cx="2573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/>
              <a:t>+  1pF = 10</a:t>
            </a:r>
            <a:r>
              <a:rPr lang="en-US" altLang="vi-VN" baseline="30000"/>
              <a:t>-12</a:t>
            </a:r>
            <a:r>
              <a:rPr lang="en-US" altLang="vi-VN"/>
              <a:t>F</a:t>
            </a:r>
          </a:p>
        </p:txBody>
      </p:sp>
      <p:sp>
        <p:nvSpPr>
          <p:cNvPr id="14" name="Text Box 110">
            <a:extLst>
              <a:ext uri="{FF2B5EF4-FFF2-40B4-BE49-F238E27FC236}">
                <a16:creationId xmlns="" xmlns:a16="http://schemas.microsoft.com/office/drawing/2014/main" id="{F0BB6542-E079-4729-A604-8F1A09D6D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57" y="1285112"/>
            <a:ext cx="266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solidFill>
                  <a:srgbClr val="006600"/>
                </a:solidFill>
              </a:rPr>
              <a:t>1. Định nghĩa: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D7943EC-8C64-4559-BE94-6CC8E701AB01}"/>
              </a:ext>
            </a:extLst>
          </p:cNvPr>
          <p:cNvGrpSpPr/>
          <p:nvPr/>
        </p:nvGrpSpPr>
        <p:grpSpPr>
          <a:xfrm>
            <a:off x="0" y="121229"/>
            <a:ext cx="8690965" cy="554181"/>
            <a:chOff x="202778" y="2280389"/>
            <a:chExt cx="8690965" cy="773595"/>
          </a:xfrm>
        </p:grpSpPr>
        <p:grpSp>
          <p:nvGrpSpPr>
            <p:cNvPr id="16" name="Group 70">
              <a:extLst>
                <a:ext uri="{FF2B5EF4-FFF2-40B4-BE49-F238E27FC236}">
                  <a16:creationId xmlns="" xmlns:a16="http://schemas.microsoft.com/office/drawing/2014/main" id="{F5D233E7-CA29-4AE3-8587-E7BAB075F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19" name="Picture 8" descr="empty-green-rectangle">
                <a:extLst>
                  <a:ext uri="{FF2B5EF4-FFF2-40B4-BE49-F238E27FC236}">
                    <a16:creationId xmlns="" xmlns:a16="http://schemas.microsoft.com/office/drawing/2014/main" id="{019D1B06-EAB0-4ACA-9BEA-E99F8A8557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9" descr="green-top-faded">
                <a:extLst>
                  <a:ext uri="{FF2B5EF4-FFF2-40B4-BE49-F238E27FC236}">
                    <a16:creationId xmlns="" xmlns:a16="http://schemas.microsoft.com/office/drawing/2014/main" id="{48E52BEF-52B4-4F62-AB41-F00613BAE9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5159097-F7BD-4ABB-A581-D5B489F020A9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026060">
              <a:extLst>
                <a:ext uri="{FF2B5EF4-FFF2-40B4-BE49-F238E27FC236}">
                  <a16:creationId xmlns="" xmlns:a16="http://schemas.microsoft.com/office/drawing/2014/main" id="{E1C89CFA-BF0F-41FC-9A45-74D8EA534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altLang="en-US" sz="2800">
                  <a:cs typeface="Arial" panose="020B0604020202020204" pitchFamily="34" charset="0"/>
                </a:rPr>
                <a:t>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6FF3332-7964-454A-A45F-51CA3C6EBC1F}"/>
              </a:ext>
            </a:extLst>
          </p:cNvPr>
          <p:cNvGrpSpPr/>
          <p:nvPr/>
        </p:nvGrpSpPr>
        <p:grpSpPr>
          <a:xfrm>
            <a:off x="0" y="704404"/>
            <a:ext cx="8690965" cy="554181"/>
            <a:chOff x="202778" y="2280389"/>
            <a:chExt cx="8690965" cy="773595"/>
          </a:xfrm>
        </p:grpSpPr>
        <p:grpSp>
          <p:nvGrpSpPr>
            <p:cNvPr id="22" name="Group 70">
              <a:extLst>
                <a:ext uri="{FF2B5EF4-FFF2-40B4-BE49-F238E27FC236}">
                  <a16:creationId xmlns="" xmlns:a16="http://schemas.microsoft.com/office/drawing/2014/main" id="{EB71FF65-B191-487A-9709-06F47CFF4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9"/>
              <a:ext cx="8607637" cy="708275"/>
              <a:chOff x="564746" y="3403331"/>
              <a:chExt cx="4432531" cy="1364238"/>
            </a:xfrm>
          </p:grpSpPr>
          <p:pic>
            <p:nvPicPr>
              <p:cNvPr id="25" name="Picture 8" descr="empty-green-rectangle">
                <a:extLst>
                  <a:ext uri="{FF2B5EF4-FFF2-40B4-BE49-F238E27FC236}">
                    <a16:creationId xmlns="" xmlns:a16="http://schemas.microsoft.com/office/drawing/2014/main" id="{BD4E8BF7-BA56-413A-B6DB-0350F1CA76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31"/>
                <a:ext cx="443253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9" descr="green-top-faded">
                <a:extLst>
                  <a:ext uri="{FF2B5EF4-FFF2-40B4-BE49-F238E27FC236}">
                    <a16:creationId xmlns="" xmlns:a16="http://schemas.microsoft.com/office/drawing/2014/main" id="{31431741-B079-448C-8DBE-2A93626F1E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71425" y="3932028"/>
                <a:ext cx="1273935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4233888E-EA5D-4309-BBD4-E592D6FB322C}"/>
                </a:ext>
              </a:extLst>
            </p:cNvPr>
            <p:cNvSpPr txBox="1"/>
            <p:nvPr/>
          </p:nvSpPr>
          <p:spPr bwMode="auto">
            <a:xfrm>
              <a:off x="202778" y="2304695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1026060">
              <a:extLst>
                <a:ext uri="{FF2B5EF4-FFF2-40B4-BE49-F238E27FC236}">
                  <a16:creationId xmlns="" xmlns:a16="http://schemas.microsoft.com/office/drawing/2014/main" id="{ED39CF87-8D61-4A0A-9FFA-FD05F2102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47" y="2297830"/>
              <a:ext cx="7415092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>
                  <a:cs typeface="Arial" panose="020B0604020202020204" pitchFamily="34" charset="0"/>
                </a:rPr>
                <a:t>Điện dung của tụ điện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66" grpId="0"/>
      <p:bldP spid="659467" grpId="0"/>
      <p:bldP spid="659468" grpId="0"/>
      <p:bldP spid="659470" grpId="0"/>
      <p:bldP spid="659471" grpId="0"/>
      <p:bldP spid="6594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heme/theme1.xml><?xml version="1.0" encoding="utf-8"?>
<a:theme xmlns:a="http://schemas.openxmlformats.org/drawingml/2006/main" name="Cactus">
  <a:themeElements>
    <a:clrScheme name="Cactus 4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D8EBB3"/>
      </a:accent1>
      <a:accent2>
        <a:srgbClr val="CCCC00"/>
      </a:accent2>
      <a:accent3>
        <a:srgbClr val="FFFFFF"/>
      </a:accent3>
      <a:accent4>
        <a:srgbClr val="000000"/>
      </a:accent4>
      <a:accent5>
        <a:srgbClr val="E9F3D6"/>
      </a:accent5>
      <a:accent6>
        <a:srgbClr val="B9B900"/>
      </a:accent6>
      <a:hlink>
        <a:srgbClr val="FFBE7D"/>
      </a:hlink>
      <a:folHlink>
        <a:srgbClr val="B2B2B2"/>
      </a:folHlink>
    </a:clrScheme>
    <a:fontScheme name="Cactus">
      <a:majorFont>
        <a:latin typeface="Arial Unicode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7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0080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8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0099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9">
        <a:dk1>
          <a:srgbClr val="9B8D65"/>
        </a:dk1>
        <a:lt1>
          <a:srgbClr val="F8F8F8"/>
        </a:lt1>
        <a:dk2>
          <a:srgbClr val="00B8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D8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0099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10">
        <a:dk1>
          <a:srgbClr val="9B8D65"/>
        </a:dk1>
        <a:lt1>
          <a:srgbClr val="F8F8F8"/>
        </a:lt1>
        <a:dk2>
          <a:srgbClr val="008E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C6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0099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11">
        <a:dk1>
          <a:srgbClr val="9B8D65"/>
        </a:dk1>
        <a:lt1>
          <a:srgbClr val="F8F8F8"/>
        </a:lt1>
        <a:dk2>
          <a:srgbClr val="00CC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E2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0099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actus">
  <a:themeElements>
    <a:clrScheme name="1_Cactus 5">
      <a:dk1>
        <a:srgbClr val="000000"/>
      </a:dk1>
      <a:lt1>
        <a:srgbClr val="E5D3B3"/>
      </a:lt1>
      <a:dk2>
        <a:srgbClr val="800000"/>
      </a:dk2>
      <a:lt2>
        <a:srgbClr val="009900"/>
      </a:lt2>
      <a:accent1>
        <a:srgbClr val="D5B095"/>
      </a:accent1>
      <a:accent2>
        <a:srgbClr val="E28666"/>
      </a:accent2>
      <a:accent3>
        <a:srgbClr val="F0E6D6"/>
      </a:accent3>
      <a:accent4>
        <a:srgbClr val="000000"/>
      </a:accent4>
      <a:accent5>
        <a:srgbClr val="E7D4C8"/>
      </a:accent5>
      <a:accent6>
        <a:srgbClr val="CD795C"/>
      </a:accent6>
      <a:hlink>
        <a:srgbClr val="B75735"/>
      </a:hlink>
      <a:folHlink>
        <a:srgbClr val="B2B2B2"/>
      </a:folHlink>
    </a:clrScheme>
    <a:fontScheme name="1_Cact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ctus 7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0080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ctus 8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0099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ctus 9">
        <a:dk1>
          <a:srgbClr val="9B8D65"/>
        </a:dk1>
        <a:lt1>
          <a:srgbClr val="F8F8F8"/>
        </a:lt1>
        <a:dk2>
          <a:srgbClr val="00B8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D8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0099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ctus 10">
        <a:dk1>
          <a:srgbClr val="9B8D65"/>
        </a:dk1>
        <a:lt1>
          <a:srgbClr val="F8F8F8"/>
        </a:lt1>
        <a:dk2>
          <a:srgbClr val="008E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C6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0099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ctus 11">
        <a:dk1>
          <a:srgbClr val="9B8D65"/>
        </a:dk1>
        <a:lt1>
          <a:srgbClr val="F8F8F8"/>
        </a:lt1>
        <a:dk2>
          <a:srgbClr val="00CC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E2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0099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0080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0099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9B8D65"/>
        </a:dk1>
        <a:lt1>
          <a:srgbClr val="F8F8F8"/>
        </a:lt1>
        <a:dk2>
          <a:srgbClr val="00B8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D8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0099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9B8D65"/>
        </a:dk1>
        <a:lt1>
          <a:srgbClr val="F8F8F8"/>
        </a:lt1>
        <a:dk2>
          <a:srgbClr val="008E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C6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0099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9B8D65"/>
        </a:dk1>
        <a:lt1>
          <a:srgbClr val="F8F8F8"/>
        </a:lt1>
        <a:dk2>
          <a:srgbClr val="00CC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E2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0099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Bao_cao</Template>
  <TotalTime>7343</TotalTime>
  <Words>937</Words>
  <Application>Microsoft Office PowerPoint</Application>
  <PresentationFormat>On-screen Show (4:3)</PresentationFormat>
  <Paragraphs>171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 Unicode MS</vt:lpstr>
      <vt:lpstr>ＭＳ Ｐゴシック</vt:lpstr>
      <vt:lpstr>Arial</vt:lpstr>
      <vt:lpstr>Arial Narrow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游明朝</vt:lpstr>
      <vt:lpstr>Cactus</vt:lpstr>
      <vt:lpstr>1_Cactus</vt:lpstr>
      <vt:lpstr>Textured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VNN.R9</dc:creator>
  <cp:lastModifiedBy>WINDOWS</cp:lastModifiedBy>
  <cp:revision>657</cp:revision>
  <dcterms:created xsi:type="dcterms:W3CDTF">2005-11-12T05:03:52Z</dcterms:created>
  <dcterms:modified xsi:type="dcterms:W3CDTF">2021-09-11T12:57:34Z</dcterms:modified>
</cp:coreProperties>
</file>