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6"/>
  </p:handoutMasterIdLst>
  <p:sldIdLst>
    <p:sldId id="256" r:id="rId2"/>
    <p:sldId id="257" r:id="rId3"/>
    <p:sldId id="262" r:id="rId4"/>
  </p:sldIdLst>
  <p:sldSz cx="9144000" cy="6858000" type="screen4x3"/>
  <p:notesSz cx="6858000" cy="9144000"/>
  <p:embeddedFontLst>
    <p:embeddedFont>
      <p:font typeface=".VnArial" panose="020B7200000000000000" pitchFamily="34" charset="0"/>
      <p:regular r:id="rId7"/>
      <p:italic r:id="rId8"/>
      <p:boldItalic r:id="rId9"/>
    </p:embeddedFont>
    <p:embeddedFont>
      <p:font typeface="Tahoma" panose="020B0604030504040204" pitchFamily="34" charset="0"/>
      <p:regular r:id="rId10"/>
      <p:bold r:id="rId11"/>
    </p:embeddedFont>
  </p:embeddedFontLst>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7346"/>
    <a:srgbClr val="800000"/>
    <a:srgbClr val="990033"/>
    <a:srgbClr val="FDA1AC"/>
    <a:srgbClr val="CC9900"/>
    <a:srgbClr val="FFCCCC"/>
    <a:srgbClr val="FFCC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p:cViewPr varScale="1">
        <p:scale>
          <a:sx n="99" d="100"/>
          <a:sy n="99" d="100"/>
        </p:scale>
        <p:origin x="72"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15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15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15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1593638-CED7-4221-866D-47380DB7BCF7}" type="slidenum">
              <a:rPr lang="en-US" altLang="en-US"/>
              <a:pPr>
                <a:defRPr/>
              </a:pPr>
              <a:t>‹#›</a:t>
            </a:fld>
            <a:endParaRPr lang="en-US" altLang="en-US"/>
          </a:p>
        </p:txBody>
      </p:sp>
    </p:spTree>
    <p:extLst>
      <p:ext uri="{BB962C8B-B14F-4D97-AF65-F5344CB8AC3E}">
        <p14:creationId xmlns:p14="http://schemas.microsoft.com/office/powerpoint/2010/main" val="16676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B855015-B35C-41CC-9E9A-1798C3C1FA37}" type="slidenum">
              <a:rPr lang="en-US" altLang="en-US"/>
              <a:pPr>
                <a:defRPr/>
              </a:pPr>
              <a:t>‹#›</a:t>
            </a:fld>
            <a:endParaRPr lang="en-US" altLang="en-US"/>
          </a:p>
        </p:txBody>
      </p:sp>
    </p:spTree>
    <p:extLst>
      <p:ext uri="{BB962C8B-B14F-4D97-AF65-F5344CB8AC3E}">
        <p14:creationId xmlns:p14="http://schemas.microsoft.com/office/powerpoint/2010/main" val="317946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2D9447-5663-405A-944A-E1221776A198}" type="slidenum">
              <a:rPr lang="en-US" altLang="en-US"/>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1320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85723D-B35B-4DDE-B1C9-CDBB3F5E5FF2}" type="slidenum">
              <a:rPr lang="en-US" altLang="en-US"/>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0726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C1CBFD-FF49-44F8-94C9-E3682E82C334}" type="slidenum">
              <a:rPr lang="en-US" altLang="en-US"/>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6895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8AD8044-835F-43A3-86EE-018CF996B099}" type="slidenum">
              <a:rPr lang="en-US" altLang="en-US"/>
              <a:pPr>
                <a:defRPr/>
              </a:pPr>
              <a:t>‹#›</a:t>
            </a:fld>
            <a:endParaRPr lang="en-US" altLang="en-US"/>
          </a:p>
        </p:txBody>
      </p:sp>
    </p:spTree>
    <p:extLst>
      <p:ext uri="{BB962C8B-B14F-4D97-AF65-F5344CB8AC3E}">
        <p14:creationId xmlns:p14="http://schemas.microsoft.com/office/powerpoint/2010/main" val="23646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A236D49-A44D-4D53-B92A-5DB5D857187B}" type="slidenum">
              <a:rPr lang="en-US" altLang="en-US"/>
              <a:pPr>
                <a:defRPr/>
              </a:pPr>
              <a:t>‹#›</a:t>
            </a:fld>
            <a:endParaRPr lang="en-US" altLang="en-US"/>
          </a:p>
        </p:txBody>
      </p:sp>
    </p:spTree>
    <p:extLst>
      <p:ext uri="{BB962C8B-B14F-4D97-AF65-F5344CB8AC3E}">
        <p14:creationId xmlns:p14="http://schemas.microsoft.com/office/powerpoint/2010/main" val="106021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A0D59A2-A951-4620-BEE4-A7271B2AA09D}" type="slidenum">
              <a:rPr lang="en-US" altLang="en-US"/>
              <a:pPr>
                <a:defRPr/>
              </a:pPr>
              <a:t>‹#›</a:t>
            </a:fld>
            <a:endParaRPr lang="en-US" altLang="en-US"/>
          </a:p>
        </p:txBody>
      </p:sp>
    </p:spTree>
    <p:extLst>
      <p:ext uri="{BB962C8B-B14F-4D97-AF65-F5344CB8AC3E}">
        <p14:creationId xmlns:p14="http://schemas.microsoft.com/office/powerpoint/2010/main" val="678968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D56B43B-063C-47EE-B1A3-745CE1BFEEB6}" type="slidenum">
              <a:rPr lang="en-US" altLang="en-US"/>
              <a:pPr>
                <a:defRPr/>
              </a:pPr>
              <a:t>‹#›</a:t>
            </a:fld>
            <a:endParaRPr lang="en-US" altLang="en-US"/>
          </a:p>
        </p:txBody>
      </p:sp>
    </p:spTree>
    <p:extLst>
      <p:ext uri="{BB962C8B-B14F-4D97-AF65-F5344CB8AC3E}">
        <p14:creationId xmlns:p14="http://schemas.microsoft.com/office/powerpoint/2010/main" val="311611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8D4EC00-1E64-4D83-B3F5-1D4353C9B401}" type="slidenum">
              <a:rPr lang="en-US" altLang="en-US"/>
              <a:pPr>
                <a:defRPr/>
              </a:pPr>
              <a:t>‹#›</a:t>
            </a:fld>
            <a:endParaRPr lang="en-US" altLang="en-US"/>
          </a:p>
        </p:txBody>
      </p:sp>
    </p:spTree>
    <p:extLst>
      <p:ext uri="{BB962C8B-B14F-4D97-AF65-F5344CB8AC3E}">
        <p14:creationId xmlns:p14="http://schemas.microsoft.com/office/powerpoint/2010/main" val="355758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3CF895-A149-44D7-91EF-181D4EE73848}" type="slidenum">
              <a:rPr lang="en-US" altLang="en-US"/>
              <a:pPr>
                <a:defRPr/>
              </a:pPr>
              <a:t>‹#›</a:t>
            </a:fld>
            <a:endParaRPr lang="en-US" altLang="en-US"/>
          </a:p>
        </p:txBody>
      </p:sp>
    </p:spTree>
    <p:extLst>
      <p:ext uri="{BB962C8B-B14F-4D97-AF65-F5344CB8AC3E}">
        <p14:creationId xmlns:p14="http://schemas.microsoft.com/office/powerpoint/2010/main" val="209855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2AEE11F-012A-4908-8A44-78EB6A2AA176}" type="slidenum">
              <a:rPr lang="en-US" altLang="en-US"/>
              <a:pPr>
                <a:defRPr/>
              </a:pPr>
              <a:t>‹#›</a:t>
            </a:fld>
            <a:endParaRPr lang="en-US" altLang="en-US"/>
          </a:p>
        </p:txBody>
      </p:sp>
    </p:spTree>
    <p:extLst>
      <p:ext uri="{BB962C8B-B14F-4D97-AF65-F5344CB8AC3E}">
        <p14:creationId xmlns:p14="http://schemas.microsoft.com/office/powerpoint/2010/main" val="330127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45435E2-02C8-41D4-83CF-86AAE8B6FBD8}" type="slidenum">
              <a:rPr lang="en-US" altLang="en-US"/>
              <a:pPr>
                <a:defRPr/>
              </a:pPr>
              <a:t>‹#›</a:t>
            </a:fld>
            <a:endParaRPr lang="en-US" altLang="en-US"/>
          </a:p>
        </p:txBody>
      </p:sp>
    </p:spTree>
    <p:extLst>
      <p:ext uri="{BB962C8B-B14F-4D97-AF65-F5344CB8AC3E}">
        <p14:creationId xmlns:p14="http://schemas.microsoft.com/office/powerpoint/2010/main" val="193457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9E8BE24-E574-4C54-BAF5-647D36AFCC74}" type="slidenum">
              <a:rPr lang="en-US" altLang="en-US"/>
              <a:pPr>
                <a:defRPr/>
              </a:pPr>
              <a:t>‹#›</a:t>
            </a:fld>
            <a:endParaRPr lang="en-US" altLang="en-US"/>
          </a:p>
        </p:txBody>
      </p:sp>
    </p:spTree>
    <p:extLst>
      <p:ext uri="{BB962C8B-B14F-4D97-AF65-F5344CB8AC3E}">
        <p14:creationId xmlns:p14="http://schemas.microsoft.com/office/powerpoint/2010/main" val="229168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189011F-490E-4036-BC73-8E823E53D7D5}" type="slidenum">
              <a:rPr lang="en-US" altLang="en-US"/>
              <a:pPr>
                <a:defRPr/>
              </a:pPr>
              <a:t>‹#›</a:t>
            </a:fld>
            <a:endParaRPr lang="en-US" altLang="en-US"/>
          </a:p>
        </p:txBody>
      </p:sp>
    </p:spTree>
    <p:extLst>
      <p:ext uri="{BB962C8B-B14F-4D97-AF65-F5344CB8AC3E}">
        <p14:creationId xmlns:p14="http://schemas.microsoft.com/office/powerpoint/2010/main" val="354515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4804D4-C15E-4357-A8E3-3DD9E6515450}" type="slidenum">
              <a:rPr lang="en-US" altLang="en-US"/>
              <a:pPr>
                <a:defRPr/>
              </a:pPr>
              <a:t>‹#›</a:t>
            </a:fld>
            <a:endParaRPr lang="en-US" altLang="en-US"/>
          </a:p>
        </p:txBody>
      </p:sp>
    </p:spTree>
    <p:extLst>
      <p:ext uri="{BB962C8B-B14F-4D97-AF65-F5344CB8AC3E}">
        <p14:creationId xmlns:p14="http://schemas.microsoft.com/office/powerpoint/2010/main" val="181387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2C565D7-3124-4B70-9855-94B8738A25C7}" type="slidenum">
              <a:rPr lang="en-US" altLang="en-US"/>
              <a:pPr>
                <a:defRPr/>
              </a:pPr>
              <a:t>‹#›</a:t>
            </a:fld>
            <a:endParaRPr lang="en-US" altLang="en-US"/>
          </a:p>
        </p:txBody>
      </p:sp>
    </p:spTree>
    <p:extLst>
      <p:ext uri="{BB962C8B-B14F-4D97-AF65-F5344CB8AC3E}">
        <p14:creationId xmlns:p14="http://schemas.microsoft.com/office/powerpoint/2010/main" val="2149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8C4535C-1D84-40C7-97A6-D492EC37C7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b="0" i="0" u="none"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0" i="0" u="none"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jpeg"/><Relationship Id="rId7" Type="http://schemas.openxmlformats.org/officeDocument/2006/relationships/hyperlink" Target="Thuchanh.pp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Lithuyet.pps" TargetMode="External"/><Relationship Id="rId5" Type="http://schemas.openxmlformats.org/officeDocument/2006/relationships/slide" Target="slide2.xml"/><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Thuchanh.pps" TargetMode="External"/><Relationship Id="rId5" Type="http://schemas.openxmlformats.org/officeDocument/2006/relationships/image" Target="../media/image5.png"/><Relationship Id="rId4" Type="http://schemas.openxmlformats.org/officeDocument/2006/relationships/hyperlink" Target="Lithuyet.pp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Rectangle 22"/>
          <p:cNvSpPr>
            <a:spLocks noChangeArrowheads="1"/>
          </p:cNvSpPr>
          <p:nvPr/>
        </p:nvSpPr>
        <p:spPr bwMode="auto">
          <a:xfrm>
            <a:off x="0" y="6477000"/>
            <a:ext cx="9144000" cy="381000"/>
          </a:xfrm>
          <a:prstGeom prst="rect">
            <a:avLst/>
          </a:prstGeom>
          <a:gradFill rotWithShape="1">
            <a:gsLst>
              <a:gs pos="0">
                <a:schemeClr val="bg1"/>
              </a:gs>
              <a:gs pos="100000">
                <a:srgbClr val="00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FF0066"/>
                </a:solidFill>
                <a:latin typeface="Tahoma" panose="020B0604030504040204" pitchFamily="34" charset="0"/>
              </a:rPr>
              <a:t>Xin     chào    mừng    các   em    đến     với     môn     Tin    học</a:t>
            </a:r>
            <a:r>
              <a:rPr lang="en-US" altLang="en-US" b="1">
                <a:solidFill>
                  <a:srgbClr val="FF0066"/>
                </a:solidFill>
                <a:latin typeface=".VnArial" panose="020B7200000000000000" pitchFamily="34" charset="0"/>
              </a:rPr>
              <a:t> </a:t>
            </a:r>
          </a:p>
        </p:txBody>
      </p:sp>
      <p:pic>
        <p:nvPicPr>
          <p:cNvPr id="4099" name="Picture 67" descr="t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1" descr="Untitled-4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849438"/>
            <a:ext cx="4724400"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AutoShape 10">
            <a:hlinkClick r:id="rId5" action="ppaction://hlinksldjump"/>
          </p:cNvPr>
          <p:cNvSpPr>
            <a:spLocks noChangeArrowheads="1"/>
          </p:cNvSpPr>
          <p:nvPr/>
        </p:nvSpPr>
        <p:spPr bwMode="auto">
          <a:xfrm>
            <a:off x="15875" y="1195388"/>
            <a:ext cx="2346325" cy="457200"/>
          </a:xfrm>
          <a:prstGeom prst="roundRect">
            <a:avLst>
              <a:gd name="adj" fmla="val 16667"/>
            </a:avLst>
          </a:prstGeom>
          <a:gradFill rotWithShape="1">
            <a:gsLst>
              <a:gs pos="0">
                <a:srgbClr val="CCCC00"/>
              </a:gs>
              <a:gs pos="50000">
                <a:schemeClr val="bg1"/>
              </a:gs>
              <a:gs pos="100000">
                <a:srgbClr val="CCCC00"/>
              </a:gs>
            </a:gsLst>
            <a:lin ang="5400000" scaled="1"/>
          </a:gradFill>
          <a:ln w="12700">
            <a:solidFill>
              <a:srgbClr val="808080"/>
            </a:solidFill>
            <a:round/>
            <a:headEnd/>
            <a:tailEnd/>
          </a:ln>
          <a:effectLst>
            <a:outerShdw dist="35921" dir="2700000" algn="ctr" rotWithShape="0">
              <a:schemeClr val="bg2"/>
            </a:outerShdw>
          </a:effectLst>
        </p:spPr>
        <p:txBody>
          <a:bodyPr wrap="none" anchor="ctr"/>
          <a:lstStyle/>
          <a:p>
            <a:pPr algn="ctr" eaLnBrk="1" hangingPunct="1">
              <a:defRPr/>
            </a:pPr>
            <a:r>
              <a:rPr lang="en-US" altLang="en-US" sz="1600" b="1" i="1">
                <a:solidFill>
                  <a:srgbClr val="FF0066"/>
                </a:solidFill>
                <a:latin typeface="Tahoma" panose="020B0604030504040204" pitchFamily="34" charset="0"/>
              </a:rPr>
              <a:t>Lời giới thiệu</a:t>
            </a:r>
          </a:p>
        </p:txBody>
      </p:sp>
      <p:sp>
        <p:nvSpPr>
          <p:cNvPr id="2116" name="AutoShape 68">
            <a:hlinkClick r:id="rId6" action="ppaction://hlinkpres?slideindex=1&amp;slidetitle="/>
          </p:cNvPr>
          <p:cNvSpPr>
            <a:spLocks noChangeArrowheads="1"/>
          </p:cNvSpPr>
          <p:nvPr/>
        </p:nvSpPr>
        <p:spPr bwMode="auto">
          <a:xfrm>
            <a:off x="2362200" y="1200150"/>
            <a:ext cx="2197100" cy="457200"/>
          </a:xfrm>
          <a:prstGeom prst="roundRect">
            <a:avLst>
              <a:gd name="adj" fmla="val 16667"/>
            </a:avLst>
          </a:prstGeom>
          <a:gradFill rotWithShape="1">
            <a:gsLst>
              <a:gs pos="0">
                <a:srgbClr val="FFCC66"/>
              </a:gs>
              <a:gs pos="50000">
                <a:schemeClr val="bg1"/>
              </a:gs>
              <a:gs pos="100000">
                <a:srgbClr val="FFCC66"/>
              </a:gs>
            </a:gsLst>
            <a:lin ang="5400000" scaled="1"/>
          </a:gradFill>
          <a:ln w="12700">
            <a:solidFill>
              <a:srgbClr val="808080"/>
            </a:solidFill>
            <a:round/>
            <a:headEnd/>
            <a:tailEnd/>
          </a:ln>
          <a:effectLst>
            <a:outerShdw dist="35921" dir="2700000" algn="ctr" rotWithShape="0">
              <a:schemeClr val="bg2"/>
            </a:outerShdw>
          </a:effectLst>
        </p:spPr>
        <p:txBody>
          <a:bodyPr wrap="none" anchor="ctr"/>
          <a:lstStyle/>
          <a:p>
            <a:pPr algn="ctr" eaLnBrk="1" hangingPunct="1">
              <a:defRPr/>
            </a:pPr>
            <a:r>
              <a:rPr lang="en-US" altLang="en-US" sz="1600" b="1" i="1" dirty="0" err="1">
                <a:solidFill>
                  <a:srgbClr val="FF0066"/>
                </a:solidFill>
                <a:latin typeface="Tahoma" panose="020B0604030504040204" pitchFamily="34" charset="0"/>
              </a:rPr>
              <a:t>Bài</a:t>
            </a:r>
            <a:r>
              <a:rPr lang="en-US" altLang="en-US" sz="1600" b="1" i="1" dirty="0">
                <a:solidFill>
                  <a:srgbClr val="FF0066"/>
                </a:solidFill>
                <a:latin typeface="Tahoma" panose="020B0604030504040204" pitchFamily="34" charset="0"/>
              </a:rPr>
              <a:t> </a:t>
            </a:r>
            <a:r>
              <a:rPr lang="en-US" altLang="en-US" sz="1600" b="1" i="1" dirty="0" err="1">
                <a:solidFill>
                  <a:srgbClr val="FF0066"/>
                </a:solidFill>
                <a:latin typeface="Tahoma" panose="020B0604030504040204" pitchFamily="34" charset="0"/>
              </a:rPr>
              <a:t>lí</a:t>
            </a:r>
            <a:r>
              <a:rPr lang="en-US" altLang="en-US" sz="1600" b="1" i="1" dirty="0">
                <a:solidFill>
                  <a:srgbClr val="FF0066"/>
                </a:solidFill>
                <a:latin typeface="Tahoma" panose="020B0604030504040204" pitchFamily="34" charset="0"/>
              </a:rPr>
              <a:t> </a:t>
            </a:r>
            <a:r>
              <a:rPr lang="en-US" altLang="en-US" sz="1600" b="1" i="1" dirty="0" err="1">
                <a:solidFill>
                  <a:srgbClr val="FF0066"/>
                </a:solidFill>
                <a:latin typeface="Tahoma" panose="020B0604030504040204" pitchFamily="34" charset="0"/>
              </a:rPr>
              <a:t>thuyết</a:t>
            </a:r>
            <a:endParaRPr lang="en-US" altLang="en-US" sz="1600" b="1" i="1" dirty="0">
              <a:solidFill>
                <a:srgbClr val="FF0066"/>
              </a:solidFill>
              <a:latin typeface="Tahoma" panose="020B0604030504040204" pitchFamily="34" charset="0"/>
            </a:endParaRPr>
          </a:p>
        </p:txBody>
      </p:sp>
      <p:sp>
        <p:nvSpPr>
          <p:cNvPr id="2117" name="AutoShape 69">
            <a:hlinkClick r:id="rId7" action="ppaction://hlinkpres?slideindex=1&amp;slidetitle="/>
          </p:cNvPr>
          <p:cNvSpPr>
            <a:spLocks noChangeArrowheads="1"/>
          </p:cNvSpPr>
          <p:nvPr/>
        </p:nvSpPr>
        <p:spPr bwMode="auto">
          <a:xfrm>
            <a:off x="4591050" y="1206500"/>
            <a:ext cx="2222500" cy="457200"/>
          </a:xfrm>
          <a:prstGeom prst="roundRect">
            <a:avLst>
              <a:gd name="adj" fmla="val 16667"/>
            </a:avLst>
          </a:prstGeom>
          <a:gradFill rotWithShape="1">
            <a:gsLst>
              <a:gs pos="0">
                <a:srgbClr val="FFCCCC"/>
              </a:gs>
              <a:gs pos="50000">
                <a:schemeClr val="bg1"/>
              </a:gs>
              <a:gs pos="100000">
                <a:srgbClr val="FFCCCC"/>
              </a:gs>
            </a:gsLst>
            <a:lin ang="5400000" scaled="1"/>
          </a:gradFill>
          <a:ln w="12700">
            <a:solidFill>
              <a:srgbClr val="808080"/>
            </a:solidFill>
            <a:round/>
            <a:headEnd/>
            <a:tailEnd/>
          </a:ln>
          <a:effectLst>
            <a:outerShdw dist="35921" dir="2700000" algn="ctr" rotWithShape="0">
              <a:schemeClr val="bg2"/>
            </a:outerShdw>
          </a:effectLst>
        </p:spPr>
        <p:txBody>
          <a:bodyPr wrap="none" anchor="ctr"/>
          <a:lstStyle/>
          <a:p>
            <a:pPr algn="ctr" eaLnBrk="1" hangingPunct="1">
              <a:defRPr/>
            </a:pPr>
            <a:r>
              <a:rPr lang="en-US" altLang="en-US" sz="1600" b="1" i="1">
                <a:solidFill>
                  <a:srgbClr val="FF0066"/>
                </a:solidFill>
                <a:latin typeface="Tahoma" panose="020B0604030504040204" pitchFamily="34" charset="0"/>
              </a:rPr>
              <a:t>Bài thực hành</a:t>
            </a:r>
          </a:p>
        </p:txBody>
      </p:sp>
      <p:sp>
        <p:nvSpPr>
          <p:cNvPr id="2118" name="AutoShape 70">
            <a:hlinkClick r:id="rId8" action="ppaction://hlinksldjump"/>
          </p:cNvPr>
          <p:cNvSpPr>
            <a:spLocks noChangeArrowheads="1"/>
          </p:cNvSpPr>
          <p:nvPr/>
        </p:nvSpPr>
        <p:spPr bwMode="auto">
          <a:xfrm>
            <a:off x="6834188" y="1206500"/>
            <a:ext cx="2309812" cy="457200"/>
          </a:xfrm>
          <a:prstGeom prst="roundRect">
            <a:avLst>
              <a:gd name="adj" fmla="val 16667"/>
            </a:avLst>
          </a:prstGeom>
          <a:gradFill rotWithShape="1">
            <a:gsLst>
              <a:gs pos="0">
                <a:srgbClr val="CC9900"/>
              </a:gs>
              <a:gs pos="50000">
                <a:schemeClr val="bg1"/>
              </a:gs>
              <a:gs pos="100000">
                <a:srgbClr val="CC9900"/>
              </a:gs>
            </a:gsLst>
            <a:lin ang="5400000" scaled="1"/>
          </a:gradFill>
          <a:ln w="12700">
            <a:solidFill>
              <a:srgbClr val="808080"/>
            </a:solidFill>
            <a:round/>
            <a:headEnd/>
            <a:tailEnd/>
          </a:ln>
          <a:effectLst>
            <a:outerShdw dist="35921" dir="2700000" algn="ctr" rotWithShape="0">
              <a:schemeClr val="bg2"/>
            </a:outerShdw>
          </a:effectLst>
        </p:spPr>
        <p:txBody>
          <a:bodyPr wrap="none" anchor="ctr"/>
          <a:lstStyle/>
          <a:p>
            <a:pPr algn="ctr" eaLnBrk="1" hangingPunct="1">
              <a:defRPr/>
            </a:pPr>
            <a:r>
              <a:rPr lang="en-US" altLang="en-US" sz="1600" b="1" i="1" dirty="0" err="1">
                <a:solidFill>
                  <a:srgbClr val="FF0066"/>
                </a:solidFill>
                <a:latin typeface="Tahoma" panose="020B0604030504040204" pitchFamily="34" charset="0"/>
              </a:rPr>
              <a:t>Tác</a:t>
            </a:r>
            <a:r>
              <a:rPr lang="en-US" altLang="en-US" sz="1600" b="1" i="1" dirty="0">
                <a:solidFill>
                  <a:srgbClr val="FF0066"/>
                </a:solidFill>
                <a:latin typeface="Tahoma" panose="020B0604030504040204" pitchFamily="34" charset="0"/>
              </a:rPr>
              <a:t> </a:t>
            </a:r>
            <a:r>
              <a:rPr lang="en-US" altLang="en-US" sz="1600" b="1" i="1" dirty="0" err="1">
                <a:solidFill>
                  <a:srgbClr val="FF0066"/>
                </a:solidFill>
                <a:latin typeface="Tahoma" panose="020B0604030504040204" pitchFamily="34" charset="0"/>
              </a:rPr>
              <a:t>giả</a:t>
            </a:r>
            <a:endParaRPr lang="en-US" altLang="en-US" sz="1600" b="1" i="1" dirty="0">
              <a:solidFill>
                <a:srgbClr val="FF0066"/>
              </a:solidFill>
              <a:latin typeface="Tahoma" panose="020B0604030504040204" pitchFamily="34" charset="0"/>
            </a:endParaRPr>
          </a:p>
        </p:txBody>
      </p:sp>
      <p:pic>
        <p:nvPicPr>
          <p:cNvPr id="4105" name="Picture 92" descr="quizthm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676400"/>
            <a:ext cx="1524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1" name="Text Box 93"/>
          <p:cNvSpPr txBox="1">
            <a:spLocks noChangeArrowheads="1"/>
          </p:cNvSpPr>
          <p:nvPr/>
        </p:nvSpPr>
        <p:spPr bwMode="auto">
          <a:xfrm>
            <a:off x="586087" y="2544761"/>
            <a:ext cx="3740150" cy="1160463"/>
          </a:xfrm>
          <a:prstGeom prst="rect">
            <a:avLst/>
          </a:prstGeom>
          <a:noFill/>
          <a:ln>
            <a:noFill/>
          </a:ln>
          <a:effectLst/>
          <a:extLst>
            <a:ext uri="{909E8E84-426E-40DD-AFC4-6F175D3DCCD1}">
              <a14:hiddenFill xmlns:a14="http://schemas.microsoft.com/office/drawing/2010/main">
                <a:gradFill rotWithShape="1">
                  <a:gsLst>
                    <a:gs pos="0">
                      <a:srgbClr val="FDA1AC"/>
                    </a:gs>
                    <a:gs pos="50000">
                      <a:schemeClr val="bg1"/>
                    </a:gs>
                    <a:gs pos="100000">
                      <a:srgbClr val="FDA1AC"/>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defRPr/>
            </a:pPr>
            <a:r>
              <a:rPr lang="en-US" altLang="en-US" dirty="0">
                <a:solidFill>
                  <a:srgbClr val="990033"/>
                </a:solidFill>
              </a:rPr>
              <a:t>“</a:t>
            </a:r>
            <a:r>
              <a:rPr lang="en-US" altLang="en-US" i="1" dirty="0" err="1">
                <a:solidFill>
                  <a:srgbClr val="990033"/>
                </a:solidFill>
              </a:rPr>
              <a:t>Việc</a:t>
            </a:r>
            <a:r>
              <a:rPr lang="en-US" altLang="en-US" i="1" dirty="0">
                <a:solidFill>
                  <a:srgbClr val="990033"/>
                </a:solidFill>
              </a:rPr>
              <a:t> </a:t>
            </a:r>
            <a:r>
              <a:rPr lang="en-US" altLang="en-US" i="1" dirty="0" err="1">
                <a:solidFill>
                  <a:srgbClr val="990033"/>
                </a:solidFill>
              </a:rPr>
              <a:t>học</a:t>
            </a:r>
            <a:r>
              <a:rPr lang="en-US" altLang="en-US" i="1" dirty="0">
                <a:solidFill>
                  <a:srgbClr val="990033"/>
                </a:solidFill>
              </a:rPr>
              <a:t> </a:t>
            </a:r>
            <a:r>
              <a:rPr lang="en-US" altLang="en-US" i="1" dirty="0" err="1">
                <a:solidFill>
                  <a:srgbClr val="990033"/>
                </a:solidFill>
              </a:rPr>
              <a:t>như</a:t>
            </a:r>
            <a:r>
              <a:rPr lang="en-US" altLang="en-US" i="1" dirty="0">
                <a:solidFill>
                  <a:srgbClr val="990033"/>
                </a:solidFill>
              </a:rPr>
              <a:t> con </a:t>
            </a:r>
            <a:r>
              <a:rPr lang="en-US" altLang="en-US" i="1" dirty="0" err="1">
                <a:solidFill>
                  <a:srgbClr val="990033"/>
                </a:solidFill>
              </a:rPr>
              <a:t>thuyền</a:t>
            </a:r>
            <a:r>
              <a:rPr lang="en-US" altLang="en-US" i="1" dirty="0">
                <a:solidFill>
                  <a:srgbClr val="990033"/>
                </a:solidFill>
              </a:rPr>
              <a:t> </a:t>
            </a:r>
            <a:r>
              <a:rPr lang="en-US" altLang="en-US" i="1" dirty="0" err="1">
                <a:solidFill>
                  <a:srgbClr val="990033"/>
                </a:solidFill>
              </a:rPr>
              <a:t>đi</a:t>
            </a:r>
            <a:r>
              <a:rPr lang="en-US" altLang="en-US" i="1" dirty="0">
                <a:solidFill>
                  <a:srgbClr val="990033"/>
                </a:solidFill>
              </a:rPr>
              <a:t> </a:t>
            </a:r>
            <a:r>
              <a:rPr lang="en-US" altLang="en-US" i="1" dirty="0" err="1">
                <a:solidFill>
                  <a:srgbClr val="990033"/>
                </a:solidFill>
              </a:rPr>
              <a:t>trên</a:t>
            </a:r>
            <a:r>
              <a:rPr lang="en-US" altLang="en-US" i="1" dirty="0">
                <a:solidFill>
                  <a:srgbClr val="990033"/>
                </a:solidFill>
              </a:rPr>
              <a:t> </a:t>
            </a:r>
            <a:r>
              <a:rPr lang="en-US" altLang="en-US" i="1" dirty="0" err="1">
                <a:solidFill>
                  <a:srgbClr val="990033"/>
                </a:solidFill>
              </a:rPr>
              <a:t>dòng</a:t>
            </a:r>
            <a:r>
              <a:rPr lang="en-US" altLang="en-US" i="1" dirty="0">
                <a:solidFill>
                  <a:srgbClr val="990033"/>
                </a:solidFill>
              </a:rPr>
              <a:t> </a:t>
            </a:r>
            <a:r>
              <a:rPr lang="en-US" altLang="en-US" i="1" dirty="0" err="1">
                <a:solidFill>
                  <a:srgbClr val="990033"/>
                </a:solidFill>
              </a:rPr>
              <a:t>nước</a:t>
            </a:r>
            <a:r>
              <a:rPr lang="en-US" altLang="en-US" i="1" dirty="0">
                <a:solidFill>
                  <a:srgbClr val="990033"/>
                </a:solidFill>
              </a:rPr>
              <a:t> </a:t>
            </a:r>
            <a:r>
              <a:rPr lang="en-US" altLang="en-US" i="1" dirty="0" err="1">
                <a:solidFill>
                  <a:srgbClr val="990033"/>
                </a:solidFill>
              </a:rPr>
              <a:t>ngược</a:t>
            </a:r>
            <a:r>
              <a:rPr lang="en-US" altLang="en-US" i="1" dirty="0">
                <a:solidFill>
                  <a:srgbClr val="990033"/>
                </a:solidFill>
              </a:rPr>
              <a:t>, </a:t>
            </a:r>
            <a:r>
              <a:rPr lang="en-US" altLang="en-US" i="1" dirty="0" err="1">
                <a:solidFill>
                  <a:srgbClr val="990033"/>
                </a:solidFill>
              </a:rPr>
              <a:t>không</a:t>
            </a:r>
            <a:r>
              <a:rPr lang="en-US" altLang="en-US" i="1" dirty="0">
                <a:solidFill>
                  <a:srgbClr val="990033"/>
                </a:solidFill>
              </a:rPr>
              <a:t> </a:t>
            </a:r>
            <a:r>
              <a:rPr lang="en-US" altLang="en-US" i="1" dirty="0" err="1">
                <a:solidFill>
                  <a:srgbClr val="990033"/>
                </a:solidFill>
              </a:rPr>
              <a:t>tiến</a:t>
            </a:r>
            <a:r>
              <a:rPr lang="en-US" altLang="en-US" i="1" dirty="0">
                <a:solidFill>
                  <a:srgbClr val="990033"/>
                </a:solidFill>
              </a:rPr>
              <a:t> </a:t>
            </a:r>
            <a:r>
              <a:rPr lang="en-US" altLang="en-US" i="1" dirty="0" err="1">
                <a:solidFill>
                  <a:srgbClr val="990033"/>
                </a:solidFill>
              </a:rPr>
              <a:t>có</a:t>
            </a:r>
            <a:r>
              <a:rPr lang="en-US" altLang="en-US" i="1" dirty="0">
                <a:solidFill>
                  <a:srgbClr val="990033"/>
                </a:solidFill>
              </a:rPr>
              <a:t> </a:t>
            </a:r>
            <a:r>
              <a:rPr lang="en-US" altLang="en-US" i="1" dirty="0" err="1">
                <a:solidFill>
                  <a:srgbClr val="990033"/>
                </a:solidFill>
              </a:rPr>
              <a:t>nghĩa</a:t>
            </a:r>
            <a:r>
              <a:rPr lang="en-US" altLang="en-US" i="1" dirty="0">
                <a:solidFill>
                  <a:srgbClr val="990033"/>
                </a:solidFill>
              </a:rPr>
              <a:t> </a:t>
            </a:r>
            <a:r>
              <a:rPr lang="en-US" altLang="en-US" i="1" dirty="0" err="1">
                <a:solidFill>
                  <a:srgbClr val="990033"/>
                </a:solidFill>
              </a:rPr>
              <a:t>là</a:t>
            </a:r>
            <a:r>
              <a:rPr lang="en-US" altLang="en-US" i="1" dirty="0">
                <a:solidFill>
                  <a:srgbClr val="990033"/>
                </a:solidFill>
              </a:rPr>
              <a:t> </a:t>
            </a:r>
            <a:r>
              <a:rPr lang="en-US" altLang="en-US" i="1" dirty="0" err="1">
                <a:solidFill>
                  <a:srgbClr val="990033"/>
                </a:solidFill>
              </a:rPr>
              <a:t>lùi</a:t>
            </a:r>
            <a:r>
              <a:rPr lang="en-US" altLang="en-US" i="1" dirty="0">
                <a:solidFill>
                  <a:srgbClr val="990033"/>
                </a:solidFill>
              </a:rPr>
              <a:t>”.</a:t>
            </a:r>
          </a:p>
          <a:p>
            <a:pPr algn="r" eaLnBrk="1" hangingPunct="1">
              <a:defRPr/>
            </a:pPr>
            <a:r>
              <a:rPr lang="en-US" altLang="en-US" sz="1600" dirty="0" err="1">
                <a:solidFill>
                  <a:srgbClr val="0B7346"/>
                </a:solidFill>
              </a:rPr>
              <a:t>Danh</a:t>
            </a:r>
            <a:r>
              <a:rPr lang="en-US" altLang="en-US" sz="1600" dirty="0">
                <a:solidFill>
                  <a:srgbClr val="0B7346"/>
                </a:solidFill>
              </a:rPr>
              <a:t> </a:t>
            </a:r>
            <a:r>
              <a:rPr lang="en-US" altLang="en-US" sz="1600" dirty="0" err="1">
                <a:solidFill>
                  <a:srgbClr val="0B7346"/>
                </a:solidFill>
              </a:rPr>
              <a:t>ngôn</a:t>
            </a:r>
            <a:endParaRPr lang="en-US" altLang="en-US" sz="1600" dirty="0">
              <a:solidFill>
                <a:srgbClr val="0B7346"/>
              </a:solidFill>
            </a:endParaRPr>
          </a:p>
        </p:txBody>
      </p:sp>
      <p:pic>
        <p:nvPicPr>
          <p:cNvPr id="2" name="Picture 1"/>
          <p:cNvPicPr>
            <a:picLocks noChangeAspect="1"/>
          </p:cNvPicPr>
          <p:nvPr/>
        </p:nvPicPr>
        <p:blipFill>
          <a:blip r:embed="rId10"/>
          <a:stretch>
            <a:fillRect/>
          </a:stretch>
        </p:blipFill>
        <p:spPr>
          <a:xfrm>
            <a:off x="73392" y="3810000"/>
            <a:ext cx="4517658" cy="25415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nodeType="afterEffect">
                                  <p:stCondLst>
                                    <p:cond delay="0"/>
                                  </p:stCondLst>
                                  <p:childTnLst>
                                    <p:set>
                                      <p:cBhvr>
                                        <p:cTn id="6" dur="1" fill="hold">
                                          <p:stCondLst>
                                            <p:cond delay="0"/>
                                          </p:stCondLst>
                                        </p:cTn>
                                        <p:tgtEl>
                                          <p:spTgt spid="2070">
                                            <p:txEl>
                                              <p:pRg st="0" end="0"/>
                                            </p:txEl>
                                          </p:spTgt>
                                        </p:tgtEl>
                                        <p:attrNameLst>
                                          <p:attrName>style.visibility</p:attrName>
                                        </p:attrNameLst>
                                      </p:cBhvr>
                                      <p:to>
                                        <p:strVal val="visible"/>
                                      </p:to>
                                    </p:set>
                                    <p:anim calcmode="lin" valueType="num">
                                      <p:cBhvr additive="base">
                                        <p:cTn id="7" dur="5000" fill="hold"/>
                                        <p:tgtEl>
                                          <p:spTgt spid="2070">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0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609600" y="1143000"/>
            <a:ext cx="7848600"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a:solidFill>
                  <a:srgbClr val="800000"/>
                </a:solidFill>
                <a:latin typeface="Tahoma" panose="020B0604030504040204" pitchFamily="34" charset="0"/>
              </a:rPr>
              <a:t>Giáo án gồm các bài giảng phần bảng tính điện tử trong sách giáo khoa Tin học dành cho THCS, quyển 2. Giáo án gồm sách và đĩa CD. Nội dung trong đĩa CD gồm:</a:t>
            </a:r>
          </a:p>
          <a:p>
            <a:pPr algn="just" eaLnBrk="1" hangingPunct="1">
              <a:spcBef>
                <a:spcPct val="50000"/>
              </a:spcBef>
              <a:buFontTx/>
              <a:buChar char="•"/>
            </a:pPr>
            <a:r>
              <a:rPr lang="en-US" altLang="en-US">
                <a:solidFill>
                  <a:srgbClr val="0000FF"/>
                </a:solidFill>
                <a:latin typeface="Tahoma" panose="020B0604030504040204" pitchFamily="34" charset="0"/>
              </a:rPr>
              <a:t> Các bài giảng điện tử g</a:t>
            </a:r>
            <a:r>
              <a:rPr lang="en-US" altLang="en-US">
                <a:solidFill>
                  <a:srgbClr val="0000FF"/>
                </a:solidFill>
              </a:rPr>
              <a:t>ồm</a:t>
            </a:r>
            <a:r>
              <a:rPr lang="en-US" altLang="en-US">
                <a:solidFill>
                  <a:srgbClr val="0000FF"/>
                </a:solidFill>
                <a:latin typeface="Tahoma" panose="020B0604030504040204" pitchFamily="34" charset="0"/>
              </a:rPr>
              <a:t> hai loại bài:</a:t>
            </a:r>
            <a:r>
              <a:rPr lang="en-US" altLang="en-US">
                <a:solidFill>
                  <a:srgbClr val="800000"/>
                </a:solidFill>
                <a:latin typeface="Tahoma" panose="020B0604030504040204" pitchFamily="34" charset="0"/>
              </a:rPr>
              <a:t> Các bài lí thuyết và các bài thực hành.</a:t>
            </a:r>
          </a:p>
          <a:p>
            <a:pPr algn="just" eaLnBrk="1" hangingPunct="1">
              <a:spcBef>
                <a:spcPct val="50000"/>
              </a:spcBef>
              <a:buFontTx/>
              <a:buChar char="•"/>
            </a:pPr>
            <a:r>
              <a:rPr lang="en-US" altLang="en-US">
                <a:solidFill>
                  <a:srgbClr val="0000FF"/>
                </a:solidFill>
                <a:latin typeface="Tahoma" panose="020B0604030504040204" pitchFamily="34" charset="0"/>
              </a:rPr>
              <a:t> Phần mềm trò chơi:</a:t>
            </a:r>
            <a:r>
              <a:rPr lang="en-US" altLang="en-US">
                <a:solidFill>
                  <a:srgbClr val="800000"/>
                </a:solidFill>
                <a:latin typeface="Tahoma" panose="020B0604030504040204" pitchFamily="34" charset="0"/>
              </a:rPr>
              <a:t> Các phần mềm trò chơi cũng được đưa vào đĩa CD, giúp giáo viên thuận tiện trong việc triển khai cài đặt.</a:t>
            </a:r>
          </a:p>
        </p:txBody>
      </p:sp>
      <p:sp>
        <p:nvSpPr>
          <p:cNvPr id="3079" name="AutoShape 7">
            <a:hlinkClick r:id="rId3" action="ppaction://hlinksldjump"/>
          </p:cNvPr>
          <p:cNvSpPr>
            <a:spLocks noChangeArrowheads="1"/>
          </p:cNvSpPr>
          <p:nvPr/>
        </p:nvSpPr>
        <p:spPr bwMode="auto">
          <a:xfrm>
            <a:off x="7918450" y="88900"/>
            <a:ext cx="1143000" cy="304800"/>
          </a:xfrm>
          <a:prstGeom prst="roundRect">
            <a:avLst>
              <a:gd name="adj" fmla="val 16667"/>
            </a:avLst>
          </a:prstGeom>
          <a:gradFill rotWithShape="1">
            <a:gsLst>
              <a:gs pos="0">
                <a:schemeClr val="hlink"/>
              </a:gs>
              <a:gs pos="50000">
                <a:srgbClr val="FFCC99"/>
              </a:gs>
              <a:gs pos="100000">
                <a:schemeClr va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1600" b="1" i="1"/>
              <a:t>Trang chủ</a:t>
            </a:r>
          </a:p>
        </p:txBody>
      </p:sp>
      <p:sp>
        <p:nvSpPr>
          <p:cNvPr id="6148" name="Rectangle 9"/>
          <p:cNvSpPr>
            <a:spLocks noChangeArrowheads="1"/>
          </p:cNvSpPr>
          <p:nvPr/>
        </p:nvSpPr>
        <p:spPr bwMode="auto">
          <a:xfrm>
            <a:off x="0" y="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9" name="Rectangle 10"/>
          <p:cNvSpPr>
            <a:spLocks noChangeArrowheads="1"/>
          </p:cNvSpPr>
          <p:nvPr/>
        </p:nvSpPr>
        <p:spPr bwMode="auto">
          <a:xfrm>
            <a:off x="0" y="6781800"/>
            <a:ext cx="9144000" cy="76200"/>
          </a:xfrm>
          <a:prstGeom prst="rect">
            <a:avLst/>
          </a:prstGeom>
          <a:gradFill rotWithShape="1">
            <a:gsLst>
              <a:gs pos="0">
                <a:srgbClr val="FFFF99">
                  <a:alpha val="40999"/>
                </a:srgbClr>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0" name="Rectangle 11"/>
          <p:cNvSpPr>
            <a:spLocks noChangeArrowheads="1"/>
          </p:cNvSpPr>
          <p:nvPr/>
        </p:nvSpPr>
        <p:spPr bwMode="auto">
          <a:xfrm>
            <a:off x="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1" name="Rectangle 12"/>
          <p:cNvSpPr>
            <a:spLocks noChangeArrowheads="1"/>
          </p:cNvSpPr>
          <p:nvPr/>
        </p:nvSpPr>
        <p:spPr bwMode="auto">
          <a:xfrm>
            <a:off x="9067800" y="0"/>
            <a:ext cx="76200" cy="6858000"/>
          </a:xfrm>
          <a:prstGeom prst="rect">
            <a:avLst/>
          </a:prstGeom>
          <a:gradFill rotWithShape="1">
            <a:gsLst>
              <a:gs pos="0">
                <a:srgbClr val="FFFF99">
                  <a:alpha val="40999"/>
                </a:srgbClr>
              </a:gs>
              <a:gs pos="100000">
                <a:srgbClr val="6600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2" name="WordArt 25"/>
          <p:cNvSpPr>
            <a:spLocks noChangeArrowheads="1" noChangeShapeType="1" noTextEdit="1"/>
          </p:cNvSpPr>
          <p:nvPr/>
        </p:nvSpPr>
        <p:spPr bwMode="auto">
          <a:xfrm>
            <a:off x="2895600" y="381000"/>
            <a:ext cx="3333750" cy="5238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Giới thiệu chung</a:t>
            </a:r>
          </a:p>
        </p:txBody>
      </p:sp>
      <p:pic>
        <p:nvPicPr>
          <p:cNvPr id="3098" name="Picture 26" descr="LT">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60045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27" descr="TH">
            <a:hlinkClick r:id="rId6" action="ppaction://hlinkpres?slideindex=1&amp;slidetit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5623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500" fill="hold"/>
                                        <p:tgtEl>
                                          <p:spTgt spid="3078"/>
                                        </p:tgtEl>
                                        <p:attrNameLst>
                                          <p:attrName>ppt_w</p:attrName>
                                        </p:attrNameLst>
                                      </p:cBhvr>
                                      <p:tavLst>
                                        <p:tav tm="0">
                                          <p:val>
                                            <p:fltVal val="0"/>
                                          </p:val>
                                        </p:tav>
                                        <p:tav tm="100000">
                                          <p:val>
                                            <p:strVal val="#ppt_w"/>
                                          </p:val>
                                        </p:tav>
                                      </p:tavLst>
                                    </p:anim>
                                    <p:anim calcmode="lin" valueType="num">
                                      <p:cBhvr>
                                        <p:cTn id="8" dur="500" fill="hold"/>
                                        <p:tgtEl>
                                          <p:spTgt spid="3078"/>
                                        </p:tgtEl>
                                        <p:attrNameLst>
                                          <p:attrName>ppt_h</p:attrName>
                                        </p:attrNameLst>
                                      </p:cBhvr>
                                      <p:tavLst>
                                        <p:tav tm="0">
                                          <p:val>
                                            <p:fltVal val="0"/>
                                          </p:val>
                                        </p:tav>
                                        <p:tav tm="100000">
                                          <p:val>
                                            <p:strVal val="#ppt_h"/>
                                          </p:val>
                                        </p:tav>
                                      </p:tavLst>
                                    </p:anim>
                                    <p:animEffect transition="in" filter="fade">
                                      <p:cBhvr>
                                        <p:cTn id="9" dur="500"/>
                                        <p:tgtEl>
                                          <p:spTgt spid="30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098"/>
                                        </p:tgtEl>
                                        <p:attrNameLst>
                                          <p:attrName>style.visibility</p:attrName>
                                        </p:attrNameLst>
                                      </p:cBhvr>
                                      <p:to>
                                        <p:strVal val="visible"/>
                                      </p:to>
                                    </p:set>
                                    <p:anim calcmode="lin" valueType="num">
                                      <p:cBhvr>
                                        <p:cTn id="14" dur="1000" fill="hold"/>
                                        <p:tgtEl>
                                          <p:spTgt spid="3098"/>
                                        </p:tgtEl>
                                        <p:attrNameLst>
                                          <p:attrName>ppt_w</p:attrName>
                                        </p:attrNameLst>
                                      </p:cBhvr>
                                      <p:tavLst>
                                        <p:tav tm="0">
                                          <p:val>
                                            <p:strVal val="#ppt_w*0.70"/>
                                          </p:val>
                                        </p:tav>
                                        <p:tav tm="100000">
                                          <p:val>
                                            <p:strVal val="#ppt_w"/>
                                          </p:val>
                                        </p:tav>
                                      </p:tavLst>
                                    </p:anim>
                                    <p:anim calcmode="lin" valueType="num">
                                      <p:cBhvr>
                                        <p:cTn id="15" dur="1000" fill="hold"/>
                                        <p:tgtEl>
                                          <p:spTgt spid="3098"/>
                                        </p:tgtEl>
                                        <p:attrNameLst>
                                          <p:attrName>ppt_h</p:attrName>
                                        </p:attrNameLst>
                                      </p:cBhvr>
                                      <p:tavLst>
                                        <p:tav tm="0">
                                          <p:val>
                                            <p:strVal val="#ppt_h"/>
                                          </p:val>
                                        </p:tav>
                                        <p:tav tm="100000">
                                          <p:val>
                                            <p:strVal val="#ppt_h"/>
                                          </p:val>
                                        </p:tav>
                                      </p:tavLst>
                                    </p:anim>
                                    <p:animEffect transition="in" filter="fade">
                                      <p:cBhvr>
                                        <p:cTn id="16" dur="1000"/>
                                        <p:tgtEl>
                                          <p:spTgt spid="3098"/>
                                        </p:tgtEl>
                                      </p:cBhvr>
                                    </p:animEffect>
                                  </p:childTnLst>
                                </p:cTn>
                              </p:par>
                              <p:par>
                                <p:cTn id="17" presetID="35" presetClass="entr" presetSubtype="0" fill="hold" nodeType="withEffect">
                                  <p:stCondLst>
                                    <p:cond delay="0"/>
                                  </p:stCondLst>
                                  <p:childTnLst>
                                    <p:set>
                                      <p:cBhvr>
                                        <p:cTn id="18" dur="1" fill="hold">
                                          <p:stCondLst>
                                            <p:cond delay="0"/>
                                          </p:stCondLst>
                                        </p:cTn>
                                        <p:tgtEl>
                                          <p:spTgt spid="3099"/>
                                        </p:tgtEl>
                                        <p:attrNameLst>
                                          <p:attrName>style.visibility</p:attrName>
                                        </p:attrNameLst>
                                      </p:cBhvr>
                                      <p:to>
                                        <p:strVal val="visible"/>
                                      </p:to>
                                    </p:set>
                                    <p:animEffect transition="in" filter="fade">
                                      <p:cBhvr>
                                        <p:cTn id="19" dur="2000"/>
                                        <p:tgtEl>
                                          <p:spTgt spid="3099"/>
                                        </p:tgtEl>
                                      </p:cBhvr>
                                    </p:animEffect>
                                    <p:anim calcmode="lin" valueType="num">
                                      <p:cBhvr>
                                        <p:cTn id="20" dur="2000" fill="hold"/>
                                        <p:tgtEl>
                                          <p:spTgt spid="3099"/>
                                        </p:tgtEl>
                                        <p:attrNameLst>
                                          <p:attrName>style.rotation</p:attrName>
                                        </p:attrNameLst>
                                      </p:cBhvr>
                                      <p:tavLst>
                                        <p:tav tm="0">
                                          <p:val>
                                            <p:fltVal val="720"/>
                                          </p:val>
                                        </p:tav>
                                        <p:tav tm="100000">
                                          <p:val>
                                            <p:fltVal val="0"/>
                                          </p:val>
                                        </p:tav>
                                      </p:tavLst>
                                    </p:anim>
                                    <p:anim calcmode="lin" valueType="num">
                                      <p:cBhvr>
                                        <p:cTn id="21" dur="2000" fill="hold"/>
                                        <p:tgtEl>
                                          <p:spTgt spid="3099"/>
                                        </p:tgtEl>
                                        <p:attrNameLst>
                                          <p:attrName>ppt_h</p:attrName>
                                        </p:attrNameLst>
                                      </p:cBhvr>
                                      <p:tavLst>
                                        <p:tav tm="0">
                                          <p:val>
                                            <p:fltVal val="0"/>
                                          </p:val>
                                        </p:tav>
                                        <p:tav tm="100000">
                                          <p:val>
                                            <p:strVal val="#ppt_h"/>
                                          </p:val>
                                        </p:tav>
                                      </p:tavLst>
                                    </p:anim>
                                    <p:anim calcmode="lin" valueType="num">
                                      <p:cBhvr>
                                        <p:cTn id="22" dur="2000" fill="hold"/>
                                        <p:tgtEl>
                                          <p:spTgt spid="309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0854" y="-14438"/>
            <a:ext cx="9199345" cy="6948638"/>
          </a:xfrm>
          <a:prstGeom prst="rect">
            <a:avLst/>
          </a:prstGeom>
        </p:spPr>
      </p:pic>
      <p:sp>
        <p:nvSpPr>
          <p:cNvPr id="13339" name="AutoShape 27">
            <a:hlinkClick r:id="rId4" action="ppaction://hlinksldjump"/>
          </p:cNvPr>
          <p:cNvSpPr>
            <a:spLocks noChangeArrowheads="1"/>
          </p:cNvSpPr>
          <p:nvPr/>
        </p:nvSpPr>
        <p:spPr bwMode="auto">
          <a:xfrm>
            <a:off x="8001000" y="0"/>
            <a:ext cx="1143000" cy="304800"/>
          </a:xfrm>
          <a:prstGeom prst="roundRect">
            <a:avLst>
              <a:gd name="adj" fmla="val 16667"/>
            </a:avLst>
          </a:prstGeom>
          <a:gradFill rotWithShape="1">
            <a:gsLst>
              <a:gs pos="0">
                <a:schemeClr val="hlink"/>
              </a:gs>
              <a:gs pos="50000">
                <a:srgbClr val="FFCC99"/>
              </a:gs>
              <a:gs pos="100000">
                <a:schemeClr va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1600" b="1" i="1"/>
              <a:t>Trang chủ</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62&quot;/&gt;&lt;/object&gt;&lt;/object&gt;&lt;object type=&quot;8&quot; unique_id=&quot;10010&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rgbClr val="FDA1AC"/>
            </a:gs>
            <a:gs pos="50000">
              <a:schemeClr val="bg1"/>
            </a:gs>
            <a:gs pos="100000">
              <a:srgbClr val="FDA1AC"/>
            </a:gs>
          </a:gsLst>
          <a:lin ang="5400000" scaled="1"/>
        </a:gra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rgbClr val="FDA1AC"/>
            </a:gs>
            <a:gs pos="50000">
              <a:schemeClr val="bg1"/>
            </a:gs>
            <a:gs pos="100000">
              <a:srgbClr val="FDA1AC"/>
            </a:gs>
          </a:gsLst>
          <a:lin ang="5400000" scaled="1"/>
        </a:gra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Homepage</Template>
  <TotalTime>31</TotalTime>
  <Words>142</Words>
  <Application>Microsoft Office PowerPoint</Application>
  <PresentationFormat>On-screen Show (4:3)</PresentationFormat>
  <Paragraphs>16</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.VnArial</vt:lpstr>
      <vt:lpstr>Tahoma</vt:lpstr>
      <vt:lpstr>Arial</vt:lpstr>
      <vt:lpstr>Default Design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cp:revision>
  <dcterms:created xsi:type="dcterms:W3CDTF">2018-10-18T20:51:03Z</dcterms:created>
  <dcterms:modified xsi:type="dcterms:W3CDTF">2018-10-18T21:33:24Z</dcterms:modified>
</cp:coreProperties>
</file>