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61" r:id="rId14"/>
    <p:sldId id="270" r:id="rId15"/>
    <p:sldId id="271" r:id="rId16"/>
    <p:sldId id="272" r:id="rId17"/>
    <p:sldId id="273" r:id="rId18"/>
    <p:sldId id="262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 userDrawn="1"/>
        </p:nvSpPr>
        <p:spPr>
          <a:xfrm>
            <a:off x="7872916" y="445377"/>
            <a:ext cx="972235" cy="162018"/>
          </a:xfrm>
          <a:prstGeom prst="parallelogram">
            <a:avLst>
              <a:gd name="adj" fmla="val 72620"/>
            </a:avLst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200" dirty="0" smtClean="0">
                <a:latin typeface="AvantGarde Md BT" pitchFamily="34" charset="0"/>
              </a:rPr>
              <a:t>LOGO</a:t>
            </a:r>
            <a:endParaRPr lang="zh-CN" altLang="en-US" sz="1200" dirty="0">
              <a:latin typeface="AvantGarde Md BT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87842" y="1183654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9525">
                  <a:noFill/>
                </a:ln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</a:t>
            </a:r>
            <a:r>
              <a:rPr lang="zh-CN" altLang="en-US" sz="4000" b="1" dirty="0" smtClean="0">
                <a:ln w="9525">
                  <a:noFill/>
                </a:ln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环保低碳节能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b="1" dirty="0" smtClean="0">
                <a:ln w="9525">
                  <a:noFill/>
                </a:ln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5543" y="1891540"/>
            <a:ext cx="486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精美实用，框架严谨，适用于绿色环保公益活动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8648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   时间：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1689764" y="2655982"/>
            <a:ext cx="343202" cy="1605677"/>
          </a:xfrm>
          <a:custGeom>
            <a:avLst/>
            <a:gdLst>
              <a:gd name="T0" fmla="*/ 176 w 354"/>
              <a:gd name="T1" fmla="*/ 16 h 3204"/>
              <a:gd name="T2" fmla="*/ 176 w 354"/>
              <a:gd name="T3" fmla="*/ 16 h 3204"/>
              <a:gd name="T4" fmla="*/ 148 w 354"/>
              <a:gd name="T5" fmla="*/ 14 h 3204"/>
              <a:gd name="T6" fmla="*/ 120 w 354"/>
              <a:gd name="T7" fmla="*/ 12 h 3204"/>
              <a:gd name="T8" fmla="*/ 90 w 354"/>
              <a:gd name="T9" fmla="*/ 6 h 3204"/>
              <a:gd name="T10" fmla="*/ 64 w 354"/>
              <a:gd name="T11" fmla="*/ 0 h 3204"/>
              <a:gd name="T12" fmla="*/ 0 w 354"/>
              <a:gd name="T13" fmla="*/ 3204 h 3204"/>
              <a:gd name="T14" fmla="*/ 354 w 354"/>
              <a:gd name="T15" fmla="*/ 3204 h 3204"/>
              <a:gd name="T16" fmla="*/ 290 w 354"/>
              <a:gd name="T17" fmla="*/ 0 h 3204"/>
              <a:gd name="T18" fmla="*/ 290 w 354"/>
              <a:gd name="T19" fmla="*/ 0 h 3204"/>
              <a:gd name="T20" fmla="*/ 262 w 354"/>
              <a:gd name="T21" fmla="*/ 6 h 3204"/>
              <a:gd name="T22" fmla="*/ 234 w 354"/>
              <a:gd name="T23" fmla="*/ 12 h 3204"/>
              <a:gd name="T24" fmla="*/ 206 w 354"/>
              <a:gd name="T25" fmla="*/ 14 h 3204"/>
              <a:gd name="T26" fmla="*/ 176 w 354"/>
              <a:gd name="T27" fmla="*/ 16 h 3204"/>
              <a:gd name="T28" fmla="*/ 176 w 354"/>
              <a:gd name="T29" fmla="*/ 16 h 3204"/>
              <a:gd name="connsiteX0" fmla="*/ 6494 w 11522"/>
              <a:gd name="connsiteY0" fmla="*/ 50 h 10000"/>
              <a:gd name="connsiteX1" fmla="*/ 6494 w 11522"/>
              <a:gd name="connsiteY1" fmla="*/ 50 h 10000"/>
              <a:gd name="connsiteX2" fmla="*/ 5703 w 11522"/>
              <a:gd name="connsiteY2" fmla="*/ 44 h 10000"/>
              <a:gd name="connsiteX3" fmla="*/ 4912 w 11522"/>
              <a:gd name="connsiteY3" fmla="*/ 37 h 10000"/>
              <a:gd name="connsiteX4" fmla="*/ 4064 w 11522"/>
              <a:gd name="connsiteY4" fmla="*/ 19 h 10000"/>
              <a:gd name="connsiteX5" fmla="*/ 3330 w 11522"/>
              <a:gd name="connsiteY5" fmla="*/ 0 h 10000"/>
              <a:gd name="connsiteX6" fmla="*/ 0 w 11522"/>
              <a:gd name="connsiteY6" fmla="*/ 10000 h 10000"/>
              <a:gd name="connsiteX7" fmla="*/ 11522 w 11522"/>
              <a:gd name="connsiteY7" fmla="*/ 10000 h 10000"/>
              <a:gd name="connsiteX8" fmla="*/ 9714 w 11522"/>
              <a:gd name="connsiteY8" fmla="*/ 0 h 10000"/>
              <a:gd name="connsiteX9" fmla="*/ 9714 w 11522"/>
              <a:gd name="connsiteY9" fmla="*/ 0 h 10000"/>
              <a:gd name="connsiteX10" fmla="*/ 8923 w 11522"/>
              <a:gd name="connsiteY10" fmla="*/ 19 h 10000"/>
              <a:gd name="connsiteX11" fmla="*/ 8132 w 11522"/>
              <a:gd name="connsiteY11" fmla="*/ 37 h 10000"/>
              <a:gd name="connsiteX12" fmla="*/ 7341 w 11522"/>
              <a:gd name="connsiteY12" fmla="*/ 44 h 10000"/>
              <a:gd name="connsiteX13" fmla="*/ 6494 w 11522"/>
              <a:gd name="connsiteY13" fmla="*/ 50 h 10000"/>
              <a:gd name="connsiteX14" fmla="*/ 6494 w 11522"/>
              <a:gd name="connsiteY14" fmla="*/ 50 h 10000"/>
              <a:gd name="connsiteX0" fmla="*/ 6494 w 13252"/>
              <a:gd name="connsiteY0" fmla="*/ 50 h 10000"/>
              <a:gd name="connsiteX1" fmla="*/ 6494 w 13252"/>
              <a:gd name="connsiteY1" fmla="*/ 50 h 10000"/>
              <a:gd name="connsiteX2" fmla="*/ 5703 w 13252"/>
              <a:gd name="connsiteY2" fmla="*/ 44 h 10000"/>
              <a:gd name="connsiteX3" fmla="*/ 4912 w 13252"/>
              <a:gd name="connsiteY3" fmla="*/ 37 h 10000"/>
              <a:gd name="connsiteX4" fmla="*/ 4064 w 13252"/>
              <a:gd name="connsiteY4" fmla="*/ 19 h 10000"/>
              <a:gd name="connsiteX5" fmla="*/ 3330 w 13252"/>
              <a:gd name="connsiteY5" fmla="*/ 0 h 10000"/>
              <a:gd name="connsiteX6" fmla="*/ 0 w 13252"/>
              <a:gd name="connsiteY6" fmla="*/ 10000 h 10000"/>
              <a:gd name="connsiteX7" fmla="*/ 13252 w 13252"/>
              <a:gd name="connsiteY7" fmla="*/ 9935 h 10000"/>
              <a:gd name="connsiteX8" fmla="*/ 9714 w 13252"/>
              <a:gd name="connsiteY8" fmla="*/ 0 h 10000"/>
              <a:gd name="connsiteX9" fmla="*/ 9714 w 13252"/>
              <a:gd name="connsiteY9" fmla="*/ 0 h 10000"/>
              <a:gd name="connsiteX10" fmla="*/ 8923 w 13252"/>
              <a:gd name="connsiteY10" fmla="*/ 19 h 10000"/>
              <a:gd name="connsiteX11" fmla="*/ 8132 w 13252"/>
              <a:gd name="connsiteY11" fmla="*/ 37 h 10000"/>
              <a:gd name="connsiteX12" fmla="*/ 7341 w 13252"/>
              <a:gd name="connsiteY12" fmla="*/ 44 h 10000"/>
              <a:gd name="connsiteX13" fmla="*/ 6494 w 13252"/>
              <a:gd name="connsiteY13" fmla="*/ 50 h 10000"/>
              <a:gd name="connsiteX14" fmla="*/ 6494 w 13252"/>
              <a:gd name="connsiteY14" fmla="*/ 50 h 10000"/>
              <a:gd name="connsiteX0" fmla="*/ 6494 w 13460"/>
              <a:gd name="connsiteY0" fmla="*/ 50 h 10040"/>
              <a:gd name="connsiteX1" fmla="*/ 6494 w 13460"/>
              <a:gd name="connsiteY1" fmla="*/ 50 h 10040"/>
              <a:gd name="connsiteX2" fmla="*/ 5703 w 13460"/>
              <a:gd name="connsiteY2" fmla="*/ 44 h 10040"/>
              <a:gd name="connsiteX3" fmla="*/ 4912 w 13460"/>
              <a:gd name="connsiteY3" fmla="*/ 37 h 10040"/>
              <a:gd name="connsiteX4" fmla="*/ 4064 w 13460"/>
              <a:gd name="connsiteY4" fmla="*/ 19 h 10040"/>
              <a:gd name="connsiteX5" fmla="*/ 3330 w 13460"/>
              <a:gd name="connsiteY5" fmla="*/ 0 h 10040"/>
              <a:gd name="connsiteX6" fmla="*/ 0 w 13460"/>
              <a:gd name="connsiteY6" fmla="*/ 10000 h 10040"/>
              <a:gd name="connsiteX7" fmla="*/ 13460 w 13460"/>
              <a:gd name="connsiteY7" fmla="*/ 10040 h 10040"/>
              <a:gd name="connsiteX8" fmla="*/ 9714 w 13460"/>
              <a:gd name="connsiteY8" fmla="*/ 0 h 10040"/>
              <a:gd name="connsiteX9" fmla="*/ 9714 w 13460"/>
              <a:gd name="connsiteY9" fmla="*/ 0 h 10040"/>
              <a:gd name="connsiteX10" fmla="*/ 8923 w 13460"/>
              <a:gd name="connsiteY10" fmla="*/ 19 h 10040"/>
              <a:gd name="connsiteX11" fmla="*/ 8132 w 13460"/>
              <a:gd name="connsiteY11" fmla="*/ 37 h 10040"/>
              <a:gd name="connsiteX12" fmla="*/ 7341 w 13460"/>
              <a:gd name="connsiteY12" fmla="*/ 44 h 10040"/>
              <a:gd name="connsiteX13" fmla="*/ 6494 w 13460"/>
              <a:gd name="connsiteY13" fmla="*/ 50 h 10040"/>
              <a:gd name="connsiteX14" fmla="*/ 6494 w 13460"/>
              <a:gd name="connsiteY14" fmla="*/ 5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60" h="10040">
                <a:moveTo>
                  <a:pt x="6494" y="50"/>
                </a:moveTo>
                <a:lnTo>
                  <a:pt x="6494" y="50"/>
                </a:lnTo>
                <a:lnTo>
                  <a:pt x="5703" y="44"/>
                </a:lnTo>
                <a:lnTo>
                  <a:pt x="4912" y="37"/>
                </a:lnTo>
                <a:lnTo>
                  <a:pt x="4064" y="19"/>
                </a:lnTo>
                <a:lnTo>
                  <a:pt x="3330" y="0"/>
                </a:lnTo>
                <a:lnTo>
                  <a:pt x="0" y="10000"/>
                </a:lnTo>
                <a:lnTo>
                  <a:pt x="13460" y="10040"/>
                </a:lnTo>
                <a:lnTo>
                  <a:pt x="9714" y="0"/>
                </a:lnTo>
                <a:lnTo>
                  <a:pt x="9714" y="0"/>
                </a:lnTo>
                <a:lnTo>
                  <a:pt x="8923" y="19"/>
                </a:lnTo>
                <a:lnTo>
                  <a:pt x="8132" y="37"/>
                </a:lnTo>
                <a:lnTo>
                  <a:pt x="7341" y="44"/>
                </a:lnTo>
                <a:lnTo>
                  <a:pt x="6494" y="50"/>
                </a:lnTo>
                <a:lnTo>
                  <a:pt x="6494" y="50"/>
                </a:lnTo>
                <a:close/>
              </a:path>
            </a:pathLst>
          </a:custGeom>
          <a:solidFill>
            <a:srgbClr val="10AB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aseline="-25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580041" y="1069145"/>
            <a:ext cx="2562648" cy="2560942"/>
            <a:chOff x="3063875" y="155575"/>
            <a:chExt cx="4772025" cy="476885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063875" y="155575"/>
              <a:ext cx="4772025" cy="4768850"/>
            </a:xfrm>
            <a:custGeom>
              <a:avLst/>
              <a:gdLst>
                <a:gd name="T0" fmla="*/ 3004 w 3006"/>
                <a:gd name="T1" fmla="*/ 1580 h 3004"/>
                <a:gd name="T2" fmla="*/ 2974 w 3006"/>
                <a:gd name="T3" fmla="*/ 1804 h 3004"/>
                <a:gd name="T4" fmla="*/ 2914 w 3006"/>
                <a:gd name="T5" fmla="*/ 2018 h 3004"/>
                <a:gd name="T6" fmla="*/ 2824 w 3006"/>
                <a:gd name="T7" fmla="*/ 2218 h 3004"/>
                <a:gd name="T8" fmla="*/ 2706 w 3006"/>
                <a:gd name="T9" fmla="*/ 2402 h 3004"/>
                <a:gd name="T10" fmla="*/ 2566 w 3006"/>
                <a:gd name="T11" fmla="*/ 2564 h 3004"/>
                <a:gd name="T12" fmla="*/ 2402 w 3006"/>
                <a:gd name="T13" fmla="*/ 2706 h 3004"/>
                <a:gd name="T14" fmla="*/ 2218 w 3006"/>
                <a:gd name="T15" fmla="*/ 2824 h 3004"/>
                <a:gd name="T16" fmla="*/ 2020 w 3006"/>
                <a:gd name="T17" fmla="*/ 2914 h 3004"/>
                <a:gd name="T18" fmla="*/ 1806 w 3006"/>
                <a:gd name="T19" fmla="*/ 2974 h 3004"/>
                <a:gd name="T20" fmla="*/ 1580 w 3006"/>
                <a:gd name="T21" fmla="*/ 3002 h 3004"/>
                <a:gd name="T22" fmla="*/ 1426 w 3006"/>
                <a:gd name="T23" fmla="*/ 3002 h 3004"/>
                <a:gd name="T24" fmla="*/ 1200 w 3006"/>
                <a:gd name="T25" fmla="*/ 2974 h 3004"/>
                <a:gd name="T26" fmla="*/ 986 w 3006"/>
                <a:gd name="T27" fmla="*/ 2914 h 3004"/>
                <a:gd name="T28" fmla="*/ 786 w 3006"/>
                <a:gd name="T29" fmla="*/ 2824 h 3004"/>
                <a:gd name="T30" fmla="*/ 604 w 3006"/>
                <a:gd name="T31" fmla="*/ 2706 h 3004"/>
                <a:gd name="T32" fmla="*/ 440 w 3006"/>
                <a:gd name="T33" fmla="*/ 2564 h 3004"/>
                <a:gd name="T34" fmla="*/ 298 w 3006"/>
                <a:gd name="T35" fmla="*/ 2402 h 3004"/>
                <a:gd name="T36" fmla="*/ 182 w 3006"/>
                <a:gd name="T37" fmla="*/ 2218 h 3004"/>
                <a:gd name="T38" fmla="*/ 92 w 3006"/>
                <a:gd name="T39" fmla="*/ 2018 h 3004"/>
                <a:gd name="T40" fmla="*/ 30 w 3006"/>
                <a:gd name="T41" fmla="*/ 1804 h 3004"/>
                <a:gd name="T42" fmla="*/ 2 w 3006"/>
                <a:gd name="T43" fmla="*/ 1580 h 3004"/>
                <a:gd name="T44" fmla="*/ 2 w 3006"/>
                <a:gd name="T45" fmla="*/ 1424 h 3004"/>
                <a:gd name="T46" fmla="*/ 30 w 3006"/>
                <a:gd name="T47" fmla="*/ 1200 h 3004"/>
                <a:gd name="T48" fmla="*/ 92 w 3006"/>
                <a:gd name="T49" fmla="*/ 986 h 3004"/>
                <a:gd name="T50" fmla="*/ 182 w 3006"/>
                <a:gd name="T51" fmla="*/ 786 h 3004"/>
                <a:gd name="T52" fmla="*/ 298 w 3006"/>
                <a:gd name="T53" fmla="*/ 602 h 3004"/>
                <a:gd name="T54" fmla="*/ 440 w 3006"/>
                <a:gd name="T55" fmla="*/ 440 h 3004"/>
                <a:gd name="T56" fmla="*/ 604 w 3006"/>
                <a:gd name="T57" fmla="*/ 298 h 3004"/>
                <a:gd name="T58" fmla="*/ 786 w 3006"/>
                <a:gd name="T59" fmla="*/ 180 h 3004"/>
                <a:gd name="T60" fmla="*/ 986 w 3006"/>
                <a:gd name="T61" fmla="*/ 90 h 3004"/>
                <a:gd name="T62" fmla="*/ 1200 w 3006"/>
                <a:gd name="T63" fmla="*/ 30 h 3004"/>
                <a:gd name="T64" fmla="*/ 1426 w 3006"/>
                <a:gd name="T65" fmla="*/ 2 h 3004"/>
                <a:gd name="T66" fmla="*/ 1580 w 3006"/>
                <a:gd name="T67" fmla="*/ 2 h 3004"/>
                <a:gd name="T68" fmla="*/ 1806 w 3006"/>
                <a:gd name="T69" fmla="*/ 30 h 3004"/>
                <a:gd name="T70" fmla="*/ 2020 w 3006"/>
                <a:gd name="T71" fmla="*/ 90 h 3004"/>
                <a:gd name="T72" fmla="*/ 2218 w 3006"/>
                <a:gd name="T73" fmla="*/ 180 h 3004"/>
                <a:gd name="T74" fmla="*/ 2402 w 3006"/>
                <a:gd name="T75" fmla="*/ 298 h 3004"/>
                <a:gd name="T76" fmla="*/ 2566 w 3006"/>
                <a:gd name="T77" fmla="*/ 440 h 3004"/>
                <a:gd name="T78" fmla="*/ 2706 w 3006"/>
                <a:gd name="T79" fmla="*/ 602 h 3004"/>
                <a:gd name="T80" fmla="*/ 2824 w 3006"/>
                <a:gd name="T81" fmla="*/ 786 h 3004"/>
                <a:gd name="T82" fmla="*/ 2914 w 3006"/>
                <a:gd name="T83" fmla="*/ 986 h 3004"/>
                <a:gd name="T84" fmla="*/ 2974 w 3006"/>
                <a:gd name="T85" fmla="*/ 1200 h 3004"/>
                <a:gd name="T86" fmla="*/ 3004 w 3006"/>
                <a:gd name="T87" fmla="*/ 142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6" h="3004">
                  <a:moveTo>
                    <a:pt x="3006" y="1502"/>
                  </a:moveTo>
                  <a:lnTo>
                    <a:pt x="3006" y="1502"/>
                  </a:lnTo>
                  <a:lnTo>
                    <a:pt x="3004" y="1580"/>
                  </a:lnTo>
                  <a:lnTo>
                    <a:pt x="2998" y="1656"/>
                  </a:lnTo>
                  <a:lnTo>
                    <a:pt x="2988" y="1730"/>
                  </a:lnTo>
                  <a:lnTo>
                    <a:pt x="2974" y="1804"/>
                  </a:lnTo>
                  <a:lnTo>
                    <a:pt x="2958" y="1878"/>
                  </a:lnTo>
                  <a:lnTo>
                    <a:pt x="2938" y="1948"/>
                  </a:lnTo>
                  <a:lnTo>
                    <a:pt x="2914" y="2018"/>
                  </a:lnTo>
                  <a:lnTo>
                    <a:pt x="2888" y="2088"/>
                  </a:lnTo>
                  <a:lnTo>
                    <a:pt x="2858" y="2154"/>
                  </a:lnTo>
                  <a:lnTo>
                    <a:pt x="2824" y="2218"/>
                  </a:lnTo>
                  <a:lnTo>
                    <a:pt x="2788" y="2282"/>
                  </a:lnTo>
                  <a:lnTo>
                    <a:pt x="2748" y="2342"/>
                  </a:lnTo>
                  <a:lnTo>
                    <a:pt x="2706" y="2402"/>
                  </a:lnTo>
                  <a:lnTo>
                    <a:pt x="2662" y="2458"/>
                  </a:lnTo>
                  <a:lnTo>
                    <a:pt x="2616" y="2512"/>
                  </a:lnTo>
                  <a:lnTo>
                    <a:pt x="2566" y="2564"/>
                  </a:lnTo>
                  <a:lnTo>
                    <a:pt x="2514" y="2614"/>
                  </a:lnTo>
                  <a:lnTo>
                    <a:pt x="2458" y="2662"/>
                  </a:lnTo>
                  <a:lnTo>
                    <a:pt x="2402" y="2706"/>
                  </a:lnTo>
                  <a:lnTo>
                    <a:pt x="2342" y="2748"/>
                  </a:lnTo>
                  <a:lnTo>
                    <a:pt x="2282" y="2788"/>
                  </a:lnTo>
                  <a:lnTo>
                    <a:pt x="2218" y="2824"/>
                  </a:lnTo>
                  <a:lnTo>
                    <a:pt x="2154" y="2856"/>
                  </a:lnTo>
                  <a:lnTo>
                    <a:pt x="2088" y="2886"/>
                  </a:lnTo>
                  <a:lnTo>
                    <a:pt x="2020" y="2914"/>
                  </a:lnTo>
                  <a:lnTo>
                    <a:pt x="1950" y="2938"/>
                  </a:lnTo>
                  <a:lnTo>
                    <a:pt x="1878" y="2958"/>
                  </a:lnTo>
                  <a:lnTo>
                    <a:pt x="1806" y="2974"/>
                  </a:lnTo>
                  <a:lnTo>
                    <a:pt x="1732" y="2988"/>
                  </a:lnTo>
                  <a:lnTo>
                    <a:pt x="1656" y="2998"/>
                  </a:lnTo>
                  <a:lnTo>
                    <a:pt x="1580" y="3002"/>
                  </a:lnTo>
                  <a:lnTo>
                    <a:pt x="1502" y="3004"/>
                  </a:lnTo>
                  <a:lnTo>
                    <a:pt x="1502" y="3004"/>
                  </a:lnTo>
                  <a:lnTo>
                    <a:pt x="1426" y="3002"/>
                  </a:lnTo>
                  <a:lnTo>
                    <a:pt x="1350" y="2998"/>
                  </a:lnTo>
                  <a:lnTo>
                    <a:pt x="1274" y="2988"/>
                  </a:lnTo>
                  <a:lnTo>
                    <a:pt x="1200" y="2974"/>
                  </a:lnTo>
                  <a:lnTo>
                    <a:pt x="1128" y="2958"/>
                  </a:lnTo>
                  <a:lnTo>
                    <a:pt x="1056" y="2938"/>
                  </a:lnTo>
                  <a:lnTo>
                    <a:pt x="986" y="2914"/>
                  </a:lnTo>
                  <a:lnTo>
                    <a:pt x="918" y="2886"/>
                  </a:lnTo>
                  <a:lnTo>
                    <a:pt x="852" y="2856"/>
                  </a:lnTo>
                  <a:lnTo>
                    <a:pt x="786" y="2824"/>
                  </a:lnTo>
                  <a:lnTo>
                    <a:pt x="724" y="2788"/>
                  </a:lnTo>
                  <a:lnTo>
                    <a:pt x="662" y="2748"/>
                  </a:lnTo>
                  <a:lnTo>
                    <a:pt x="604" y="2706"/>
                  </a:lnTo>
                  <a:lnTo>
                    <a:pt x="546" y="2662"/>
                  </a:lnTo>
                  <a:lnTo>
                    <a:pt x="492" y="2614"/>
                  </a:lnTo>
                  <a:lnTo>
                    <a:pt x="440" y="2564"/>
                  </a:lnTo>
                  <a:lnTo>
                    <a:pt x="390" y="2512"/>
                  </a:lnTo>
                  <a:lnTo>
                    <a:pt x="344" y="2458"/>
                  </a:lnTo>
                  <a:lnTo>
                    <a:pt x="298" y="2402"/>
                  </a:lnTo>
                  <a:lnTo>
                    <a:pt x="256" y="2342"/>
                  </a:lnTo>
                  <a:lnTo>
                    <a:pt x="218" y="2282"/>
                  </a:lnTo>
                  <a:lnTo>
                    <a:pt x="182" y="2218"/>
                  </a:lnTo>
                  <a:lnTo>
                    <a:pt x="148" y="2154"/>
                  </a:lnTo>
                  <a:lnTo>
                    <a:pt x="118" y="2088"/>
                  </a:lnTo>
                  <a:lnTo>
                    <a:pt x="92" y="2018"/>
                  </a:lnTo>
                  <a:lnTo>
                    <a:pt x="68" y="1948"/>
                  </a:lnTo>
                  <a:lnTo>
                    <a:pt x="48" y="1878"/>
                  </a:lnTo>
                  <a:lnTo>
                    <a:pt x="30" y="1804"/>
                  </a:lnTo>
                  <a:lnTo>
                    <a:pt x="18" y="1730"/>
                  </a:lnTo>
                  <a:lnTo>
                    <a:pt x="8" y="1656"/>
                  </a:lnTo>
                  <a:lnTo>
                    <a:pt x="2" y="1580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2" y="1424"/>
                  </a:lnTo>
                  <a:lnTo>
                    <a:pt x="8" y="1348"/>
                  </a:lnTo>
                  <a:lnTo>
                    <a:pt x="18" y="1274"/>
                  </a:lnTo>
                  <a:lnTo>
                    <a:pt x="30" y="1200"/>
                  </a:lnTo>
                  <a:lnTo>
                    <a:pt x="48" y="1126"/>
                  </a:lnTo>
                  <a:lnTo>
                    <a:pt x="68" y="1056"/>
                  </a:lnTo>
                  <a:lnTo>
                    <a:pt x="92" y="986"/>
                  </a:lnTo>
                  <a:lnTo>
                    <a:pt x="118" y="918"/>
                  </a:lnTo>
                  <a:lnTo>
                    <a:pt x="148" y="850"/>
                  </a:lnTo>
                  <a:lnTo>
                    <a:pt x="182" y="786"/>
                  </a:lnTo>
                  <a:lnTo>
                    <a:pt x="218" y="722"/>
                  </a:lnTo>
                  <a:lnTo>
                    <a:pt x="256" y="662"/>
                  </a:lnTo>
                  <a:lnTo>
                    <a:pt x="298" y="602"/>
                  </a:lnTo>
                  <a:lnTo>
                    <a:pt x="344" y="546"/>
                  </a:lnTo>
                  <a:lnTo>
                    <a:pt x="390" y="492"/>
                  </a:lnTo>
                  <a:lnTo>
                    <a:pt x="440" y="440"/>
                  </a:lnTo>
                  <a:lnTo>
                    <a:pt x="492" y="390"/>
                  </a:lnTo>
                  <a:lnTo>
                    <a:pt x="546" y="342"/>
                  </a:lnTo>
                  <a:lnTo>
                    <a:pt x="604" y="298"/>
                  </a:lnTo>
                  <a:lnTo>
                    <a:pt x="662" y="256"/>
                  </a:lnTo>
                  <a:lnTo>
                    <a:pt x="724" y="216"/>
                  </a:lnTo>
                  <a:lnTo>
                    <a:pt x="786" y="180"/>
                  </a:lnTo>
                  <a:lnTo>
                    <a:pt x="852" y="148"/>
                  </a:lnTo>
                  <a:lnTo>
                    <a:pt x="918" y="118"/>
                  </a:lnTo>
                  <a:lnTo>
                    <a:pt x="986" y="90"/>
                  </a:lnTo>
                  <a:lnTo>
                    <a:pt x="1056" y="66"/>
                  </a:lnTo>
                  <a:lnTo>
                    <a:pt x="1128" y="46"/>
                  </a:lnTo>
                  <a:lnTo>
                    <a:pt x="1200" y="30"/>
                  </a:lnTo>
                  <a:lnTo>
                    <a:pt x="1274" y="16"/>
                  </a:lnTo>
                  <a:lnTo>
                    <a:pt x="1350" y="8"/>
                  </a:lnTo>
                  <a:lnTo>
                    <a:pt x="1426" y="2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1580" y="2"/>
                  </a:lnTo>
                  <a:lnTo>
                    <a:pt x="1656" y="8"/>
                  </a:lnTo>
                  <a:lnTo>
                    <a:pt x="1732" y="16"/>
                  </a:lnTo>
                  <a:lnTo>
                    <a:pt x="1806" y="30"/>
                  </a:lnTo>
                  <a:lnTo>
                    <a:pt x="1878" y="46"/>
                  </a:lnTo>
                  <a:lnTo>
                    <a:pt x="1950" y="66"/>
                  </a:lnTo>
                  <a:lnTo>
                    <a:pt x="2020" y="90"/>
                  </a:lnTo>
                  <a:lnTo>
                    <a:pt x="2088" y="118"/>
                  </a:lnTo>
                  <a:lnTo>
                    <a:pt x="2154" y="148"/>
                  </a:lnTo>
                  <a:lnTo>
                    <a:pt x="2218" y="180"/>
                  </a:lnTo>
                  <a:lnTo>
                    <a:pt x="2282" y="216"/>
                  </a:lnTo>
                  <a:lnTo>
                    <a:pt x="2342" y="256"/>
                  </a:lnTo>
                  <a:lnTo>
                    <a:pt x="2402" y="298"/>
                  </a:lnTo>
                  <a:lnTo>
                    <a:pt x="2458" y="342"/>
                  </a:lnTo>
                  <a:lnTo>
                    <a:pt x="2514" y="390"/>
                  </a:lnTo>
                  <a:lnTo>
                    <a:pt x="2566" y="440"/>
                  </a:lnTo>
                  <a:lnTo>
                    <a:pt x="2616" y="492"/>
                  </a:lnTo>
                  <a:lnTo>
                    <a:pt x="2662" y="546"/>
                  </a:lnTo>
                  <a:lnTo>
                    <a:pt x="2706" y="602"/>
                  </a:lnTo>
                  <a:lnTo>
                    <a:pt x="2748" y="662"/>
                  </a:lnTo>
                  <a:lnTo>
                    <a:pt x="2788" y="722"/>
                  </a:lnTo>
                  <a:lnTo>
                    <a:pt x="2824" y="786"/>
                  </a:lnTo>
                  <a:lnTo>
                    <a:pt x="2858" y="850"/>
                  </a:lnTo>
                  <a:lnTo>
                    <a:pt x="2888" y="918"/>
                  </a:lnTo>
                  <a:lnTo>
                    <a:pt x="2914" y="986"/>
                  </a:lnTo>
                  <a:lnTo>
                    <a:pt x="2938" y="1056"/>
                  </a:lnTo>
                  <a:lnTo>
                    <a:pt x="2958" y="1126"/>
                  </a:lnTo>
                  <a:lnTo>
                    <a:pt x="2974" y="1200"/>
                  </a:lnTo>
                  <a:lnTo>
                    <a:pt x="2988" y="1274"/>
                  </a:lnTo>
                  <a:lnTo>
                    <a:pt x="2998" y="1348"/>
                  </a:lnTo>
                  <a:lnTo>
                    <a:pt x="3004" y="1424"/>
                  </a:lnTo>
                  <a:lnTo>
                    <a:pt x="3006" y="1502"/>
                  </a:lnTo>
                  <a:lnTo>
                    <a:pt x="3006" y="150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4882" y="2056584"/>
              <a:ext cx="966838" cy="966835"/>
            </a:xfrm>
            <a:custGeom>
              <a:avLst/>
              <a:gdLst>
                <a:gd name="T0" fmla="*/ 520 w 520"/>
                <a:gd name="T1" fmla="*/ 260 h 520"/>
                <a:gd name="T2" fmla="*/ 516 w 520"/>
                <a:gd name="T3" fmla="*/ 312 h 520"/>
                <a:gd name="T4" fmla="*/ 500 w 520"/>
                <a:gd name="T5" fmla="*/ 362 h 520"/>
                <a:gd name="T6" fmla="*/ 476 w 520"/>
                <a:gd name="T7" fmla="*/ 406 h 520"/>
                <a:gd name="T8" fmla="*/ 444 w 520"/>
                <a:gd name="T9" fmla="*/ 444 h 520"/>
                <a:gd name="T10" fmla="*/ 406 w 520"/>
                <a:gd name="T11" fmla="*/ 476 h 520"/>
                <a:gd name="T12" fmla="*/ 362 w 520"/>
                <a:gd name="T13" fmla="*/ 500 h 520"/>
                <a:gd name="T14" fmla="*/ 314 w 520"/>
                <a:gd name="T15" fmla="*/ 514 h 520"/>
                <a:gd name="T16" fmla="*/ 260 w 520"/>
                <a:gd name="T17" fmla="*/ 520 h 520"/>
                <a:gd name="T18" fmla="*/ 234 w 520"/>
                <a:gd name="T19" fmla="*/ 518 h 520"/>
                <a:gd name="T20" fmla="*/ 184 w 520"/>
                <a:gd name="T21" fmla="*/ 508 h 520"/>
                <a:gd name="T22" fmla="*/ 136 w 520"/>
                <a:gd name="T23" fmla="*/ 488 h 520"/>
                <a:gd name="T24" fmla="*/ 96 w 520"/>
                <a:gd name="T25" fmla="*/ 460 h 520"/>
                <a:gd name="T26" fmla="*/ 60 w 520"/>
                <a:gd name="T27" fmla="*/ 426 h 520"/>
                <a:gd name="T28" fmla="*/ 32 w 520"/>
                <a:gd name="T29" fmla="*/ 384 h 520"/>
                <a:gd name="T30" fmla="*/ 12 w 520"/>
                <a:gd name="T31" fmla="*/ 338 h 520"/>
                <a:gd name="T32" fmla="*/ 2 w 520"/>
                <a:gd name="T33" fmla="*/ 286 h 520"/>
                <a:gd name="T34" fmla="*/ 0 w 520"/>
                <a:gd name="T35" fmla="*/ 260 h 520"/>
                <a:gd name="T36" fmla="*/ 6 w 520"/>
                <a:gd name="T37" fmla="*/ 208 h 520"/>
                <a:gd name="T38" fmla="*/ 22 w 520"/>
                <a:gd name="T39" fmla="*/ 158 h 520"/>
                <a:gd name="T40" fmla="*/ 46 w 520"/>
                <a:gd name="T41" fmla="*/ 114 h 520"/>
                <a:gd name="T42" fmla="*/ 76 w 520"/>
                <a:gd name="T43" fmla="*/ 76 h 520"/>
                <a:gd name="T44" fmla="*/ 116 w 520"/>
                <a:gd name="T45" fmla="*/ 44 h 520"/>
                <a:gd name="T46" fmla="*/ 160 w 520"/>
                <a:gd name="T47" fmla="*/ 20 h 520"/>
                <a:gd name="T48" fmla="*/ 208 w 520"/>
                <a:gd name="T49" fmla="*/ 6 h 520"/>
                <a:gd name="T50" fmla="*/ 260 w 520"/>
                <a:gd name="T51" fmla="*/ 0 h 520"/>
                <a:gd name="T52" fmla="*/ 288 w 520"/>
                <a:gd name="T53" fmla="*/ 2 h 520"/>
                <a:gd name="T54" fmla="*/ 338 w 520"/>
                <a:gd name="T55" fmla="*/ 12 h 520"/>
                <a:gd name="T56" fmla="*/ 384 w 520"/>
                <a:gd name="T57" fmla="*/ 32 h 520"/>
                <a:gd name="T58" fmla="*/ 426 w 520"/>
                <a:gd name="T59" fmla="*/ 60 h 520"/>
                <a:gd name="T60" fmla="*/ 462 w 520"/>
                <a:gd name="T61" fmla="*/ 94 h 520"/>
                <a:gd name="T62" fmla="*/ 490 w 520"/>
                <a:gd name="T63" fmla="*/ 136 h 520"/>
                <a:gd name="T64" fmla="*/ 510 w 520"/>
                <a:gd name="T65" fmla="*/ 182 h 520"/>
                <a:gd name="T66" fmla="*/ 520 w 520"/>
                <a:gd name="T67" fmla="*/ 234 h 520"/>
                <a:gd name="T68" fmla="*/ 520 w 520"/>
                <a:gd name="T6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0" h="520">
                  <a:moveTo>
                    <a:pt x="520" y="260"/>
                  </a:moveTo>
                  <a:lnTo>
                    <a:pt x="520" y="260"/>
                  </a:lnTo>
                  <a:lnTo>
                    <a:pt x="520" y="286"/>
                  </a:lnTo>
                  <a:lnTo>
                    <a:pt x="516" y="312"/>
                  </a:lnTo>
                  <a:lnTo>
                    <a:pt x="510" y="338"/>
                  </a:lnTo>
                  <a:lnTo>
                    <a:pt x="500" y="362"/>
                  </a:lnTo>
                  <a:lnTo>
                    <a:pt x="490" y="384"/>
                  </a:lnTo>
                  <a:lnTo>
                    <a:pt x="476" y="406"/>
                  </a:lnTo>
                  <a:lnTo>
                    <a:pt x="462" y="426"/>
                  </a:lnTo>
                  <a:lnTo>
                    <a:pt x="444" y="444"/>
                  </a:lnTo>
                  <a:lnTo>
                    <a:pt x="426" y="460"/>
                  </a:lnTo>
                  <a:lnTo>
                    <a:pt x="406" y="476"/>
                  </a:lnTo>
                  <a:lnTo>
                    <a:pt x="384" y="488"/>
                  </a:lnTo>
                  <a:lnTo>
                    <a:pt x="362" y="500"/>
                  </a:lnTo>
                  <a:lnTo>
                    <a:pt x="338" y="508"/>
                  </a:lnTo>
                  <a:lnTo>
                    <a:pt x="314" y="514"/>
                  </a:lnTo>
                  <a:lnTo>
                    <a:pt x="288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34" y="518"/>
                  </a:lnTo>
                  <a:lnTo>
                    <a:pt x="208" y="514"/>
                  </a:lnTo>
                  <a:lnTo>
                    <a:pt x="184" y="508"/>
                  </a:lnTo>
                  <a:lnTo>
                    <a:pt x="160" y="500"/>
                  </a:lnTo>
                  <a:lnTo>
                    <a:pt x="136" y="488"/>
                  </a:lnTo>
                  <a:lnTo>
                    <a:pt x="116" y="476"/>
                  </a:lnTo>
                  <a:lnTo>
                    <a:pt x="96" y="460"/>
                  </a:lnTo>
                  <a:lnTo>
                    <a:pt x="76" y="444"/>
                  </a:lnTo>
                  <a:lnTo>
                    <a:pt x="60" y="426"/>
                  </a:lnTo>
                  <a:lnTo>
                    <a:pt x="46" y="406"/>
                  </a:lnTo>
                  <a:lnTo>
                    <a:pt x="32" y="384"/>
                  </a:lnTo>
                  <a:lnTo>
                    <a:pt x="22" y="362"/>
                  </a:lnTo>
                  <a:lnTo>
                    <a:pt x="12" y="338"/>
                  </a:lnTo>
                  <a:lnTo>
                    <a:pt x="6" y="312"/>
                  </a:lnTo>
                  <a:lnTo>
                    <a:pt x="2" y="286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34"/>
                  </a:lnTo>
                  <a:lnTo>
                    <a:pt x="6" y="208"/>
                  </a:lnTo>
                  <a:lnTo>
                    <a:pt x="12" y="182"/>
                  </a:lnTo>
                  <a:lnTo>
                    <a:pt x="22" y="158"/>
                  </a:lnTo>
                  <a:lnTo>
                    <a:pt x="32" y="136"/>
                  </a:lnTo>
                  <a:lnTo>
                    <a:pt x="46" y="114"/>
                  </a:lnTo>
                  <a:lnTo>
                    <a:pt x="60" y="94"/>
                  </a:lnTo>
                  <a:lnTo>
                    <a:pt x="76" y="76"/>
                  </a:lnTo>
                  <a:lnTo>
                    <a:pt x="96" y="60"/>
                  </a:lnTo>
                  <a:lnTo>
                    <a:pt x="116" y="44"/>
                  </a:lnTo>
                  <a:lnTo>
                    <a:pt x="136" y="32"/>
                  </a:lnTo>
                  <a:lnTo>
                    <a:pt x="160" y="20"/>
                  </a:lnTo>
                  <a:lnTo>
                    <a:pt x="184" y="12"/>
                  </a:lnTo>
                  <a:lnTo>
                    <a:pt x="208" y="6"/>
                  </a:lnTo>
                  <a:lnTo>
                    <a:pt x="23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88" y="2"/>
                  </a:lnTo>
                  <a:lnTo>
                    <a:pt x="314" y="6"/>
                  </a:lnTo>
                  <a:lnTo>
                    <a:pt x="338" y="12"/>
                  </a:lnTo>
                  <a:lnTo>
                    <a:pt x="362" y="20"/>
                  </a:lnTo>
                  <a:lnTo>
                    <a:pt x="384" y="32"/>
                  </a:lnTo>
                  <a:lnTo>
                    <a:pt x="406" y="44"/>
                  </a:lnTo>
                  <a:lnTo>
                    <a:pt x="426" y="60"/>
                  </a:lnTo>
                  <a:lnTo>
                    <a:pt x="444" y="76"/>
                  </a:lnTo>
                  <a:lnTo>
                    <a:pt x="462" y="94"/>
                  </a:lnTo>
                  <a:lnTo>
                    <a:pt x="476" y="114"/>
                  </a:lnTo>
                  <a:lnTo>
                    <a:pt x="490" y="136"/>
                  </a:lnTo>
                  <a:lnTo>
                    <a:pt x="500" y="158"/>
                  </a:lnTo>
                  <a:lnTo>
                    <a:pt x="510" y="182"/>
                  </a:lnTo>
                  <a:lnTo>
                    <a:pt x="516" y="208"/>
                  </a:lnTo>
                  <a:lnTo>
                    <a:pt x="520" y="234"/>
                  </a:lnTo>
                  <a:lnTo>
                    <a:pt x="520" y="260"/>
                  </a:lnTo>
                  <a:lnTo>
                    <a:pt x="520" y="260"/>
                  </a:lnTo>
                  <a:close/>
                </a:path>
              </a:pathLst>
            </a:custGeom>
            <a:solidFill>
              <a:srgbClr val="1F8811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84550" y="155575"/>
              <a:ext cx="4130675" cy="3587750"/>
            </a:xfrm>
            <a:custGeom>
              <a:avLst/>
              <a:gdLst>
                <a:gd name="T0" fmla="*/ 2232 w 2602"/>
                <a:gd name="T1" fmla="*/ 1922 h 2260"/>
                <a:gd name="T2" fmla="*/ 2026 w 2602"/>
                <a:gd name="T3" fmla="*/ 1804 h 2260"/>
                <a:gd name="T4" fmla="*/ 1624 w 2602"/>
                <a:gd name="T5" fmla="*/ 1606 h 2260"/>
                <a:gd name="T6" fmla="*/ 1520 w 2602"/>
                <a:gd name="T7" fmla="*/ 1528 h 2260"/>
                <a:gd name="T8" fmla="*/ 1520 w 2602"/>
                <a:gd name="T9" fmla="*/ 1484 h 2260"/>
                <a:gd name="T10" fmla="*/ 1510 w 2602"/>
                <a:gd name="T11" fmla="*/ 1430 h 2260"/>
                <a:gd name="T12" fmla="*/ 1486 w 2602"/>
                <a:gd name="T13" fmla="*/ 1382 h 2260"/>
                <a:gd name="T14" fmla="*/ 1454 w 2602"/>
                <a:gd name="T15" fmla="*/ 1342 h 2260"/>
                <a:gd name="T16" fmla="*/ 1412 w 2602"/>
                <a:gd name="T17" fmla="*/ 1312 h 2260"/>
                <a:gd name="T18" fmla="*/ 1362 w 2602"/>
                <a:gd name="T19" fmla="*/ 1290 h 2260"/>
                <a:gd name="T20" fmla="*/ 1378 w 2602"/>
                <a:gd name="T21" fmla="*/ 1050 h 2260"/>
                <a:gd name="T22" fmla="*/ 1404 w 2602"/>
                <a:gd name="T23" fmla="*/ 620 h 2260"/>
                <a:gd name="T24" fmla="*/ 1398 w 2602"/>
                <a:gd name="T25" fmla="*/ 438 h 2260"/>
                <a:gd name="T26" fmla="*/ 1378 w 2602"/>
                <a:gd name="T27" fmla="*/ 256 h 2260"/>
                <a:gd name="T28" fmla="*/ 1342 w 2602"/>
                <a:gd name="T29" fmla="*/ 66 h 2260"/>
                <a:gd name="T30" fmla="*/ 1322 w 2602"/>
                <a:gd name="T31" fmla="*/ 16 h 2260"/>
                <a:gd name="T32" fmla="*/ 1300 w 2602"/>
                <a:gd name="T33" fmla="*/ 0 h 2260"/>
                <a:gd name="T34" fmla="*/ 1286 w 2602"/>
                <a:gd name="T35" fmla="*/ 8 h 2260"/>
                <a:gd name="T36" fmla="*/ 1266 w 2602"/>
                <a:gd name="T37" fmla="*/ 46 h 2260"/>
                <a:gd name="T38" fmla="*/ 1236 w 2602"/>
                <a:gd name="T39" fmla="*/ 180 h 2260"/>
                <a:gd name="T40" fmla="*/ 1204 w 2602"/>
                <a:gd name="T41" fmla="*/ 438 h 2260"/>
                <a:gd name="T42" fmla="*/ 1198 w 2602"/>
                <a:gd name="T43" fmla="*/ 526 h 2260"/>
                <a:gd name="T44" fmla="*/ 1208 w 2602"/>
                <a:gd name="T45" fmla="*/ 824 h 2260"/>
                <a:gd name="T46" fmla="*/ 1238 w 2602"/>
                <a:gd name="T47" fmla="*/ 1290 h 2260"/>
                <a:gd name="T48" fmla="*/ 1206 w 2602"/>
                <a:gd name="T49" fmla="*/ 1302 h 2260"/>
                <a:gd name="T50" fmla="*/ 1162 w 2602"/>
                <a:gd name="T51" fmla="*/ 1332 h 2260"/>
                <a:gd name="T52" fmla="*/ 1124 w 2602"/>
                <a:gd name="T53" fmla="*/ 1368 h 2260"/>
                <a:gd name="T54" fmla="*/ 1098 w 2602"/>
                <a:gd name="T55" fmla="*/ 1414 h 2260"/>
                <a:gd name="T56" fmla="*/ 1082 w 2602"/>
                <a:gd name="T57" fmla="*/ 1466 h 2260"/>
                <a:gd name="T58" fmla="*/ 1080 w 2602"/>
                <a:gd name="T59" fmla="*/ 1502 h 2260"/>
                <a:gd name="T60" fmla="*/ 1086 w 2602"/>
                <a:gd name="T61" fmla="*/ 1552 h 2260"/>
                <a:gd name="T62" fmla="*/ 668 w 2602"/>
                <a:gd name="T63" fmla="*/ 1756 h 2260"/>
                <a:gd name="T64" fmla="*/ 406 w 2602"/>
                <a:gd name="T65" fmla="*/ 1898 h 2260"/>
                <a:gd name="T66" fmla="*/ 334 w 2602"/>
                <a:gd name="T67" fmla="*/ 1946 h 2260"/>
                <a:gd name="T68" fmla="*/ 126 w 2602"/>
                <a:gd name="T69" fmla="*/ 2102 h 2260"/>
                <a:gd name="T70" fmla="*/ 26 w 2602"/>
                <a:gd name="T71" fmla="*/ 2196 h 2260"/>
                <a:gd name="T72" fmla="*/ 2 w 2602"/>
                <a:gd name="T73" fmla="*/ 2234 h 2260"/>
                <a:gd name="T74" fmla="*/ 2 w 2602"/>
                <a:gd name="T75" fmla="*/ 2250 h 2260"/>
                <a:gd name="T76" fmla="*/ 26 w 2602"/>
                <a:gd name="T77" fmla="*/ 2260 h 2260"/>
                <a:gd name="T78" fmla="*/ 80 w 2602"/>
                <a:gd name="T79" fmla="*/ 2252 h 2260"/>
                <a:gd name="T80" fmla="*/ 262 w 2602"/>
                <a:gd name="T81" fmla="*/ 2188 h 2260"/>
                <a:gd name="T82" fmla="*/ 430 w 2602"/>
                <a:gd name="T83" fmla="*/ 2114 h 2260"/>
                <a:gd name="T84" fmla="*/ 590 w 2602"/>
                <a:gd name="T85" fmla="*/ 2028 h 2260"/>
                <a:gd name="T86" fmla="*/ 946 w 2602"/>
                <a:gd name="T87" fmla="*/ 1792 h 2260"/>
                <a:gd name="T88" fmla="*/ 1146 w 2602"/>
                <a:gd name="T89" fmla="*/ 1660 h 2260"/>
                <a:gd name="T90" fmla="*/ 1198 w 2602"/>
                <a:gd name="T91" fmla="*/ 1698 h 2260"/>
                <a:gd name="T92" fmla="*/ 1256 w 2602"/>
                <a:gd name="T93" fmla="*/ 1718 h 2260"/>
                <a:gd name="T94" fmla="*/ 1300 w 2602"/>
                <a:gd name="T95" fmla="*/ 1722 h 2260"/>
                <a:gd name="T96" fmla="*/ 1366 w 2602"/>
                <a:gd name="T97" fmla="*/ 1714 h 2260"/>
                <a:gd name="T98" fmla="*/ 1422 w 2602"/>
                <a:gd name="T99" fmla="*/ 1686 h 2260"/>
                <a:gd name="T100" fmla="*/ 1454 w 2602"/>
                <a:gd name="T101" fmla="*/ 1660 h 2260"/>
                <a:gd name="T102" fmla="*/ 1840 w 2602"/>
                <a:gd name="T103" fmla="*/ 1918 h 2260"/>
                <a:gd name="T104" fmla="*/ 2092 w 2602"/>
                <a:gd name="T105" fmla="*/ 2076 h 2260"/>
                <a:gd name="T106" fmla="*/ 2170 w 2602"/>
                <a:gd name="T107" fmla="*/ 2114 h 2260"/>
                <a:gd name="T108" fmla="*/ 2410 w 2602"/>
                <a:gd name="T109" fmla="*/ 2216 h 2260"/>
                <a:gd name="T110" fmla="*/ 2542 w 2602"/>
                <a:gd name="T111" fmla="*/ 2256 h 2260"/>
                <a:gd name="T112" fmla="*/ 2586 w 2602"/>
                <a:gd name="T113" fmla="*/ 2258 h 2260"/>
                <a:gd name="T114" fmla="*/ 2600 w 2602"/>
                <a:gd name="T115" fmla="*/ 2250 h 2260"/>
                <a:gd name="T116" fmla="*/ 2596 w 2602"/>
                <a:gd name="T117" fmla="*/ 2222 h 2260"/>
                <a:gd name="T118" fmla="*/ 2562 w 2602"/>
                <a:gd name="T119" fmla="*/ 2180 h 2260"/>
                <a:gd name="T120" fmla="*/ 2416 w 2602"/>
                <a:gd name="T121" fmla="*/ 2054 h 2260"/>
                <a:gd name="T122" fmla="*/ 2268 w 2602"/>
                <a:gd name="T123" fmla="*/ 1946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2" h="2260">
                  <a:moveTo>
                    <a:pt x="2268" y="1946"/>
                  </a:moveTo>
                  <a:lnTo>
                    <a:pt x="2268" y="1946"/>
                  </a:lnTo>
                  <a:lnTo>
                    <a:pt x="2232" y="1922"/>
                  </a:lnTo>
                  <a:lnTo>
                    <a:pt x="2194" y="1898"/>
                  </a:lnTo>
                  <a:lnTo>
                    <a:pt x="2114" y="1850"/>
                  </a:lnTo>
                  <a:lnTo>
                    <a:pt x="2026" y="1804"/>
                  </a:lnTo>
                  <a:lnTo>
                    <a:pt x="1932" y="1756"/>
                  </a:lnTo>
                  <a:lnTo>
                    <a:pt x="1730" y="1660"/>
                  </a:lnTo>
                  <a:lnTo>
                    <a:pt x="1624" y="1606"/>
                  </a:lnTo>
                  <a:lnTo>
                    <a:pt x="1516" y="1552"/>
                  </a:lnTo>
                  <a:lnTo>
                    <a:pt x="1516" y="1552"/>
                  </a:lnTo>
                  <a:lnTo>
                    <a:pt x="1520" y="1528"/>
                  </a:lnTo>
                  <a:lnTo>
                    <a:pt x="1522" y="1502"/>
                  </a:lnTo>
                  <a:lnTo>
                    <a:pt x="1522" y="1502"/>
                  </a:lnTo>
                  <a:lnTo>
                    <a:pt x="1520" y="1484"/>
                  </a:lnTo>
                  <a:lnTo>
                    <a:pt x="1518" y="1466"/>
                  </a:lnTo>
                  <a:lnTo>
                    <a:pt x="1514" y="1448"/>
                  </a:lnTo>
                  <a:lnTo>
                    <a:pt x="1510" y="1430"/>
                  </a:lnTo>
                  <a:lnTo>
                    <a:pt x="1504" y="1414"/>
                  </a:lnTo>
                  <a:lnTo>
                    <a:pt x="1496" y="1398"/>
                  </a:lnTo>
                  <a:lnTo>
                    <a:pt x="1486" y="1382"/>
                  </a:lnTo>
                  <a:lnTo>
                    <a:pt x="1476" y="1368"/>
                  </a:lnTo>
                  <a:lnTo>
                    <a:pt x="1466" y="1356"/>
                  </a:lnTo>
                  <a:lnTo>
                    <a:pt x="1454" y="1342"/>
                  </a:lnTo>
                  <a:lnTo>
                    <a:pt x="1440" y="1332"/>
                  </a:lnTo>
                  <a:lnTo>
                    <a:pt x="1426" y="1320"/>
                  </a:lnTo>
                  <a:lnTo>
                    <a:pt x="1412" y="1312"/>
                  </a:lnTo>
                  <a:lnTo>
                    <a:pt x="1396" y="1302"/>
                  </a:lnTo>
                  <a:lnTo>
                    <a:pt x="1380" y="1296"/>
                  </a:lnTo>
                  <a:lnTo>
                    <a:pt x="1362" y="1290"/>
                  </a:lnTo>
                  <a:lnTo>
                    <a:pt x="1362" y="1290"/>
                  </a:lnTo>
                  <a:lnTo>
                    <a:pt x="1370" y="1168"/>
                  </a:lnTo>
                  <a:lnTo>
                    <a:pt x="1378" y="1050"/>
                  </a:lnTo>
                  <a:lnTo>
                    <a:pt x="1394" y="824"/>
                  </a:lnTo>
                  <a:lnTo>
                    <a:pt x="1400" y="720"/>
                  </a:lnTo>
                  <a:lnTo>
                    <a:pt x="1404" y="620"/>
                  </a:lnTo>
                  <a:lnTo>
                    <a:pt x="1404" y="526"/>
                  </a:lnTo>
                  <a:lnTo>
                    <a:pt x="1402" y="482"/>
                  </a:lnTo>
                  <a:lnTo>
                    <a:pt x="1398" y="438"/>
                  </a:lnTo>
                  <a:lnTo>
                    <a:pt x="1398" y="438"/>
                  </a:lnTo>
                  <a:lnTo>
                    <a:pt x="1388" y="342"/>
                  </a:lnTo>
                  <a:lnTo>
                    <a:pt x="1378" y="256"/>
                  </a:lnTo>
                  <a:lnTo>
                    <a:pt x="1366" y="180"/>
                  </a:lnTo>
                  <a:lnTo>
                    <a:pt x="1354" y="118"/>
                  </a:lnTo>
                  <a:lnTo>
                    <a:pt x="1342" y="66"/>
                  </a:lnTo>
                  <a:lnTo>
                    <a:pt x="1336" y="46"/>
                  </a:lnTo>
                  <a:lnTo>
                    <a:pt x="1328" y="30"/>
                  </a:lnTo>
                  <a:lnTo>
                    <a:pt x="1322" y="16"/>
                  </a:lnTo>
                  <a:lnTo>
                    <a:pt x="1314" y="8"/>
                  </a:lnTo>
                  <a:lnTo>
                    <a:pt x="1308" y="2"/>
                  </a:lnTo>
                  <a:lnTo>
                    <a:pt x="1300" y="0"/>
                  </a:lnTo>
                  <a:lnTo>
                    <a:pt x="1300" y="0"/>
                  </a:lnTo>
                  <a:lnTo>
                    <a:pt x="1294" y="2"/>
                  </a:lnTo>
                  <a:lnTo>
                    <a:pt x="1286" y="8"/>
                  </a:lnTo>
                  <a:lnTo>
                    <a:pt x="1280" y="16"/>
                  </a:lnTo>
                  <a:lnTo>
                    <a:pt x="1272" y="30"/>
                  </a:lnTo>
                  <a:lnTo>
                    <a:pt x="1266" y="46"/>
                  </a:lnTo>
                  <a:lnTo>
                    <a:pt x="1260" y="66"/>
                  </a:lnTo>
                  <a:lnTo>
                    <a:pt x="1248" y="118"/>
                  </a:lnTo>
                  <a:lnTo>
                    <a:pt x="1236" y="180"/>
                  </a:lnTo>
                  <a:lnTo>
                    <a:pt x="1224" y="256"/>
                  </a:lnTo>
                  <a:lnTo>
                    <a:pt x="1214" y="342"/>
                  </a:lnTo>
                  <a:lnTo>
                    <a:pt x="1204" y="438"/>
                  </a:lnTo>
                  <a:lnTo>
                    <a:pt x="1204" y="438"/>
                  </a:lnTo>
                  <a:lnTo>
                    <a:pt x="1200" y="482"/>
                  </a:lnTo>
                  <a:lnTo>
                    <a:pt x="1198" y="526"/>
                  </a:lnTo>
                  <a:lnTo>
                    <a:pt x="1198" y="620"/>
                  </a:lnTo>
                  <a:lnTo>
                    <a:pt x="1202" y="720"/>
                  </a:lnTo>
                  <a:lnTo>
                    <a:pt x="1208" y="824"/>
                  </a:lnTo>
                  <a:lnTo>
                    <a:pt x="1224" y="1050"/>
                  </a:lnTo>
                  <a:lnTo>
                    <a:pt x="1232" y="1168"/>
                  </a:lnTo>
                  <a:lnTo>
                    <a:pt x="1238" y="1290"/>
                  </a:lnTo>
                  <a:lnTo>
                    <a:pt x="1238" y="1290"/>
                  </a:lnTo>
                  <a:lnTo>
                    <a:pt x="1222" y="1296"/>
                  </a:lnTo>
                  <a:lnTo>
                    <a:pt x="1206" y="1302"/>
                  </a:lnTo>
                  <a:lnTo>
                    <a:pt x="1190" y="1312"/>
                  </a:lnTo>
                  <a:lnTo>
                    <a:pt x="1176" y="1320"/>
                  </a:lnTo>
                  <a:lnTo>
                    <a:pt x="1162" y="1332"/>
                  </a:lnTo>
                  <a:lnTo>
                    <a:pt x="1148" y="1342"/>
                  </a:lnTo>
                  <a:lnTo>
                    <a:pt x="1136" y="1356"/>
                  </a:lnTo>
                  <a:lnTo>
                    <a:pt x="1124" y="1368"/>
                  </a:lnTo>
                  <a:lnTo>
                    <a:pt x="1114" y="1382"/>
                  </a:lnTo>
                  <a:lnTo>
                    <a:pt x="1106" y="1398"/>
                  </a:lnTo>
                  <a:lnTo>
                    <a:pt x="1098" y="1414"/>
                  </a:lnTo>
                  <a:lnTo>
                    <a:pt x="1092" y="1430"/>
                  </a:lnTo>
                  <a:lnTo>
                    <a:pt x="1086" y="1448"/>
                  </a:lnTo>
                  <a:lnTo>
                    <a:pt x="1082" y="1466"/>
                  </a:lnTo>
                  <a:lnTo>
                    <a:pt x="1080" y="1484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2" y="1528"/>
                  </a:lnTo>
                  <a:lnTo>
                    <a:pt x="1086" y="1552"/>
                  </a:lnTo>
                  <a:lnTo>
                    <a:pt x="1086" y="1552"/>
                  </a:lnTo>
                  <a:lnTo>
                    <a:pt x="976" y="1606"/>
                  </a:lnTo>
                  <a:lnTo>
                    <a:pt x="870" y="1660"/>
                  </a:lnTo>
                  <a:lnTo>
                    <a:pt x="668" y="1756"/>
                  </a:lnTo>
                  <a:lnTo>
                    <a:pt x="574" y="1804"/>
                  </a:lnTo>
                  <a:lnTo>
                    <a:pt x="488" y="1850"/>
                  </a:lnTo>
                  <a:lnTo>
                    <a:pt x="406" y="1898"/>
                  </a:lnTo>
                  <a:lnTo>
                    <a:pt x="368" y="1922"/>
                  </a:lnTo>
                  <a:lnTo>
                    <a:pt x="334" y="1946"/>
                  </a:lnTo>
                  <a:lnTo>
                    <a:pt x="334" y="1946"/>
                  </a:lnTo>
                  <a:lnTo>
                    <a:pt x="254" y="2002"/>
                  </a:lnTo>
                  <a:lnTo>
                    <a:pt x="184" y="2054"/>
                  </a:lnTo>
                  <a:lnTo>
                    <a:pt x="126" y="2102"/>
                  </a:lnTo>
                  <a:lnTo>
                    <a:pt x="76" y="2144"/>
                  </a:lnTo>
                  <a:lnTo>
                    <a:pt x="40" y="2180"/>
                  </a:lnTo>
                  <a:lnTo>
                    <a:pt x="26" y="2196"/>
                  </a:lnTo>
                  <a:lnTo>
                    <a:pt x="14" y="2210"/>
                  </a:lnTo>
                  <a:lnTo>
                    <a:pt x="6" y="2222"/>
                  </a:lnTo>
                  <a:lnTo>
                    <a:pt x="2" y="2234"/>
                  </a:lnTo>
                  <a:lnTo>
                    <a:pt x="0" y="2242"/>
                  </a:lnTo>
                  <a:lnTo>
                    <a:pt x="2" y="2250"/>
                  </a:lnTo>
                  <a:lnTo>
                    <a:pt x="2" y="2250"/>
                  </a:lnTo>
                  <a:lnTo>
                    <a:pt x="6" y="2254"/>
                  </a:lnTo>
                  <a:lnTo>
                    <a:pt x="16" y="2258"/>
                  </a:lnTo>
                  <a:lnTo>
                    <a:pt x="26" y="2260"/>
                  </a:lnTo>
                  <a:lnTo>
                    <a:pt x="42" y="2258"/>
                  </a:lnTo>
                  <a:lnTo>
                    <a:pt x="60" y="2256"/>
                  </a:lnTo>
                  <a:lnTo>
                    <a:pt x="80" y="2252"/>
                  </a:lnTo>
                  <a:lnTo>
                    <a:pt x="130" y="2238"/>
                  </a:lnTo>
                  <a:lnTo>
                    <a:pt x="192" y="2216"/>
                  </a:lnTo>
                  <a:lnTo>
                    <a:pt x="262" y="2188"/>
                  </a:lnTo>
                  <a:lnTo>
                    <a:pt x="342" y="2154"/>
                  </a:lnTo>
                  <a:lnTo>
                    <a:pt x="430" y="2114"/>
                  </a:lnTo>
                  <a:lnTo>
                    <a:pt x="430" y="2114"/>
                  </a:lnTo>
                  <a:lnTo>
                    <a:pt x="470" y="2096"/>
                  </a:lnTo>
                  <a:lnTo>
                    <a:pt x="508" y="2076"/>
                  </a:lnTo>
                  <a:lnTo>
                    <a:pt x="590" y="2028"/>
                  </a:lnTo>
                  <a:lnTo>
                    <a:pt x="674" y="1976"/>
                  </a:lnTo>
                  <a:lnTo>
                    <a:pt x="762" y="1918"/>
                  </a:lnTo>
                  <a:lnTo>
                    <a:pt x="946" y="1792"/>
                  </a:lnTo>
                  <a:lnTo>
                    <a:pt x="1044" y="1726"/>
                  </a:lnTo>
                  <a:lnTo>
                    <a:pt x="1146" y="1660"/>
                  </a:lnTo>
                  <a:lnTo>
                    <a:pt x="1146" y="1660"/>
                  </a:lnTo>
                  <a:lnTo>
                    <a:pt x="1162" y="1674"/>
                  </a:lnTo>
                  <a:lnTo>
                    <a:pt x="1180" y="1686"/>
                  </a:lnTo>
                  <a:lnTo>
                    <a:pt x="1198" y="1698"/>
                  </a:lnTo>
                  <a:lnTo>
                    <a:pt x="1216" y="1706"/>
                  </a:lnTo>
                  <a:lnTo>
                    <a:pt x="1236" y="1714"/>
                  </a:lnTo>
                  <a:lnTo>
                    <a:pt x="1256" y="1718"/>
                  </a:lnTo>
                  <a:lnTo>
                    <a:pt x="1278" y="1722"/>
                  </a:lnTo>
                  <a:lnTo>
                    <a:pt x="1300" y="1722"/>
                  </a:lnTo>
                  <a:lnTo>
                    <a:pt x="1300" y="1722"/>
                  </a:lnTo>
                  <a:lnTo>
                    <a:pt x="1322" y="1722"/>
                  </a:lnTo>
                  <a:lnTo>
                    <a:pt x="1344" y="1718"/>
                  </a:lnTo>
                  <a:lnTo>
                    <a:pt x="1366" y="1714"/>
                  </a:lnTo>
                  <a:lnTo>
                    <a:pt x="1386" y="1706"/>
                  </a:lnTo>
                  <a:lnTo>
                    <a:pt x="1404" y="1698"/>
                  </a:lnTo>
                  <a:lnTo>
                    <a:pt x="1422" y="1686"/>
                  </a:lnTo>
                  <a:lnTo>
                    <a:pt x="1438" y="1674"/>
                  </a:lnTo>
                  <a:lnTo>
                    <a:pt x="1454" y="1660"/>
                  </a:lnTo>
                  <a:lnTo>
                    <a:pt x="1454" y="1660"/>
                  </a:lnTo>
                  <a:lnTo>
                    <a:pt x="1556" y="1726"/>
                  </a:lnTo>
                  <a:lnTo>
                    <a:pt x="1654" y="1792"/>
                  </a:lnTo>
                  <a:lnTo>
                    <a:pt x="1840" y="1918"/>
                  </a:lnTo>
                  <a:lnTo>
                    <a:pt x="1928" y="1976"/>
                  </a:lnTo>
                  <a:lnTo>
                    <a:pt x="2012" y="2028"/>
                  </a:lnTo>
                  <a:lnTo>
                    <a:pt x="2092" y="2076"/>
                  </a:lnTo>
                  <a:lnTo>
                    <a:pt x="2132" y="2096"/>
                  </a:lnTo>
                  <a:lnTo>
                    <a:pt x="2170" y="2114"/>
                  </a:lnTo>
                  <a:lnTo>
                    <a:pt x="2170" y="2114"/>
                  </a:lnTo>
                  <a:lnTo>
                    <a:pt x="2260" y="2154"/>
                  </a:lnTo>
                  <a:lnTo>
                    <a:pt x="2340" y="2188"/>
                  </a:lnTo>
                  <a:lnTo>
                    <a:pt x="2410" y="2216"/>
                  </a:lnTo>
                  <a:lnTo>
                    <a:pt x="2472" y="2238"/>
                  </a:lnTo>
                  <a:lnTo>
                    <a:pt x="2522" y="2252"/>
                  </a:lnTo>
                  <a:lnTo>
                    <a:pt x="2542" y="2256"/>
                  </a:lnTo>
                  <a:lnTo>
                    <a:pt x="2560" y="2258"/>
                  </a:lnTo>
                  <a:lnTo>
                    <a:pt x="2574" y="2260"/>
                  </a:lnTo>
                  <a:lnTo>
                    <a:pt x="2586" y="2258"/>
                  </a:lnTo>
                  <a:lnTo>
                    <a:pt x="2594" y="2254"/>
                  </a:lnTo>
                  <a:lnTo>
                    <a:pt x="2600" y="2250"/>
                  </a:lnTo>
                  <a:lnTo>
                    <a:pt x="2600" y="2250"/>
                  </a:lnTo>
                  <a:lnTo>
                    <a:pt x="2602" y="2242"/>
                  </a:lnTo>
                  <a:lnTo>
                    <a:pt x="2600" y="2234"/>
                  </a:lnTo>
                  <a:lnTo>
                    <a:pt x="2596" y="2222"/>
                  </a:lnTo>
                  <a:lnTo>
                    <a:pt x="2588" y="2210"/>
                  </a:lnTo>
                  <a:lnTo>
                    <a:pt x="2576" y="2196"/>
                  </a:lnTo>
                  <a:lnTo>
                    <a:pt x="2562" y="2180"/>
                  </a:lnTo>
                  <a:lnTo>
                    <a:pt x="2524" y="2144"/>
                  </a:lnTo>
                  <a:lnTo>
                    <a:pt x="2476" y="2102"/>
                  </a:lnTo>
                  <a:lnTo>
                    <a:pt x="2416" y="2054"/>
                  </a:lnTo>
                  <a:lnTo>
                    <a:pt x="2348" y="2002"/>
                  </a:lnTo>
                  <a:lnTo>
                    <a:pt x="2268" y="1946"/>
                  </a:lnTo>
                  <a:lnTo>
                    <a:pt x="2268" y="1946"/>
                  </a:lnTo>
                  <a:close/>
                </a:path>
              </a:pathLst>
            </a:custGeom>
            <a:solidFill>
              <a:srgbClr val="10AB00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 flipV="1">
            <a:off x="4710798" y="2021069"/>
            <a:ext cx="0" cy="2575232"/>
          </a:xfrm>
          <a:prstGeom prst="line">
            <a:avLst/>
          </a:prstGeom>
          <a:ln w="12700">
            <a:solidFill>
              <a:srgbClr val="1F88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086695" y="1464993"/>
            <a:ext cx="1160636" cy="884623"/>
            <a:chOff x="5331405" y="1064827"/>
            <a:chExt cx="1160636" cy="884623"/>
          </a:xfrm>
          <a:solidFill>
            <a:srgbClr val="10AB00"/>
          </a:solidFill>
        </p:grpSpPr>
        <p:sp>
          <p:nvSpPr>
            <p:cNvPr id="10" name="燕尾形 9"/>
            <p:cNvSpPr/>
            <p:nvPr/>
          </p:nvSpPr>
          <p:spPr>
            <a:xfrm rot="16200000">
              <a:off x="5735064" y="721303"/>
              <a:ext cx="353317" cy="1160636"/>
            </a:xfrm>
            <a:prstGeom prst="chevron">
              <a:avLst>
                <a:gd name="adj" fmla="val 694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五边形 10"/>
            <p:cNvSpPr/>
            <p:nvPr/>
          </p:nvSpPr>
          <p:spPr>
            <a:xfrm rot="16200000">
              <a:off x="5571299" y="1105663"/>
              <a:ext cx="680847" cy="1006728"/>
            </a:xfrm>
            <a:prstGeom prst="homePlate">
              <a:avLst>
                <a:gd name="adj" fmla="val 310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467350" y="1064827"/>
              <a:ext cx="97631" cy="203776"/>
            </a:xfrm>
            <a:custGeom>
              <a:avLst/>
              <a:gdLst>
                <a:gd name="connsiteX0" fmla="*/ 0 w 97631"/>
                <a:gd name="connsiteY0" fmla="*/ 0 h 203776"/>
                <a:gd name="connsiteX1" fmla="*/ 97631 w 97631"/>
                <a:gd name="connsiteY1" fmla="*/ 0 h 203776"/>
                <a:gd name="connsiteX2" fmla="*/ 97631 w 97631"/>
                <a:gd name="connsiteY2" fmla="*/ 203776 h 203776"/>
                <a:gd name="connsiteX3" fmla="*/ 0 w 97631"/>
                <a:gd name="connsiteY3" fmla="*/ 203776 h 203776"/>
                <a:gd name="connsiteX4" fmla="*/ 0 w 97631"/>
                <a:gd name="connsiteY4" fmla="*/ 0 h 203776"/>
                <a:gd name="connsiteX0" fmla="*/ 0 w 97631"/>
                <a:gd name="connsiteY0" fmla="*/ 0 h 203776"/>
                <a:gd name="connsiteX1" fmla="*/ 97631 w 97631"/>
                <a:gd name="connsiteY1" fmla="*/ 0 h 203776"/>
                <a:gd name="connsiteX2" fmla="*/ 95250 w 97631"/>
                <a:gd name="connsiteY2" fmla="*/ 170439 h 203776"/>
                <a:gd name="connsiteX3" fmla="*/ 0 w 97631"/>
                <a:gd name="connsiteY3" fmla="*/ 203776 h 203776"/>
                <a:gd name="connsiteX4" fmla="*/ 0 w 97631"/>
                <a:gd name="connsiteY4" fmla="*/ 0 h 20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31" h="203776">
                  <a:moveTo>
                    <a:pt x="0" y="0"/>
                  </a:moveTo>
                  <a:lnTo>
                    <a:pt x="97631" y="0"/>
                  </a:lnTo>
                  <a:cubicBezTo>
                    <a:pt x="96837" y="56813"/>
                    <a:pt x="96044" y="113626"/>
                    <a:pt x="95250" y="170439"/>
                  </a:cubicBezTo>
                  <a:lnTo>
                    <a:pt x="0" y="2037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712212" y="1478280"/>
              <a:ext cx="399021" cy="405289"/>
              <a:chOff x="5605971" y="1478280"/>
              <a:chExt cx="544798" cy="553356"/>
            </a:xfrm>
            <a:grpFill/>
          </p:grpSpPr>
          <p:sp>
            <p:nvSpPr>
              <p:cNvPr id="14" name="矩形 13"/>
              <p:cNvSpPr/>
              <p:nvPr/>
            </p:nvSpPr>
            <p:spPr>
              <a:xfrm>
                <a:off x="5605971" y="1478280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919311" y="1478280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605971" y="1800178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919311" y="1800178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086695" y="2615663"/>
            <a:ext cx="1160636" cy="884623"/>
            <a:chOff x="5331405" y="1064827"/>
            <a:chExt cx="1160636" cy="884623"/>
          </a:xfrm>
          <a:solidFill>
            <a:srgbClr val="1F8811"/>
          </a:solidFill>
        </p:grpSpPr>
        <p:sp>
          <p:nvSpPr>
            <p:cNvPr id="19" name="燕尾形 18"/>
            <p:cNvSpPr/>
            <p:nvPr/>
          </p:nvSpPr>
          <p:spPr>
            <a:xfrm rot="16200000">
              <a:off x="5735064" y="721303"/>
              <a:ext cx="353317" cy="1160636"/>
            </a:xfrm>
            <a:prstGeom prst="chevron">
              <a:avLst>
                <a:gd name="adj" fmla="val 694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五边形 19"/>
            <p:cNvSpPr/>
            <p:nvPr/>
          </p:nvSpPr>
          <p:spPr>
            <a:xfrm rot="16200000">
              <a:off x="5571299" y="1105663"/>
              <a:ext cx="680847" cy="1006728"/>
            </a:xfrm>
            <a:prstGeom prst="homePlate">
              <a:avLst>
                <a:gd name="adj" fmla="val 310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11"/>
            <p:cNvSpPr/>
            <p:nvPr/>
          </p:nvSpPr>
          <p:spPr>
            <a:xfrm>
              <a:off x="5467350" y="1064827"/>
              <a:ext cx="97631" cy="203776"/>
            </a:xfrm>
            <a:custGeom>
              <a:avLst/>
              <a:gdLst>
                <a:gd name="connsiteX0" fmla="*/ 0 w 97631"/>
                <a:gd name="connsiteY0" fmla="*/ 0 h 203776"/>
                <a:gd name="connsiteX1" fmla="*/ 97631 w 97631"/>
                <a:gd name="connsiteY1" fmla="*/ 0 h 203776"/>
                <a:gd name="connsiteX2" fmla="*/ 97631 w 97631"/>
                <a:gd name="connsiteY2" fmla="*/ 203776 h 203776"/>
                <a:gd name="connsiteX3" fmla="*/ 0 w 97631"/>
                <a:gd name="connsiteY3" fmla="*/ 203776 h 203776"/>
                <a:gd name="connsiteX4" fmla="*/ 0 w 97631"/>
                <a:gd name="connsiteY4" fmla="*/ 0 h 203776"/>
                <a:gd name="connsiteX0" fmla="*/ 0 w 97631"/>
                <a:gd name="connsiteY0" fmla="*/ 0 h 203776"/>
                <a:gd name="connsiteX1" fmla="*/ 97631 w 97631"/>
                <a:gd name="connsiteY1" fmla="*/ 0 h 203776"/>
                <a:gd name="connsiteX2" fmla="*/ 95250 w 97631"/>
                <a:gd name="connsiteY2" fmla="*/ 170439 h 203776"/>
                <a:gd name="connsiteX3" fmla="*/ 0 w 97631"/>
                <a:gd name="connsiteY3" fmla="*/ 203776 h 203776"/>
                <a:gd name="connsiteX4" fmla="*/ 0 w 97631"/>
                <a:gd name="connsiteY4" fmla="*/ 0 h 20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31" h="203776">
                  <a:moveTo>
                    <a:pt x="0" y="0"/>
                  </a:moveTo>
                  <a:lnTo>
                    <a:pt x="97631" y="0"/>
                  </a:lnTo>
                  <a:cubicBezTo>
                    <a:pt x="96837" y="56813"/>
                    <a:pt x="96044" y="113626"/>
                    <a:pt x="95250" y="170439"/>
                  </a:cubicBezTo>
                  <a:lnTo>
                    <a:pt x="0" y="2037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712212" y="1478280"/>
              <a:ext cx="399021" cy="405289"/>
              <a:chOff x="5605971" y="1478280"/>
              <a:chExt cx="544798" cy="553356"/>
            </a:xfrm>
            <a:grpFill/>
          </p:grpSpPr>
          <p:sp>
            <p:nvSpPr>
              <p:cNvPr id="23" name="矩形 22"/>
              <p:cNvSpPr/>
              <p:nvPr/>
            </p:nvSpPr>
            <p:spPr>
              <a:xfrm>
                <a:off x="5605971" y="1478280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919311" y="1478280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605971" y="1800178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919311" y="1800178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086695" y="3766334"/>
            <a:ext cx="1160636" cy="884623"/>
            <a:chOff x="5331405" y="1064827"/>
            <a:chExt cx="1160636" cy="884623"/>
          </a:xfrm>
          <a:solidFill>
            <a:srgbClr val="10AB00"/>
          </a:solidFill>
        </p:grpSpPr>
        <p:sp>
          <p:nvSpPr>
            <p:cNvPr id="28" name="燕尾形 27"/>
            <p:cNvSpPr/>
            <p:nvPr/>
          </p:nvSpPr>
          <p:spPr>
            <a:xfrm rot="16200000">
              <a:off x="5735064" y="721303"/>
              <a:ext cx="353317" cy="1160636"/>
            </a:xfrm>
            <a:prstGeom prst="chevron">
              <a:avLst>
                <a:gd name="adj" fmla="val 694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五边形 28"/>
            <p:cNvSpPr/>
            <p:nvPr/>
          </p:nvSpPr>
          <p:spPr>
            <a:xfrm rot="16200000">
              <a:off x="5571299" y="1105663"/>
              <a:ext cx="680847" cy="1006728"/>
            </a:xfrm>
            <a:prstGeom prst="homePlate">
              <a:avLst>
                <a:gd name="adj" fmla="val 310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11"/>
            <p:cNvSpPr/>
            <p:nvPr/>
          </p:nvSpPr>
          <p:spPr>
            <a:xfrm>
              <a:off x="5467350" y="1064827"/>
              <a:ext cx="97631" cy="203776"/>
            </a:xfrm>
            <a:custGeom>
              <a:avLst/>
              <a:gdLst>
                <a:gd name="connsiteX0" fmla="*/ 0 w 97631"/>
                <a:gd name="connsiteY0" fmla="*/ 0 h 203776"/>
                <a:gd name="connsiteX1" fmla="*/ 97631 w 97631"/>
                <a:gd name="connsiteY1" fmla="*/ 0 h 203776"/>
                <a:gd name="connsiteX2" fmla="*/ 97631 w 97631"/>
                <a:gd name="connsiteY2" fmla="*/ 203776 h 203776"/>
                <a:gd name="connsiteX3" fmla="*/ 0 w 97631"/>
                <a:gd name="connsiteY3" fmla="*/ 203776 h 203776"/>
                <a:gd name="connsiteX4" fmla="*/ 0 w 97631"/>
                <a:gd name="connsiteY4" fmla="*/ 0 h 203776"/>
                <a:gd name="connsiteX0" fmla="*/ 0 w 97631"/>
                <a:gd name="connsiteY0" fmla="*/ 0 h 203776"/>
                <a:gd name="connsiteX1" fmla="*/ 97631 w 97631"/>
                <a:gd name="connsiteY1" fmla="*/ 0 h 203776"/>
                <a:gd name="connsiteX2" fmla="*/ 95250 w 97631"/>
                <a:gd name="connsiteY2" fmla="*/ 170439 h 203776"/>
                <a:gd name="connsiteX3" fmla="*/ 0 w 97631"/>
                <a:gd name="connsiteY3" fmla="*/ 203776 h 203776"/>
                <a:gd name="connsiteX4" fmla="*/ 0 w 97631"/>
                <a:gd name="connsiteY4" fmla="*/ 0 h 20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31" h="203776">
                  <a:moveTo>
                    <a:pt x="0" y="0"/>
                  </a:moveTo>
                  <a:lnTo>
                    <a:pt x="97631" y="0"/>
                  </a:lnTo>
                  <a:cubicBezTo>
                    <a:pt x="96837" y="56813"/>
                    <a:pt x="96044" y="113626"/>
                    <a:pt x="95250" y="170439"/>
                  </a:cubicBezTo>
                  <a:lnTo>
                    <a:pt x="0" y="2037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712212" y="1478280"/>
              <a:ext cx="399021" cy="405289"/>
              <a:chOff x="5605971" y="1478280"/>
              <a:chExt cx="544798" cy="553356"/>
            </a:xfrm>
            <a:grpFill/>
          </p:grpSpPr>
          <p:sp>
            <p:nvSpPr>
              <p:cNvPr id="32" name="矩形 31"/>
              <p:cNvSpPr/>
              <p:nvPr/>
            </p:nvSpPr>
            <p:spPr>
              <a:xfrm>
                <a:off x="5605971" y="1478280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919311" y="1478280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605971" y="1800178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919311" y="1800178"/>
                <a:ext cx="231458" cy="23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36" name="直接连接符 35"/>
          <p:cNvCxnSpPr/>
          <p:nvPr/>
        </p:nvCxnSpPr>
        <p:spPr>
          <a:xfrm>
            <a:off x="4487214" y="2075726"/>
            <a:ext cx="22358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rot="5400000">
            <a:off x="4793710" y="1874134"/>
            <a:ext cx="237361" cy="403184"/>
            <a:chOff x="4393863" y="1207433"/>
            <a:chExt cx="1458957" cy="2478197"/>
          </a:xfrm>
          <a:solidFill>
            <a:srgbClr val="1F8811"/>
          </a:solidFill>
        </p:grpSpPr>
        <p:sp>
          <p:nvSpPr>
            <p:cNvPr id="38" name="同侧圆角矩形 37"/>
            <p:cNvSpPr/>
            <p:nvPr/>
          </p:nvSpPr>
          <p:spPr>
            <a:xfrm>
              <a:off x="4720432" y="1207433"/>
              <a:ext cx="186611" cy="64041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同侧圆角矩形 38"/>
            <p:cNvSpPr/>
            <p:nvPr/>
          </p:nvSpPr>
          <p:spPr>
            <a:xfrm>
              <a:off x="5322676" y="1207433"/>
              <a:ext cx="186611" cy="64041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393863" y="1894500"/>
              <a:ext cx="1458957" cy="1950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同侧圆角矩形 40"/>
            <p:cNvSpPr/>
            <p:nvPr/>
          </p:nvSpPr>
          <p:spPr>
            <a:xfrm rot="10800000">
              <a:off x="4474445" y="2136245"/>
              <a:ext cx="1280828" cy="106028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907043" y="3243188"/>
              <a:ext cx="415633" cy="96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4907043" y="3383144"/>
              <a:ext cx="415633" cy="96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同侧圆角矩形 43"/>
            <p:cNvSpPr/>
            <p:nvPr/>
          </p:nvSpPr>
          <p:spPr>
            <a:xfrm rot="10800000">
              <a:off x="4907042" y="3525334"/>
              <a:ext cx="415633" cy="16029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5400000">
            <a:off x="4793710" y="3026749"/>
            <a:ext cx="237361" cy="403184"/>
            <a:chOff x="4393863" y="1207433"/>
            <a:chExt cx="1458957" cy="2478197"/>
          </a:xfrm>
          <a:solidFill>
            <a:srgbClr val="1F8811"/>
          </a:solidFill>
        </p:grpSpPr>
        <p:sp>
          <p:nvSpPr>
            <p:cNvPr id="46" name="同侧圆角矩形 45"/>
            <p:cNvSpPr/>
            <p:nvPr/>
          </p:nvSpPr>
          <p:spPr>
            <a:xfrm>
              <a:off x="4720432" y="1207433"/>
              <a:ext cx="186611" cy="64041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同侧圆角矩形 46"/>
            <p:cNvSpPr/>
            <p:nvPr/>
          </p:nvSpPr>
          <p:spPr>
            <a:xfrm>
              <a:off x="5322676" y="1207433"/>
              <a:ext cx="186611" cy="64041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4393863" y="1894500"/>
              <a:ext cx="1458957" cy="1950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同侧圆角矩形 48"/>
            <p:cNvSpPr/>
            <p:nvPr/>
          </p:nvSpPr>
          <p:spPr>
            <a:xfrm rot="10800000">
              <a:off x="4474445" y="2136245"/>
              <a:ext cx="1280828" cy="106028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907043" y="3243188"/>
              <a:ext cx="415633" cy="96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4907043" y="3383144"/>
              <a:ext cx="415633" cy="96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同侧圆角矩形 51"/>
            <p:cNvSpPr/>
            <p:nvPr/>
          </p:nvSpPr>
          <p:spPr>
            <a:xfrm rot="10800000">
              <a:off x="4907042" y="3525334"/>
              <a:ext cx="415633" cy="16029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>
            <a:off x="4793710" y="4165639"/>
            <a:ext cx="237361" cy="403184"/>
            <a:chOff x="4393863" y="1207433"/>
            <a:chExt cx="1458957" cy="2478197"/>
          </a:xfrm>
          <a:solidFill>
            <a:srgbClr val="1F8811"/>
          </a:solidFill>
        </p:grpSpPr>
        <p:sp>
          <p:nvSpPr>
            <p:cNvPr id="54" name="同侧圆角矩形 53"/>
            <p:cNvSpPr/>
            <p:nvPr/>
          </p:nvSpPr>
          <p:spPr>
            <a:xfrm>
              <a:off x="4720432" y="1207433"/>
              <a:ext cx="186611" cy="64041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同侧圆角矩形 54"/>
            <p:cNvSpPr/>
            <p:nvPr/>
          </p:nvSpPr>
          <p:spPr>
            <a:xfrm>
              <a:off x="5322676" y="1207433"/>
              <a:ext cx="186611" cy="64041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4393863" y="1894500"/>
              <a:ext cx="1458957" cy="1950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同侧圆角矩形 56"/>
            <p:cNvSpPr/>
            <p:nvPr/>
          </p:nvSpPr>
          <p:spPr>
            <a:xfrm rot="10800000">
              <a:off x="4474445" y="2136245"/>
              <a:ext cx="1280828" cy="106028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907043" y="3243188"/>
              <a:ext cx="415633" cy="96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907043" y="3383144"/>
              <a:ext cx="415633" cy="96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同侧圆角矩形 59"/>
            <p:cNvSpPr/>
            <p:nvPr/>
          </p:nvSpPr>
          <p:spPr>
            <a:xfrm rot="10800000">
              <a:off x="4907042" y="3525334"/>
              <a:ext cx="415633" cy="16029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任意多边形 60"/>
          <p:cNvSpPr/>
          <p:nvPr/>
        </p:nvSpPr>
        <p:spPr>
          <a:xfrm>
            <a:off x="675817" y="4234642"/>
            <a:ext cx="2376556" cy="262415"/>
          </a:xfrm>
          <a:custGeom>
            <a:avLst/>
            <a:gdLst>
              <a:gd name="connsiteX0" fmla="*/ 47 w 2376585"/>
              <a:gd name="connsiteY0" fmla="*/ 252419 h 262311"/>
              <a:gd name="connsiteX1" fmla="*/ 1185910 w 2376585"/>
              <a:gd name="connsiteY1" fmla="*/ 7 h 262311"/>
              <a:gd name="connsiteX2" fmla="*/ 2376535 w 2376585"/>
              <a:gd name="connsiteY2" fmla="*/ 261944 h 262311"/>
              <a:gd name="connsiteX3" fmla="*/ 1228772 w 2376585"/>
              <a:gd name="connsiteY3" fmla="*/ 61919 h 262311"/>
              <a:gd name="connsiteX4" fmla="*/ 47 w 2376585"/>
              <a:gd name="connsiteY4" fmla="*/ 252419 h 262311"/>
              <a:gd name="connsiteX0" fmla="*/ 1 w 2376536"/>
              <a:gd name="connsiteY0" fmla="*/ 252419 h 262303"/>
              <a:gd name="connsiteX1" fmla="*/ 1185864 w 2376536"/>
              <a:gd name="connsiteY1" fmla="*/ 7 h 262303"/>
              <a:gd name="connsiteX2" fmla="*/ 2376489 w 2376536"/>
              <a:gd name="connsiteY2" fmla="*/ 261944 h 262303"/>
              <a:gd name="connsiteX3" fmla="*/ 1190626 w 2376536"/>
              <a:gd name="connsiteY3" fmla="*/ 57157 h 262303"/>
              <a:gd name="connsiteX4" fmla="*/ 1 w 2376536"/>
              <a:gd name="connsiteY4" fmla="*/ 252419 h 262303"/>
              <a:gd name="connsiteX0" fmla="*/ 1 w 2376555"/>
              <a:gd name="connsiteY0" fmla="*/ 252419 h 262303"/>
              <a:gd name="connsiteX1" fmla="*/ 1185864 w 2376555"/>
              <a:gd name="connsiteY1" fmla="*/ 7 h 262303"/>
              <a:gd name="connsiteX2" fmla="*/ 2376489 w 2376555"/>
              <a:gd name="connsiteY2" fmla="*/ 261944 h 262303"/>
              <a:gd name="connsiteX3" fmla="*/ 1190626 w 2376555"/>
              <a:gd name="connsiteY3" fmla="*/ 57157 h 262303"/>
              <a:gd name="connsiteX4" fmla="*/ 1 w 2376555"/>
              <a:gd name="connsiteY4" fmla="*/ 252419 h 262303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3 w 2376557"/>
              <a:gd name="connsiteY0" fmla="*/ 252531 h 262415"/>
              <a:gd name="connsiteX1" fmla="*/ 1200154 w 2376557"/>
              <a:gd name="connsiteY1" fmla="*/ 119 h 262415"/>
              <a:gd name="connsiteX2" fmla="*/ 2376491 w 2376557"/>
              <a:gd name="connsiteY2" fmla="*/ 262056 h 262415"/>
              <a:gd name="connsiteX3" fmla="*/ 1190628 w 2376557"/>
              <a:gd name="connsiteY3" fmla="*/ 57269 h 262415"/>
              <a:gd name="connsiteX4" fmla="*/ 3 w 2376557"/>
              <a:gd name="connsiteY4" fmla="*/ 252531 h 262415"/>
              <a:gd name="connsiteX0" fmla="*/ 3 w 2376559"/>
              <a:gd name="connsiteY0" fmla="*/ 252531 h 262415"/>
              <a:gd name="connsiteX1" fmla="*/ 1200154 w 2376559"/>
              <a:gd name="connsiteY1" fmla="*/ 119 h 262415"/>
              <a:gd name="connsiteX2" fmla="*/ 2376491 w 2376559"/>
              <a:gd name="connsiteY2" fmla="*/ 262056 h 262415"/>
              <a:gd name="connsiteX3" fmla="*/ 1209678 w 2376559"/>
              <a:gd name="connsiteY3" fmla="*/ 57269 h 262415"/>
              <a:gd name="connsiteX4" fmla="*/ 3 w 2376559"/>
              <a:gd name="connsiteY4" fmla="*/ 252531 h 262415"/>
              <a:gd name="connsiteX0" fmla="*/ 1 w 2376556"/>
              <a:gd name="connsiteY0" fmla="*/ 252531 h 262415"/>
              <a:gd name="connsiteX1" fmla="*/ 1200152 w 2376556"/>
              <a:gd name="connsiteY1" fmla="*/ 119 h 262415"/>
              <a:gd name="connsiteX2" fmla="*/ 2376489 w 2376556"/>
              <a:gd name="connsiteY2" fmla="*/ 262056 h 262415"/>
              <a:gd name="connsiteX3" fmla="*/ 1195389 w 2376556"/>
              <a:gd name="connsiteY3" fmla="*/ 57269 h 262415"/>
              <a:gd name="connsiteX4" fmla="*/ 1 w 2376556"/>
              <a:gd name="connsiteY4" fmla="*/ 252531 h 26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556" h="262415">
                <a:moveTo>
                  <a:pt x="1" y="252531"/>
                </a:moveTo>
                <a:cubicBezTo>
                  <a:pt x="795" y="243006"/>
                  <a:pt x="542134" y="-6231"/>
                  <a:pt x="1200152" y="119"/>
                </a:cubicBezTo>
                <a:cubicBezTo>
                  <a:pt x="1858170" y="6469"/>
                  <a:pt x="2369345" y="251737"/>
                  <a:pt x="2376489" y="262056"/>
                </a:cubicBezTo>
                <a:cubicBezTo>
                  <a:pt x="2383633" y="272375"/>
                  <a:pt x="1819276" y="57269"/>
                  <a:pt x="1195389" y="57269"/>
                </a:cubicBezTo>
                <a:cubicBezTo>
                  <a:pt x="571502" y="57269"/>
                  <a:pt x="-793" y="262056"/>
                  <a:pt x="1" y="252531"/>
                </a:cubicBezTo>
                <a:close/>
              </a:path>
            </a:pathLst>
          </a:cu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/>
          <p:nvPr/>
        </p:nvCxnSpPr>
        <p:spPr>
          <a:xfrm>
            <a:off x="4487214" y="3228341"/>
            <a:ext cx="22358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487214" y="4367231"/>
            <a:ext cx="22358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2096273" y="4596301"/>
            <a:ext cx="2614525" cy="0"/>
          </a:xfrm>
          <a:prstGeom prst="line">
            <a:avLst/>
          </a:prstGeom>
          <a:ln w="12700">
            <a:solidFill>
              <a:srgbClr val="1F88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872689" y="4332040"/>
            <a:ext cx="0" cy="318918"/>
          </a:xfrm>
          <a:prstGeom prst="line">
            <a:avLst/>
          </a:prstGeom>
          <a:ln w="12700">
            <a:solidFill>
              <a:schemeClr val="bg1"/>
            </a:solidFill>
            <a:prstDash val="sysDot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6383277" y="1761738"/>
            <a:ext cx="248015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383277" y="2904061"/>
            <a:ext cx="248015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输入您的文字，输入您的文字，输入您的文字，输入您的文字，输入您的文字，输入您的文字，输入您的文字，输入您的文字，输入您的文字，输入您的文字，输入您的文字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383277" y="4063079"/>
            <a:ext cx="248015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461983" y="4010379"/>
            <a:ext cx="1210589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50" charset="0"/>
                <a:ea typeface="微软雅黑" panose="020B0503020204020204" pitchFamily="34" charset="-122"/>
              </a:rPr>
              <a:t>35%</a:t>
            </a:r>
          </a:p>
        </p:txBody>
      </p:sp>
      <p:sp>
        <p:nvSpPr>
          <p:cNvPr id="70" name="矩形 69"/>
          <p:cNvSpPr/>
          <p:nvPr/>
        </p:nvSpPr>
        <p:spPr>
          <a:xfrm>
            <a:off x="3461983" y="2873017"/>
            <a:ext cx="1210589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50" charset="0"/>
                <a:ea typeface="微软雅黑" panose="020B0503020204020204" pitchFamily="34" charset="-122"/>
              </a:rPr>
              <a:t>35%</a:t>
            </a:r>
          </a:p>
        </p:txBody>
      </p:sp>
      <p:sp>
        <p:nvSpPr>
          <p:cNvPr id="71" name="矩形 70"/>
          <p:cNvSpPr/>
          <p:nvPr/>
        </p:nvSpPr>
        <p:spPr>
          <a:xfrm>
            <a:off x="3461983" y="1730786"/>
            <a:ext cx="1210589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50" charset="0"/>
                <a:ea typeface="微软雅黑" panose="020B0503020204020204" pitchFamily="34" charset="-122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628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5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1" grpId="0" animBg="1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16200000">
            <a:off x="3342620" y="3344286"/>
            <a:ext cx="2368115" cy="1230313"/>
            <a:chOff x="-8958263" y="922338"/>
            <a:chExt cx="8696325" cy="4518025"/>
          </a:xfrm>
          <a:solidFill>
            <a:srgbClr val="FFFFFF">
              <a:alpha val="50196"/>
            </a:srgbClr>
          </a:solidFill>
        </p:grpSpPr>
        <p:sp>
          <p:nvSpPr>
            <p:cNvPr id="4" name="Freeform 14"/>
            <p:cNvSpPr>
              <a:spLocks/>
            </p:cNvSpPr>
            <p:nvPr/>
          </p:nvSpPr>
          <p:spPr bwMode="auto">
            <a:xfrm>
              <a:off x="-8958263" y="922338"/>
              <a:ext cx="8696325" cy="4518025"/>
            </a:xfrm>
            <a:custGeom>
              <a:avLst/>
              <a:gdLst>
                <a:gd name="T0" fmla="*/ 4328 w 5478"/>
                <a:gd name="T1" fmla="*/ 2630 h 2846"/>
                <a:gd name="T2" fmla="*/ 4682 w 5478"/>
                <a:gd name="T3" fmla="*/ 2840 h 2846"/>
                <a:gd name="T4" fmla="*/ 4760 w 5478"/>
                <a:gd name="T5" fmla="*/ 2836 h 2846"/>
                <a:gd name="T6" fmla="*/ 4816 w 5478"/>
                <a:gd name="T7" fmla="*/ 2764 h 2846"/>
                <a:gd name="T8" fmla="*/ 4796 w 5478"/>
                <a:gd name="T9" fmla="*/ 2656 h 2846"/>
                <a:gd name="T10" fmla="*/ 4642 w 5478"/>
                <a:gd name="T11" fmla="*/ 2520 h 2846"/>
                <a:gd name="T12" fmla="*/ 4386 w 5478"/>
                <a:gd name="T13" fmla="*/ 2314 h 2846"/>
                <a:gd name="T14" fmla="*/ 4244 w 5478"/>
                <a:gd name="T15" fmla="*/ 2132 h 2846"/>
                <a:gd name="T16" fmla="*/ 4198 w 5478"/>
                <a:gd name="T17" fmla="*/ 1974 h 2846"/>
                <a:gd name="T18" fmla="*/ 4242 w 5478"/>
                <a:gd name="T19" fmla="*/ 1816 h 2846"/>
                <a:gd name="T20" fmla="*/ 4462 w 5478"/>
                <a:gd name="T21" fmla="*/ 1686 h 2846"/>
                <a:gd name="T22" fmla="*/ 5198 w 5478"/>
                <a:gd name="T23" fmla="*/ 1498 h 2846"/>
                <a:gd name="T24" fmla="*/ 5444 w 5478"/>
                <a:gd name="T25" fmla="*/ 1410 h 2846"/>
                <a:gd name="T26" fmla="*/ 5474 w 5478"/>
                <a:gd name="T27" fmla="*/ 1314 h 2846"/>
                <a:gd name="T28" fmla="*/ 5374 w 5478"/>
                <a:gd name="T29" fmla="*/ 1244 h 2846"/>
                <a:gd name="T30" fmla="*/ 4980 w 5478"/>
                <a:gd name="T31" fmla="*/ 1278 h 2846"/>
                <a:gd name="T32" fmla="*/ 4538 w 5478"/>
                <a:gd name="T33" fmla="*/ 1332 h 2846"/>
                <a:gd name="T34" fmla="*/ 4422 w 5478"/>
                <a:gd name="T35" fmla="*/ 1296 h 2846"/>
                <a:gd name="T36" fmla="*/ 4408 w 5478"/>
                <a:gd name="T37" fmla="*/ 1198 h 2846"/>
                <a:gd name="T38" fmla="*/ 4528 w 5478"/>
                <a:gd name="T39" fmla="*/ 1034 h 2846"/>
                <a:gd name="T40" fmla="*/ 4810 w 5478"/>
                <a:gd name="T41" fmla="*/ 846 h 2846"/>
                <a:gd name="T42" fmla="*/ 5194 w 5478"/>
                <a:gd name="T43" fmla="*/ 654 h 2846"/>
                <a:gd name="T44" fmla="*/ 5314 w 5478"/>
                <a:gd name="T45" fmla="*/ 556 h 2846"/>
                <a:gd name="T46" fmla="*/ 5334 w 5478"/>
                <a:gd name="T47" fmla="*/ 476 h 2846"/>
                <a:gd name="T48" fmla="*/ 5276 w 5478"/>
                <a:gd name="T49" fmla="*/ 410 h 2846"/>
                <a:gd name="T50" fmla="*/ 5168 w 5478"/>
                <a:gd name="T51" fmla="*/ 414 h 2846"/>
                <a:gd name="T52" fmla="*/ 4664 w 5478"/>
                <a:gd name="T53" fmla="*/ 680 h 2846"/>
                <a:gd name="T54" fmla="*/ 4292 w 5478"/>
                <a:gd name="T55" fmla="*/ 864 h 2846"/>
                <a:gd name="T56" fmla="*/ 4226 w 5478"/>
                <a:gd name="T57" fmla="*/ 856 h 2846"/>
                <a:gd name="T58" fmla="*/ 4260 w 5478"/>
                <a:gd name="T59" fmla="*/ 788 h 2846"/>
                <a:gd name="T60" fmla="*/ 4582 w 5478"/>
                <a:gd name="T61" fmla="*/ 456 h 2846"/>
                <a:gd name="T62" fmla="*/ 4798 w 5478"/>
                <a:gd name="T63" fmla="*/ 264 h 2846"/>
                <a:gd name="T64" fmla="*/ 4886 w 5478"/>
                <a:gd name="T65" fmla="*/ 120 h 2846"/>
                <a:gd name="T66" fmla="*/ 4868 w 5478"/>
                <a:gd name="T67" fmla="*/ 32 h 2846"/>
                <a:gd name="T68" fmla="*/ 4822 w 5478"/>
                <a:gd name="T69" fmla="*/ 2 h 2846"/>
                <a:gd name="T70" fmla="*/ 4692 w 5478"/>
                <a:gd name="T71" fmla="*/ 32 h 2846"/>
                <a:gd name="T72" fmla="*/ 4464 w 5478"/>
                <a:gd name="T73" fmla="*/ 186 h 2846"/>
                <a:gd name="T74" fmla="*/ 3968 w 5478"/>
                <a:gd name="T75" fmla="*/ 674 h 2846"/>
                <a:gd name="T76" fmla="*/ 3890 w 5478"/>
                <a:gd name="T77" fmla="*/ 726 h 2846"/>
                <a:gd name="T78" fmla="*/ 3860 w 5478"/>
                <a:gd name="T79" fmla="*/ 694 h 2846"/>
                <a:gd name="T80" fmla="*/ 3908 w 5478"/>
                <a:gd name="T81" fmla="*/ 572 h 2846"/>
                <a:gd name="T82" fmla="*/ 4122 w 5478"/>
                <a:gd name="T83" fmla="*/ 250 h 2846"/>
                <a:gd name="T84" fmla="*/ 4190 w 5478"/>
                <a:gd name="T85" fmla="*/ 102 h 2846"/>
                <a:gd name="T86" fmla="*/ 4170 w 5478"/>
                <a:gd name="T87" fmla="*/ 44 h 2846"/>
                <a:gd name="T88" fmla="*/ 4090 w 5478"/>
                <a:gd name="T89" fmla="*/ 34 h 2846"/>
                <a:gd name="T90" fmla="*/ 3988 w 5478"/>
                <a:gd name="T91" fmla="*/ 98 h 2846"/>
                <a:gd name="T92" fmla="*/ 3776 w 5478"/>
                <a:gd name="T93" fmla="*/ 354 h 2846"/>
                <a:gd name="T94" fmla="*/ 3586 w 5478"/>
                <a:gd name="T95" fmla="*/ 650 h 2846"/>
                <a:gd name="T96" fmla="*/ 3322 w 5478"/>
                <a:gd name="T97" fmla="*/ 984 h 2846"/>
                <a:gd name="T98" fmla="*/ 3134 w 5478"/>
                <a:gd name="T99" fmla="*/ 1134 h 2846"/>
                <a:gd name="T100" fmla="*/ 2908 w 5478"/>
                <a:gd name="T101" fmla="*/ 1232 h 2846"/>
                <a:gd name="T102" fmla="*/ 2544 w 5478"/>
                <a:gd name="T103" fmla="*/ 1266 h 2846"/>
                <a:gd name="T104" fmla="*/ 1790 w 5478"/>
                <a:gd name="T105" fmla="*/ 1250 h 2846"/>
                <a:gd name="T106" fmla="*/ 492 w 5478"/>
                <a:gd name="T107" fmla="*/ 1142 h 2846"/>
                <a:gd name="T108" fmla="*/ 350 w 5478"/>
                <a:gd name="T109" fmla="*/ 2296 h 2846"/>
                <a:gd name="T110" fmla="*/ 1232 w 5478"/>
                <a:gd name="T111" fmla="*/ 2158 h 2846"/>
                <a:gd name="T112" fmla="*/ 2086 w 5478"/>
                <a:gd name="T113" fmla="*/ 2086 h 2846"/>
                <a:gd name="T114" fmla="*/ 2618 w 5478"/>
                <a:gd name="T115" fmla="*/ 2086 h 2846"/>
                <a:gd name="T116" fmla="*/ 3064 w 5478"/>
                <a:gd name="T117" fmla="*/ 2132 h 2846"/>
                <a:gd name="T118" fmla="*/ 3588 w 5478"/>
                <a:gd name="T119" fmla="*/ 2256 h 2846"/>
                <a:gd name="T120" fmla="*/ 4006 w 5478"/>
                <a:gd name="T121" fmla="*/ 2438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78" h="2846">
                  <a:moveTo>
                    <a:pt x="4006" y="2438"/>
                  </a:moveTo>
                  <a:lnTo>
                    <a:pt x="4006" y="2438"/>
                  </a:lnTo>
                  <a:lnTo>
                    <a:pt x="4098" y="2488"/>
                  </a:lnTo>
                  <a:lnTo>
                    <a:pt x="4180" y="2538"/>
                  </a:lnTo>
                  <a:lnTo>
                    <a:pt x="4258" y="2586"/>
                  </a:lnTo>
                  <a:lnTo>
                    <a:pt x="4328" y="2630"/>
                  </a:lnTo>
                  <a:lnTo>
                    <a:pt x="4450" y="2710"/>
                  </a:lnTo>
                  <a:lnTo>
                    <a:pt x="4550" y="2776"/>
                  </a:lnTo>
                  <a:lnTo>
                    <a:pt x="4594" y="2800"/>
                  </a:lnTo>
                  <a:lnTo>
                    <a:pt x="4632" y="2820"/>
                  </a:lnTo>
                  <a:lnTo>
                    <a:pt x="4666" y="2836"/>
                  </a:lnTo>
                  <a:lnTo>
                    <a:pt x="4682" y="2840"/>
                  </a:lnTo>
                  <a:lnTo>
                    <a:pt x="4698" y="2844"/>
                  </a:lnTo>
                  <a:lnTo>
                    <a:pt x="4712" y="2846"/>
                  </a:lnTo>
                  <a:lnTo>
                    <a:pt x="4724" y="2846"/>
                  </a:lnTo>
                  <a:lnTo>
                    <a:pt x="4738" y="2846"/>
                  </a:lnTo>
                  <a:lnTo>
                    <a:pt x="4750" y="2842"/>
                  </a:lnTo>
                  <a:lnTo>
                    <a:pt x="4760" y="2836"/>
                  </a:lnTo>
                  <a:lnTo>
                    <a:pt x="4770" y="2830"/>
                  </a:lnTo>
                  <a:lnTo>
                    <a:pt x="4780" y="2820"/>
                  </a:lnTo>
                  <a:lnTo>
                    <a:pt x="4790" y="2810"/>
                  </a:lnTo>
                  <a:lnTo>
                    <a:pt x="4790" y="2810"/>
                  </a:lnTo>
                  <a:lnTo>
                    <a:pt x="4806" y="2786"/>
                  </a:lnTo>
                  <a:lnTo>
                    <a:pt x="4816" y="2764"/>
                  </a:lnTo>
                  <a:lnTo>
                    <a:pt x="4818" y="2752"/>
                  </a:lnTo>
                  <a:lnTo>
                    <a:pt x="4820" y="2742"/>
                  </a:lnTo>
                  <a:lnTo>
                    <a:pt x="4820" y="2720"/>
                  </a:lnTo>
                  <a:lnTo>
                    <a:pt x="4816" y="2698"/>
                  </a:lnTo>
                  <a:lnTo>
                    <a:pt x="4808" y="2678"/>
                  </a:lnTo>
                  <a:lnTo>
                    <a:pt x="4796" y="2656"/>
                  </a:lnTo>
                  <a:lnTo>
                    <a:pt x="4780" y="2636"/>
                  </a:lnTo>
                  <a:lnTo>
                    <a:pt x="4762" y="2616"/>
                  </a:lnTo>
                  <a:lnTo>
                    <a:pt x="4742" y="2598"/>
                  </a:lnTo>
                  <a:lnTo>
                    <a:pt x="4718" y="2578"/>
                  </a:lnTo>
                  <a:lnTo>
                    <a:pt x="4694" y="2558"/>
                  </a:lnTo>
                  <a:lnTo>
                    <a:pt x="4642" y="2520"/>
                  </a:lnTo>
                  <a:lnTo>
                    <a:pt x="4590" y="2482"/>
                  </a:lnTo>
                  <a:lnTo>
                    <a:pt x="4590" y="2482"/>
                  </a:lnTo>
                  <a:lnTo>
                    <a:pt x="4534" y="2440"/>
                  </a:lnTo>
                  <a:lnTo>
                    <a:pt x="4474" y="2392"/>
                  </a:lnTo>
                  <a:lnTo>
                    <a:pt x="4416" y="2340"/>
                  </a:lnTo>
                  <a:lnTo>
                    <a:pt x="4386" y="2314"/>
                  </a:lnTo>
                  <a:lnTo>
                    <a:pt x="4358" y="2284"/>
                  </a:lnTo>
                  <a:lnTo>
                    <a:pt x="4332" y="2256"/>
                  </a:lnTo>
                  <a:lnTo>
                    <a:pt x="4306" y="2226"/>
                  </a:lnTo>
                  <a:lnTo>
                    <a:pt x="4282" y="2194"/>
                  </a:lnTo>
                  <a:lnTo>
                    <a:pt x="4262" y="2164"/>
                  </a:lnTo>
                  <a:lnTo>
                    <a:pt x="4244" y="2132"/>
                  </a:lnTo>
                  <a:lnTo>
                    <a:pt x="4228" y="2100"/>
                  </a:lnTo>
                  <a:lnTo>
                    <a:pt x="4216" y="2068"/>
                  </a:lnTo>
                  <a:lnTo>
                    <a:pt x="4208" y="2036"/>
                  </a:lnTo>
                  <a:lnTo>
                    <a:pt x="4208" y="2036"/>
                  </a:lnTo>
                  <a:lnTo>
                    <a:pt x="4202" y="2004"/>
                  </a:lnTo>
                  <a:lnTo>
                    <a:pt x="4198" y="1974"/>
                  </a:lnTo>
                  <a:lnTo>
                    <a:pt x="4198" y="1946"/>
                  </a:lnTo>
                  <a:lnTo>
                    <a:pt x="4198" y="1918"/>
                  </a:lnTo>
                  <a:lnTo>
                    <a:pt x="4204" y="1890"/>
                  </a:lnTo>
                  <a:lnTo>
                    <a:pt x="4212" y="1864"/>
                  </a:lnTo>
                  <a:lnTo>
                    <a:pt x="4226" y="1840"/>
                  </a:lnTo>
                  <a:lnTo>
                    <a:pt x="4242" y="1816"/>
                  </a:lnTo>
                  <a:lnTo>
                    <a:pt x="4264" y="1792"/>
                  </a:lnTo>
                  <a:lnTo>
                    <a:pt x="4292" y="1770"/>
                  </a:lnTo>
                  <a:lnTo>
                    <a:pt x="4324" y="1748"/>
                  </a:lnTo>
                  <a:lnTo>
                    <a:pt x="4364" y="1726"/>
                  </a:lnTo>
                  <a:lnTo>
                    <a:pt x="4410" y="1706"/>
                  </a:lnTo>
                  <a:lnTo>
                    <a:pt x="4462" y="1686"/>
                  </a:lnTo>
                  <a:lnTo>
                    <a:pt x="4522" y="1668"/>
                  </a:lnTo>
                  <a:lnTo>
                    <a:pt x="4590" y="1650"/>
                  </a:lnTo>
                  <a:lnTo>
                    <a:pt x="4590" y="1650"/>
                  </a:lnTo>
                  <a:lnTo>
                    <a:pt x="4862" y="1580"/>
                  </a:lnTo>
                  <a:lnTo>
                    <a:pt x="5098" y="1522"/>
                  </a:lnTo>
                  <a:lnTo>
                    <a:pt x="5198" y="1498"/>
                  </a:lnTo>
                  <a:lnTo>
                    <a:pt x="5284" y="1474"/>
                  </a:lnTo>
                  <a:lnTo>
                    <a:pt x="5354" y="1452"/>
                  </a:lnTo>
                  <a:lnTo>
                    <a:pt x="5408" y="1434"/>
                  </a:lnTo>
                  <a:lnTo>
                    <a:pt x="5408" y="1434"/>
                  </a:lnTo>
                  <a:lnTo>
                    <a:pt x="5428" y="1424"/>
                  </a:lnTo>
                  <a:lnTo>
                    <a:pt x="5444" y="1410"/>
                  </a:lnTo>
                  <a:lnTo>
                    <a:pt x="5458" y="1396"/>
                  </a:lnTo>
                  <a:lnTo>
                    <a:pt x="5468" y="1380"/>
                  </a:lnTo>
                  <a:lnTo>
                    <a:pt x="5476" y="1364"/>
                  </a:lnTo>
                  <a:lnTo>
                    <a:pt x="5478" y="1348"/>
                  </a:lnTo>
                  <a:lnTo>
                    <a:pt x="5478" y="1330"/>
                  </a:lnTo>
                  <a:lnTo>
                    <a:pt x="5474" y="1314"/>
                  </a:lnTo>
                  <a:lnTo>
                    <a:pt x="5466" y="1298"/>
                  </a:lnTo>
                  <a:lnTo>
                    <a:pt x="5456" y="1284"/>
                  </a:lnTo>
                  <a:lnTo>
                    <a:pt x="5440" y="1270"/>
                  </a:lnTo>
                  <a:lnTo>
                    <a:pt x="5422" y="1260"/>
                  </a:lnTo>
                  <a:lnTo>
                    <a:pt x="5400" y="1250"/>
                  </a:lnTo>
                  <a:lnTo>
                    <a:pt x="5374" y="1244"/>
                  </a:lnTo>
                  <a:lnTo>
                    <a:pt x="5344" y="1242"/>
                  </a:lnTo>
                  <a:lnTo>
                    <a:pt x="5310" y="1242"/>
                  </a:lnTo>
                  <a:lnTo>
                    <a:pt x="5310" y="1242"/>
                  </a:lnTo>
                  <a:lnTo>
                    <a:pt x="5234" y="1250"/>
                  </a:lnTo>
                  <a:lnTo>
                    <a:pt x="5152" y="1258"/>
                  </a:lnTo>
                  <a:lnTo>
                    <a:pt x="4980" y="1278"/>
                  </a:lnTo>
                  <a:lnTo>
                    <a:pt x="4816" y="1300"/>
                  </a:lnTo>
                  <a:lnTo>
                    <a:pt x="4678" y="1320"/>
                  </a:lnTo>
                  <a:lnTo>
                    <a:pt x="4678" y="1320"/>
                  </a:lnTo>
                  <a:lnTo>
                    <a:pt x="4620" y="1328"/>
                  </a:lnTo>
                  <a:lnTo>
                    <a:pt x="4564" y="1332"/>
                  </a:lnTo>
                  <a:lnTo>
                    <a:pt x="4538" y="1332"/>
                  </a:lnTo>
                  <a:lnTo>
                    <a:pt x="4514" y="1332"/>
                  </a:lnTo>
                  <a:lnTo>
                    <a:pt x="4490" y="1328"/>
                  </a:lnTo>
                  <a:lnTo>
                    <a:pt x="4470" y="1324"/>
                  </a:lnTo>
                  <a:lnTo>
                    <a:pt x="4450" y="1318"/>
                  </a:lnTo>
                  <a:lnTo>
                    <a:pt x="4434" y="1308"/>
                  </a:lnTo>
                  <a:lnTo>
                    <a:pt x="4422" y="1296"/>
                  </a:lnTo>
                  <a:lnTo>
                    <a:pt x="4412" y="1282"/>
                  </a:lnTo>
                  <a:lnTo>
                    <a:pt x="4404" y="1266"/>
                  </a:lnTo>
                  <a:lnTo>
                    <a:pt x="4402" y="1246"/>
                  </a:lnTo>
                  <a:lnTo>
                    <a:pt x="4402" y="1224"/>
                  </a:lnTo>
                  <a:lnTo>
                    <a:pt x="4408" y="1198"/>
                  </a:lnTo>
                  <a:lnTo>
                    <a:pt x="4408" y="1198"/>
                  </a:lnTo>
                  <a:lnTo>
                    <a:pt x="4418" y="1170"/>
                  </a:lnTo>
                  <a:lnTo>
                    <a:pt x="4432" y="1144"/>
                  </a:lnTo>
                  <a:lnTo>
                    <a:pt x="4450" y="1116"/>
                  </a:lnTo>
                  <a:lnTo>
                    <a:pt x="4474" y="1088"/>
                  </a:lnTo>
                  <a:lnTo>
                    <a:pt x="4498" y="1062"/>
                  </a:lnTo>
                  <a:lnTo>
                    <a:pt x="4528" y="1034"/>
                  </a:lnTo>
                  <a:lnTo>
                    <a:pt x="4558" y="1008"/>
                  </a:lnTo>
                  <a:lnTo>
                    <a:pt x="4592" y="982"/>
                  </a:lnTo>
                  <a:lnTo>
                    <a:pt x="4626" y="958"/>
                  </a:lnTo>
                  <a:lnTo>
                    <a:pt x="4662" y="934"/>
                  </a:lnTo>
                  <a:lnTo>
                    <a:pt x="4736" y="888"/>
                  </a:lnTo>
                  <a:lnTo>
                    <a:pt x="4810" y="846"/>
                  </a:lnTo>
                  <a:lnTo>
                    <a:pt x="4878" y="812"/>
                  </a:lnTo>
                  <a:lnTo>
                    <a:pt x="4878" y="812"/>
                  </a:lnTo>
                  <a:lnTo>
                    <a:pt x="5010" y="750"/>
                  </a:lnTo>
                  <a:lnTo>
                    <a:pt x="5074" y="718"/>
                  </a:lnTo>
                  <a:lnTo>
                    <a:pt x="5138" y="686"/>
                  </a:lnTo>
                  <a:lnTo>
                    <a:pt x="5194" y="654"/>
                  </a:lnTo>
                  <a:lnTo>
                    <a:pt x="5222" y="638"/>
                  </a:lnTo>
                  <a:lnTo>
                    <a:pt x="5246" y="622"/>
                  </a:lnTo>
                  <a:lnTo>
                    <a:pt x="5266" y="606"/>
                  </a:lnTo>
                  <a:lnTo>
                    <a:pt x="5286" y="590"/>
                  </a:lnTo>
                  <a:lnTo>
                    <a:pt x="5302" y="574"/>
                  </a:lnTo>
                  <a:lnTo>
                    <a:pt x="5314" y="556"/>
                  </a:lnTo>
                  <a:lnTo>
                    <a:pt x="5314" y="556"/>
                  </a:lnTo>
                  <a:lnTo>
                    <a:pt x="5324" y="540"/>
                  </a:lnTo>
                  <a:lnTo>
                    <a:pt x="5330" y="524"/>
                  </a:lnTo>
                  <a:lnTo>
                    <a:pt x="5334" y="508"/>
                  </a:lnTo>
                  <a:lnTo>
                    <a:pt x="5336" y="492"/>
                  </a:lnTo>
                  <a:lnTo>
                    <a:pt x="5334" y="476"/>
                  </a:lnTo>
                  <a:lnTo>
                    <a:pt x="5332" y="462"/>
                  </a:lnTo>
                  <a:lnTo>
                    <a:pt x="5324" y="448"/>
                  </a:lnTo>
                  <a:lnTo>
                    <a:pt x="5316" y="436"/>
                  </a:lnTo>
                  <a:lnTo>
                    <a:pt x="5306" y="426"/>
                  </a:lnTo>
                  <a:lnTo>
                    <a:pt x="5292" y="416"/>
                  </a:lnTo>
                  <a:lnTo>
                    <a:pt x="5276" y="410"/>
                  </a:lnTo>
                  <a:lnTo>
                    <a:pt x="5258" y="406"/>
                  </a:lnTo>
                  <a:lnTo>
                    <a:pt x="5238" y="404"/>
                  </a:lnTo>
                  <a:lnTo>
                    <a:pt x="5216" y="404"/>
                  </a:lnTo>
                  <a:lnTo>
                    <a:pt x="5194" y="408"/>
                  </a:lnTo>
                  <a:lnTo>
                    <a:pt x="5168" y="414"/>
                  </a:lnTo>
                  <a:lnTo>
                    <a:pt x="5168" y="414"/>
                  </a:lnTo>
                  <a:lnTo>
                    <a:pt x="5138" y="424"/>
                  </a:lnTo>
                  <a:lnTo>
                    <a:pt x="5106" y="438"/>
                  </a:lnTo>
                  <a:lnTo>
                    <a:pt x="5030" y="474"/>
                  </a:lnTo>
                  <a:lnTo>
                    <a:pt x="4946" y="520"/>
                  </a:lnTo>
                  <a:lnTo>
                    <a:pt x="4854" y="572"/>
                  </a:lnTo>
                  <a:lnTo>
                    <a:pt x="4664" y="680"/>
                  </a:lnTo>
                  <a:lnTo>
                    <a:pt x="4574" y="730"/>
                  </a:lnTo>
                  <a:lnTo>
                    <a:pt x="4492" y="772"/>
                  </a:lnTo>
                  <a:lnTo>
                    <a:pt x="4492" y="772"/>
                  </a:lnTo>
                  <a:lnTo>
                    <a:pt x="4366" y="832"/>
                  </a:lnTo>
                  <a:lnTo>
                    <a:pt x="4324" y="852"/>
                  </a:lnTo>
                  <a:lnTo>
                    <a:pt x="4292" y="864"/>
                  </a:lnTo>
                  <a:lnTo>
                    <a:pt x="4268" y="870"/>
                  </a:lnTo>
                  <a:lnTo>
                    <a:pt x="4258" y="870"/>
                  </a:lnTo>
                  <a:lnTo>
                    <a:pt x="4250" y="870"/>
                  </a:lnTo>
                  <a:lnTo>
                    <a:pt x="4242" y="868"/>
                  </a:lnTo>
                  <a:lnTo>
                    <a:pt x="4236" y="864"/>
                  </a:lnTo>
                  <a:lnTo>
                    <a:pt x="4226" y="856"/>
                  </a:lnTo>
                  <a:lnTo>
                    <a:pt x="4226" y="856"/>
                  </a:lnTo>
                  <a:lnTo>
                    <a:pt x="4226" y="852"/>
                  </a:lnTo>
                  <a:lnTo>
                    <a:pt x="4226" y="846"/>
                  </a:lnTo>
                  <a:lnTo>
                    <a:pt x="4232" y="832"/>
                  </a:lnTo>
                  <a:lnTo>
                    <a:pt x="4244" y="812"/>
                  </a:lnTo>
                  <a:lnTo>
                    <a:pt x="4260" y="788"/>
                  </a:lnTo>
                  <a:lnTo>
                    <a:pt x="4282" y="762"/>
                  </a:lnTo>
                  <a:lnTo>
                    <a:pt x="4310" y="730"/>
                  </a:lnTo>
                  <a:lnTo>
                    <a:pt x="4370" y="662"/>
                  </a:lnTo>
                  <a:lnTo>
                    <a:pt x="4440" y="590"/>
                  </a:lnTo>
                  <a:lnTo>
                    <a:pt x="4512" y="520"/>
                  </a:lnTo>
                  <a:lnTo>
                    <a:pt x="4582" y="456"/>
                  </a:lnTo>
                  <a:lnTo>
                    <a:pt x="4644" y="404"/>
                  </a:lnTo>
                  <a:lnTo>
                    <a:pt x="4644" y="404"/>
                  </a:lnTo>
                  <a:lnTo>
                    <a:pt x="4698" y="358"/>
                  </a:lnTo>
                  <a:lnTo>
                    <a:pt x="4750" y="312"/>
                  </a:lnTo>
                  <a:lnTo>
                    <a:pt x="4776" y="288"/>
                  </a:lnTo>
                  <a:lnTo>
                    <a:pt x="4798" y="264"/>
                  </a:lnTo>
                  <a:lnTo>
                    <a:pt x="4820" y="240"/>
                  </a:lnTo>
                  <a:lnTo>
                    <a:pt x="4838" y="214"/>
                  </a:lnTo>
                  <a:lnTo>
                    <a:pt x="4854" y="190"/>
                  </a:lnTo>
                  <a:lnTo>
                    <a:pt x="4868" y="166"/>
                  </a:lnTo>
                  <a:lnTo>
                    <a:pt x="4878" y="142"/>
                  </a:lnTo>
                  <a:lnTo>
                    <a:pt x="4886" y="120"/>
                  </a:lnTo>
                  <a:lnTo>
                    <a:pt x="4888" y="96"/>
                  </a:lnTo>
                  <a:lnTo>
                    <a:pt x="4886" y="74"/>
                  </a:lnTo>
                  <a:lnTo>
                    <a:pt x="4884" y="64"/>
                  </a:lnTo>
                  <a:lnTo>
                    <a:pt x="4880" y="54"/>
                  </a:lnTo>
                  <a:lnTo>
                    <a:pt x="4874" y="42"/>
                  </a:lnTo>
                  <a:lnTo>
                    <a:pt x="4868" y="32"/>
                  </a:lnTo>
                  <a:lnTo>
                    <a:pt x="4868" y="32"/>
                  </a:lnTo>
                  <a:lnTo>
                    <a:pt x="4862" y="24"/>
                  </a:lnTo>
                  <a:lnTo>
                    <a:pt x="4852" y="16"/>
                  </a:lnTo>
                  <a:lnTo>
                    <a:pt x="4844" y="10"/>
                  </a:lnTo>
                  <a:lnTo>
                    <a:pt x="4832" y="6"/>
                  </a:lnTo>
                  <a:lnTo>
                    <a:pt x="4822" y="2"/>
                  </a:lnTo>
                  <a:lnTo>
                    <a:pt x="4810" y="2"/>
                  </a:lnTo>
                  <a:lnTo>
                    <a:pt x="4796" y="0"/>
                  </a:lnTo>
                  <a:lnTo>
                    <a:pt x="4784" y="2"/>
                  </a:lnTo>
                  <a:lnTo>
                    <a:pt x="4754" y="8"/>
                  </a:lnTo>
                  <a:lnTo>
                    <a:pt x="4724" y="18"/>
                  </a:lnTo>
                  <a:lnTo>
                    <a:pt x="4692" y="32"/>
                  </a:lnTo>
                  <a:lnTo>
                    <a:pt x="4660" y="48"/>
                  </a:lnTo>
                  <a:lnTo>
                    <a:pt x="4626" y="68"/>
                  </a:lnTo>
                  <a:lnTo>
                    <a:pt x="4592" y="90"/>
                  </a:lnTo>
                  <a:lnTo>
                    <a:pt x="4558" y="114"/>
                  </a:lnTo>
                  <a:lnTo>
                    <a:pt x="4526" y="138"/>
                  </a:lnTo>
                  <a:lnTo>
                    <a:pt x="4464" y="186"/>
                  </a:lnTo>
                  <a:lnTo>
                    <a:pt x="4412" y="234"/>
                  </a:lnTo>
                  <a:lnTo>
                    <a:pt x="4412" y="234"/>
                  </a:lnTo>
                  <a:lnTo>
                    <a:pt x="4302" y="340"/>
                  </a:lnTo>
                  <a:lnTo>
                    <a:pt x="4174" y="468"/>
                  </a:lnTo>
                  <a:lnTo>
                    <a:pt x="3968" y="674"/>
                  </a:lnTo>
                  <a:lnTo>
                    <a:pt x="3968" y="674"/>
                  </a:lnTo>
                  <a:lnTo>
                    <a:pt x="3954" y="688"/>
                  </a:lnTo>
                  <a:lnTo>
                    <a:pt x="3940" y="700"/>
                  </a:lnTo>
                  <a:lnTo>
                    <a:pt x="3926" y="710"/>
                  </a:lnTo>
                  <a:lnTo>
                    <a:pt x="3912" y="716"/>
                  </a:lnTo>
                  <a:lnTo>
                    <a:pt x="3900" y="722"/>
                  </a:lnTo>
                  <a:lnTo>
                    <a:pt x="3890" y="726"/>
                  </a:lnTo>
                  <a:lnTo>
                    <a:pt x="3880" y="726"/>
                  </a:lnTo>
                  <a:lnTo>
                    <a:pt x="3872" y="724"/>
                  </a:lnTo>
                  <a:lnTo>
                    <a:pt x="3866" y="720"/>
                  </a:lnTo>
                  <a:lnTo>
                    <a:pt x="3862" y="714"/>
                  </a:lnTo>
                  <a:lnTo>
                    <a:pt x="3860" y="706"/>
                  </a:lnTo>
                  <a:lnTo>
                    <a:pt x="3860" y="694"/>
                  </a:lnTo>
                  <a:lnTo>
                    <a:pt x="3862" y="680"/>
                  </a:lnTo>
                  <a:lnTo>
                    <a:pt x="3866" y="662"/>
                  </a:lnTo>
                  <a:lnTo>
                    <a:pt x="3874" y="642"/>
                  </a:lnTo>
                  <a:lnTo>
                    <a:pt x="3884" y="620"/>
                  </a:lnTo>
                  <a:lnTo>
                    <a:pt x="3884" y="620"/>
                  </a:lnTo>
                  <a:lnTo>
                    <a:pt x="3908" y="572"/>
                  </a:lnTo>
                  <a:lnTo>
                    <a:pt x="3934" y="526"/>
                  </a:lnTo>
                  <a:lnTo>
                    <a:pt x="3962" y="480"/>
                  </a:lnTo>
                  <a:lnTo>
                    <a:pt x="3992" y="434"/>
                  </a:lnTo>
                  <a:lnTo>
                    <a:pt x="4054" y="342"/>
                  </a:lnTo>
                  <a:lnTo>
                    <a:pt x="4122" y="250"/>
                  </a:lnTo>
                  <a:lnTo>
                    <a:pt x="4122" y="250"/>
                  </a:lnTo>
                  <a:lnTo>
                    <a:pt x="4148" y="210"/>
                  </a:lnTo>
                  <a:lnTo>
                    <a:pt x="4168" y="174"/>
                  </a:lnTo>
                  <a:lnTo>
                    <a:pt x="4182" y="142"/>
                  </a:lnTo>
                  <a:lnTo>
                    <a:pt x="4186" y="128"/>
                  </a:lnTo>
                  <a:lnTo>
                    <a:pt x="4188" y="114"/>
                  </a:lnTo>
                  <a:lnTo>
                    <a:pt x="4190" y="102"/>
                  </a:lnTo>
                  <a:lnTo>
                    <a:pt x="4190" y="90"/>
                  </a:lnTo>
                  <a:lnTo>
                    <a:pt x="4188" y="78"/>
                  </a:lnTo>
                  <a:lnTo>
                    <a:pt x="4186" y="68"/>
                  </a:lnTo>
                  <a:lnTo>
                    <a:pt x="4182" y="60"/>
                  </a:lnTo>
                  <a:lnTo>
                    <a:pt x="4176" y="50"/>
                  </a:lnTo>
                  <a:lnTo>
                    <a:pt x="4170" y="44"/>
                  </a:lnTo>
                  <a:lnTo>
                    <a:pt x="4164" y="38"/>
                  </a:lnTo>
                  <a:lnTo>
                    <a:pt x="4164" y="38"/>
                  </a:lnTo>
                  <a:lnTo>
                    <a:pt x="4152" y="32"/>
                  </a:lnTo>
                  <a:lnTo>
                    <a:pt x="4136" y="30"/>
                  </a:lnTo>
                  <a:lnTo>
                    <a:pt x="4114" y="30"/>
                  </a:lnTo>
                  <a:lnTo>
                    <a:pt x="4090" y="34"/>
                  </a:lnTo>
                  <a:lnTo>
                    <a:pt x="4062" y="44"/>
                  </a:lnTo>
                  <a:lnTo>
                    <a:pt x="4048" y="52"/>
                  </a:lnTo>
                  <a:lnTo>
                    <a:pt x="4034" y="60"/>
                  </a:lnTo>
                  <a:lnTo>
                    <a:pt x="4018" y="72"/>
                  </a:lnTo>
                  <a:lnTo>
                    <a:pt x="4004" y="84"/>
                  </a:lnTo>
                  <a:lnTo>
                    <a:pt x="3988" y="98"/>
                  </a:lnTo>
                  <a:lnTo>
                    <a:pt x="3972" y="114"/>
                  </a:lnTo>
                  <a:lnTo>
                    <a:pt x="3972" y="114"/>
                  </a:lnTo>
                  <a:lnTo>
                    <a:pt x="3898" y="200"/>
                  </a:lnTo>
                  <a:lnTo>
                    <a:pt x="3858" y="248"/>
                  </a:lnTo>
                  <a:lnTo>
                    <a:pt x="3816" y="300"/>
                  </a:lnTo>
                  <a:lnTo>
                    <a:pt x="3776" y="354"/>
                  </a:lnTo>
                  <a:lnTo>
                    <a:pt x="3734" y="410"/>
                  </a:lnTo>
                  <a:lnTo>
                    <a:pt x="3696" y="468"/>
                  </a:lnTo>
                  <a:lnTo>
                    <a:pt x="3658" y="528"/>
                  </a:lnTo>
                  <a:lnTo>
                    <a:pt x="3658" y="528"/>
                  </a:lnTo>
                  <a:lnTo>
                    <a:pt x="3614" y="602"/>
                  </a:lnTo>
                  <a:lnTo>
                    <a:pt x="3586" y="650"/>
                  </a:lnTo>
                  <a:lnTo>
                    <a:pt x="3552" y="700"/>
                  </a:lnTo>
                  <a:lnTo>
                    <a:pt x="3516" y="756"/>
                  </a:lnTo>
                  <a:lnTo>
                    <a:pt x="3474" y="812"/>
                  </a:lnTo>
                  <a:lnTo>
                    <a:pt x="3426" y="870"/>
                  </a:lnTo>
                  <a:lnTo>
                    <a:pt x="3376" y="928"/>
                  </a:lnTo>
                  <a:lnTo>
                    <a:pt x="3322" y="984"/>
                  </a:lnTo>
                  <a:lnTo>
                    <a:pt x="3292" y="1012"/>
                  </a:lnTo>
                  <a:lnTo>
                    <a:pt x="3262" y="1038"/>
                  </a:lnTo>
                  <a:lnTo>
                    <a:pt x="3232" y="1064"/>
                  </a:lnTo>
                  <a:lnTo>
                    <a:pt x="3200" y="1090"/>
                  </a:lnTo>
                  <a:lnTo>
                    <a:pt x="3168" y="1112"/>
                  </a:lnTo>
                  <a:lnTo>
                    <a:pt x="3134" y="1134"/>
                  </a:lnTo>
                  <a:lnTo>
                    <a:pt x="3098" y="1156"/>
                  </a:lnTo>
                  <a:lnTo>
                    <a:pt x="3062" y="1174"/>
                  </a:lnTo>
                  <a:lnTo>
                    <a:pt x="3026" y="1192"/>
                  </a:lnTo>
                  <a:lnTo>
                    <a:pt x="2988" y="1208"/>
                  </a:lnTo>
                  <a:lnTo>
                    <a:pt x="2948" y="1222"/>
                  </a:lnTo>
                  <a:lnTo>
                    <a:pt x="2908" y="1232"/>
                  </a:lnTo>
                  <a:lnTo>
                    <a:pt x="2868" y="1242"/>
                  </a:lnTo>
                  <a:lnTo>
                    <a:pt x="2826" y="1248"/>
                  </a:lnTo>
                  <a:lnTo>
                    <a:pt x="2826" y="1248"/>
                  </a:lnTo>
                  <a:lnTo>
                    <a:pt x="2738" y="1256"/>
                  </a:lnTo>
                  <a:lnTo>
                    <a:pt x="2644" y="1262"/>
                  </a:lnTo>
                  <a:lnTo>
                    <a:pt x="2544" y="1266"/>
                  </a:lnTo>
                  <a:lnTo>
                    <a:pt x="2440" y="1268"/>
                  </a:lnTo>
                  <a:lnTo>
                    <a:pt x="2334" y="1270"/>
                  </a:lnTo>
                  <a:lnTo>
                    <a:pt x="2224" y="1268"/>
                  </a:lnTo>
                  <a:lnTo>
                    <a:pt x="2114" y="1264"/>
                  </a:lnTo>
                  <a:lnTo>
                    <a:pt x="2004" y="1260"/>
                  </a:lnTo>
                  <a:lnTo>
                    <a:pt x="1790" y="1250"/>
                  </a:lnTo>
                  <a:lnTo>
                    <a:pt x="1586" y="1236"/>
                  </a:lnTo>
                  <a:lnTo>
                    <a:pt x="1406" y="1222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906" y="1176"/>
                  </a:lnTo>
                  <a:lnTo>
                    <a:pt x="492" y="1142"/>
                  </a:lnTo>
                  <a:lnTo>
                    <a:pt x="0" y="1100"/>
                  </a:lnTo>
                  <a:lnTo>
                    <a:pt x="0" y="2370"/>
                  </a:lnTo>
                  <a:lnTo>
                    <a:pt x="0" y="2370"/>
                  </a:lnTo>
                  <a:lnTo>
                    <a:pt x="42" y="2360"/>
                  </a:lnTo>
                  <a:lnTo>
                    <a:pt x="162" y="2334"/>
                  </a:lnTo>
                  <a:lnTo>
                    <a:pt x="350" y="2296"/>
                  </a:lnTo>
                  <a:lnTo>
                    <a:pt x="466" y="2274"/>
                  </a:lnTo>
                  <a:lnTo>
                    <a:pt x="598" y="2252"/>
                  </a:lnTo>
                  <a:lnTo>
                    <a:pt x="740" y="2228"/>
                  </a:lnTo>
                  <a:lnTo>
                    <a:pt x="894" y="2204"/>
                  </a:lnTo>
                  <a:lnTo>
                    <a:pt x="1058" y="2180"/>
                  </a:lnTo>
                  <a:lnTo>
                    <a:pt x="1232" y="2158"/>
                  </a:lnTo>
                  <a:lnTo>
                    <a:pt x="1412" y="2138"/>
                  </a:lnTo>
                  <a:lnTo>
                    <a:pt x="1600" y="2118"/>
                  </a:lnTo>
                  <a:lnTo>
                    <a:pt x="1792" y="2102"/>
                  </a:lnTo>
                  <a:lnTo>
                    <a:pt x="1988" y="2090"/>
                  </a:lnTo>
                  <a:lnTo>
                    <a:pt x="1988" y="2090"/>
                  </a:lnTo>
                  <a:lnTo>
                    <a:pt x="2086" y="2086"/>
                  </a:lnTo>
                  <a:lnTo>
                    <a:pt x="2182" y="2082"/>
                  </a:lnTo>
                  <a:lnTo>
                    <a:pt x="2274" y="2080"/>
                  </a:lnTo>
                  <a:lnTo>
                    <a:pt x="2364" y="2080"/>
                  </a:lnTo>
                  <a:lnTo>
                    <a:pt x="2452" y="2080"/>
                  </a:lnTo>
                  <a:lnTo>
                    <a:pt x="2536" y="2082"/>
                  </a:lnTo>
                  <a:lnTo>
                    <a:pt x="2618" y="2086"/>
                  </a:lnTo>
                  <a:lnTo>
                    <a:pt x="2698" y="2092"/>
                  </a:lnTo>
                  <a:lnTo>
                    <a:pt x="2776" y="2098"/>
                  </a:lnTo>
                  <a:lnTo>
                    <a:pt x="2852" y="2104"/>
                  </a:lnTo>
                  <a:lnTo>
                    <a:pt x="2924" y="2112"/>
                  </a:lnTo>
                  <a:lnTo>
                    <a:pt x="2994" y="2122"/>
                  </a:lnTo>
                  <a:lnTo>
                    <a:pt x="3064" y="2132"/>
                  </a:lnTo>
                  <a:lnTo>
                    <a:pt x="3130" y="2142"/>
                  </a:lnTo>
                  <a:lnTo>
                    <a:pt x="3194" y="2154"/>
                  </a:lnTo>
                  <a:lnTo>
                    <a:pt x="3256" y="2166"/>
                  </a:lnTo>
                  <a:lnTo>
                    <a:pt x="3374" y="2194"/>
                  </a:lnTo>
                  <a:lnTo>
                    <a:pt x="3486" y="2224"/>
                  </a:lnTo>
                  <a:lnTo>
                    <a:pt x="3588" y="2256"/>
                  </a:lnTo>
                  <a:lnTo>
                    <a:pt x="3684" y="2290"/>
                  </a:lnTo>
                  <a:lnTo>
                    <a:pt x="3774" y="2326"/>
                  </a:lnTo>
                  <a:lnTo>
                    <a:pt x="3858" y="2362"/>
                  </a:lnTo>
                  <a:lnTo>
                    <a:pt x="3934" y="2400"/>
                  </a:lnTo>
                  <a:lnTo>
                    <a:pt x="4006" y="2438"/>
                  </a:lnTo>
                  <a:lnTo>
                    <a:pt x="4006" y="2438"/>
                  </a:lnTo>
                  <a:close/>
                </a:path>
              </a:pathLst>
            </a:custGeom>
            <a:solidFill>
              <a:srgbClr val="10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5"/>
            <p:cNvSpPr>
              <a:spLocks/>
            </p:cNvSpPr>
            <p:nvPr/>
          </p:nvSpPr>
          <p:spPr bwMode="auto">
            <a:xfrm>
              <a:off x="-655638" y="2925763"/>
              <a:ext cx="327025" cy="263525"/>
            </a:xfrm>
            <a:custGeom>
              <a:avLst/>
              <a:gdLst>
                <a:gd name="T0" fmla="*/ 118 w 206"/>
                <a:gd name="T1" fmla="*/ 160 h 166"/>
                <a:gd name="T2" fmla="*/ 118 w 206"/>
                <a:gd name="T3" fmla="*/ 160 h 166"/>
                <a:gd name="T4" fmla="*/ 98 w 206"/>
                <a:gd name="T5" fmla="*/ 164 h 166"/>
                <a:gd name="T6" fmla="*/ 78 w 206"/>
                <a:gd name="T7" fmla="*/ 166 h 166"/>
                <a:gd name="T8" fmla="*/ 60 w 206"/>
                <a:gd name="T9" fmla="*/ 166 h 166"/>
                <a:gd name="T10" fmla="*/ 44 w 206"/>
                <a:gd name="T11" fmla="*/ 164 h 166"/>
                <a:gd name="T12" fmla="*/ 38 w 206"/>
                <a:gd name="T13" fmla="*/ 160 h 166"/>
                <a:gd name="T14" fmla="*/ 30 w 206"/>
                <a:gd name="T15" fmla="*/ 156 h 166"/>
                <a:gd name="T16" fmla="*/ 24 w 206"/>
                <a:gd name="T17" fmla="*/ 150 h 166"/>
                <a:gd name="T18" fmla="*/ 18 w 206"/>
                <a:gd name="T19" fmla="*/ 144 h 166"/>
                <a:gd name="T20" fmla="*/ 14 w 206"/>
                <a:gd name="T21" fmla="*/ 136 h 166"/>
                <a:gd name="T22" fmla="*/ 10 w 206"/>
                <a:gd name="T23" fmla="*/ 124 h 166"/>
                <a:gd name="T24" fmla="*/ 2 w 206"/>
                <a:gd name="T25" fmla="*/ 100 h 166"/>
                <a:gd name="T26" fmla="*/ 2 w 206"/>
                <a:gd name="T27" fmla="*/ 100 h 166"/>
                <a:gd name="T28" fmla="*/ 0 w 206"/>
                <a:gd name="T29" fmla="*/ 72 h 166"/>
                <a:gd name="T30" fmla="*/ 0 w 206"/>
                <a:gd name="T31" fmla="*/ 62 h 166"/>
                <a:gd name="T32" fmla="*/ 2 w 206"/>
                <a:gd name="T33" fmla="*/ 52 h 166"/>
                <a:gd name="T34" fmla="*/ 6 w 206"/>
                <a:gd name="T35" fmla="*/ 44 h 166"/>
                <a:gd name="T36" fmla="*/ 10 w 206"/>
                <a:gd name="T37" fmla="*/ 36 h 166"/>
                <a:gd name="T38" fmla="*/ 14 w 206"/>
                <a:gd name="T39" fmla="*/ 30 h 166"/>
                <a:gd name="T40" fmla="*/ 20 w 206"/>
                <a:gd name="T41" fmla="*/ 24 h 166"/>
                <a:gd name="T42" fmla="*/ 34 w 206"/>
                <a:gd name="T43" fmla="*/ 16 h 166"/>
                <a:gd name="T44" fmla="*/ 50 w 206"/>
                <a:gd name="T45" fmla="*/ 10 h 166"/>
                <a:gd name="T46" fmla="*/ 70 w 206"/>
                <a:gd name="T47" fmla="*/ 6 h 166"/>
                <a:gd name="T48" fmla="*/ 90 w 206"/>
                <a:gd name="T49" fmla="*/ 2 h 166"/>
                <a:gd name="T50" fmla="*/ 90 w 206"/>
                <a:gd name="T51" fmla="*/ 2 h 166"/>
                <a:gd name="T52" fmla="*/ 110 w 206"/>
                <a:gd name="T53" fmla="*/ 0 h 166"/>
                <a:gd name="T54" fmla="*/ 130 w 206"/>
                <a:gd name="T55" fmla="*/ 0 h 166"/>
                <a:gd name="T56" fmla="*/ 148 w 206"/>
                <a:gd name="T57" fmla="*/ 4 h 166"/>
                <a:gd name="T58" fmla="*/ 166 w 206"/>
                <a:gd name="T59" fmla="*/ 12 h 166"/>
                <a:gd name="T60" fmla="*/ 180 w 206"/>
                <a:gd name="T61" fmla="*/ 22 h 166"/>
                <a:gd name="T62" fmla="*/ 192 w 206"/>
                <a:gd name="T63" fmla="*/ 34 h 166"/>
                <a:gd name="T64" fmla="*/ 200 w 206"/>
                <a:gd name="T65" fmla="*/ 48 h 166"/>
                <a:gd name="T66" fmla="*/ 206 w 206"/>
                <a:gd name="T67" fmla="*/ 62 h 166"/>
                <a:gd name="T68" fmla="*/ 206 w 206"/>
                <a:gd name="T69" fmla="*/ 62 h 166"/>
                <a:gd name="T70" fmla="*/ 206 w 206"/>
                <a:gd name="T71" fmla="*/ 80 h 166"/>
                <a:gd name="T72" fmla="*/ 202 w 206"/>
                <a:gd name="T73" fmla="*/ 96 h 166"/>
                <a:gd name="T74" fmla="*/ 196 w 206"/>
                <a:gd name="T75" fmla="*/ 110 h 166"/>
                <a:gd name="T76" fmla="*/ 186 w 206"/>
                <a:gd name="T77" fmla="*/ 124 h 166"/>
                <a:gd name="T78" fmla="*/ 172 w 206"/>
                <a:gd name="T79" fmla="*/ 136 h 166"/>
                <a:gd name="T80" fmla="*/ 156 w 206"/>
                <a:gd name="T81" fmla="*/ 148 h 166"/>
                <a:gd name="T82" fmla="*/ 138 w 206"/>
                <a:gd name="T83" fmla="*/ 156 h 166"/>
                <a:gd name="T84" fmla="*/ 118 w 206"/>
                <a:gd name="T85" fmla="*/ 160 h 166"/>
                <a:gd name="T86" fmla="*/ 118 w 206"/>
                <a:gd name="T87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166">
                  <a:moveTo>
                    <a:pt x="118" y="160"/>
                  </a:moveTo>
                  <a:lnTo>
                    <a:pt x="118" y="160"/>
                  </a:lnTo>
                  <a:lnTo>
                    <a:pt x="98" y="164"/>
                  </a:lnTo>
                  <a:lnTo>
                    <a:pt x="78" y="166"/>
                  </a:lnTo>
                  <a:lnTo>
                    <a:pt x="60" y="166"/>
                  </a:lnTo>
                  <a:lnTo>
                    <a:pt x="44" y="164"/>
                  </a:lnTo>
                  <a:lnTo>
                    <a:pt x="38" y="160"/>
                  </a:lnTo>
                  <a:lnTo>
                    <a:pt x="30" y="156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4" y="136"/>
                  </a:lnTo>
                  <a:lnTo>
                    <a:pt x="10" y="124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2" y="52"/>
                  </a:lnTo>
                  <a:lnTo>
                    <a:pt x="6" y="44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34" y="16"/>
                  </a:lnTo>
                  <a:lnTo>
                    <a:pt x="50" y="10"/>
                  </a:lnTo>
                  <a:lnTo>
                    <a:pt x="70" y="6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110" y="0"/>
                  </a:lnTo>
                  <a:lnTo>
                    <a:pt x="130" y="0"/>
                  </a:lnTo>
                  <a:lnTo>
                    <a:pt x="148" y="4"/>
                  </a:lnTo>
                  <a:lnTo>
                    <a:pt x="166" y="12"/>
                  </a:lnTo>
                  <a:lnTo>
                    <a:pt x="180" y="22"/>
                  </a:lnTo>
                  <a:lnTo>
                    <a:pt x="192" y="34"/>
                  </a:lnTo>
                  <a:lnTo>
                    <a:pt x="200" y="48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6" y="80"/>
                  </a:lnTo>
                  <a:lnTo>
                    <a:pt x="202" y="96"/>
                  </a:lnTo>
                  <a:lnTo>
                    <a:pt x="196" y="110"/>
                  </a:lnTo>
                  <a:lnTo>
                    <a:pt x="186" y="124"/>
                  </a:lnTo>
                  <a:lnTo>
                    <a:pt x="172" y="136"/>
                  </a:lnTo>
                  <a:lnTo>
                    <a:pt x="156" y="148"/>
                  </a:lnTo>
                  <a:lnTo>
                    <a:pt x="138" y="156"/>
                  </a:lnTo>
                  <a:lnTo>
                    <a:pt x="118" y="160"/>
                  </a:lnTo>
                  <a:lnTo>
                    <a:pt x="11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-874713" y="1598613"/>
              <a:ext cx="323850" cy="292100"/>
            </a:xfrm>
            <a:custGeom>
              <a:avLst/>
              <a:gdLst>
                <a:gd name="T0" fmla="*/ 142 w 204"/>
                <a:gd name="T1" fmla="*/ 158 h 184"/>
                <a:gd name="T2" fmla="*/ 142 w 204"/>
                <a:gd name="T3" fmla="*/ 158 h 184"/>
                <a:gd name="T4" fmla="*/ 124 w 204"/>
                <a:gd name="T5" fmla="*/ 168 h 184"/>
                <a:gd name="T6" fmla="*/ 106 w 204"/>
                <a:gd name="T7" fmla="*/ 176 h 184"/>
                <a:gd name="T8" fmla="*/ 90 w 204"/>
                <a:gd name="T9" fmla="*/ 182 h 184"/>
                <a:gd name="T10" fmla="*/ 74 w 204"/>
                <a:gd name="T11" fmla="*/ 184 h 184"/>
                <a:gd name="T12" fmla="*/ 66 w 204"/>
                <a:gd name="T13" fmla="*/ 182 h 184"/>
                <a:gd name="T14" fmla="*/ 58 w 204"/>
                <a:gd name="T15" fmla="*/ 180 h 184"/>
                <a:gd name="T16" fmla="*/ 50 w 204"/>
                <a:gd name="T17" fmla="*/ 178 h 184"/>
                <a:gd name="T18" fmla="*/ 44 w 204"/>
                <a:gd name="T19" fmla="*/ 172 h 184"/>
                <a:gd name="T20" fmla="*/ 36 w 204"/>
                <a:gd name="T21" fmla="*/ 166 h 184"/>
                <a:gd name="T22" fmla="*/ 28 w 204"/>
                <a:gd name="T23" fmla="*/ 158 h 184"/>
                <a:gd name="T24" fmla="*/ 14 w 204"/>
                <a:gd name="T25" fmla="*/ 136 h 184"/>
                <a:gd name="T26" fmla="*/ 14 w 204"/>
                <a:gd name="T27" fmla="*/ 136 h 184"/>
                <a:gd name="T28" fmla="*/ 4 w 204"/>
                <a:gd name="T29" fmla="*/ 110 h 184"/>
                <a:gd name="T30" fmla="*/ 0 w 204"/>
                <a:gd name="T31" fmla="*/ 100 h 184"/>
                <a:gd name="T32" fmla="*/ 0 w 204"/>
                <a:gd name="T33" fmla="*/ 90 h 184"/>
                <a:gd name="T34" fmla="*/ 0 w 204"/>
                <a:gd name="T35" fmla="*/ 82 h 184"/>
                <a:gd name="T36" fmla="*/ 0 w 204"/>
                <a:gd name="T37" fmla="*/ 74 h 184"/>
                <a:gd name="T38" fmla="*/ 4 w 204"/>
                <a:gd name="T39" fmla="*/ 66 h 184"/>
                <a:gd name="T40" fmla="*/ 8 w 204"/>
                <a:gd name="T41" fmla="*/ 58 h 184"/>
                <a:gd name="T42" fmla="*/ 18 w 204"/>
                <a:gd name="T43" fmla="*/ 46 h 184"/>
                <a:gd name="T44" fmla="*/ 32 w 204"/>
                <a:gd name="T45" fmla="*/ 36 h 184"/>
                <a:gd name="T46" fmla="*/ 48 w 204"/>
                <a:gd name="T47" fmla="*/ 26 h 184"/>
                <a:gd name="T48" fmla="*/ 66 w 204"/>
                <a:gd name="T49" fmla="*/ 16 h 184"/>
                <a:gd name="T50" fmla="*/ 66 w 204"/>
                <a:gd name="T51" fmla="*/ 16 h 184"/>
                <a:gd name="T52" fmla="*/ 86 w 204"/>
                <a:gd name="T53" fmla="*/ 6 h 184"/>
                <a:gd name="T54" fmla="*/ 104 w 204"/>
                <a:gd name="T55" fmla="*/ 2 h 184"/>
                <a:gd name="T56" fmla="*/ 124 w 204"/>
                <a:gd name="T57" fmla="*/ 0 h 184"/>
                <a:gd name="T58" fmla="*/ 142 w 204"/>
                <a:gd name="T59" fmla="*/ 2 h 184"/>
                <a:gd name="T60" fmla="*/ 158 w 204"/>
                <a:gd name="T61" fmla="*/ 6 h 184"/>
                <a:gd name="T62" fmla="*/ 174 w 204"/>
                <a:gd name="T63" fmla="*/ 14 h 184"/>
                <a:gd name="T64" fmla="*/ 186 w 204"/>
                <a:gd name="T65" fmla="*/ 24 h 184"/>
                <a:gd name="T66" fmla="*/ 196 w 204"/>
                <a:gd name="T67" fmla="*/ 38 h 184"/>
                <a:gd name="T68" fmla="*/ 196 w 204"/>
                <a:gd name="T69" fmla="*/ 38 h 184"/>
                <a:gd name="T70" fmla="*/ 202 w 204"/>
                <a:gd name="T71" fmla="*/ 54 h 184"/>
                <a:gd name="T72" fmla="*/ 204 w 204"/>
                <a:gd name="T73" fmla="*/ 70 h 184"/>
                <a:gd name="T74" fmla="*/ 202 w 204"/>
                <a:gd name="T75" fmla="*/ 86 h 184"/>
                <a:gd name="T76" fmla="*/ 196 w 204"/>
                <a:gd name="T77" fmla="*/ 102 h 184"/>
                <a:gd name="T78" fmla="*/ 186 w 204"/>
                <a:gd name="T79" fmla="*/ 118 h 184"/>
                <a:gd name="T80" fmla="*/ 176 w 204"/>
                <a:gd name="T81" fmla="*/ 134 h 184"/>
                <a:gd name="T82" fmla="*/ 160 w 204"/>
                <a:gd name="T83" fmla="*/ 146 h 184"/>
                <a:gd name="T84" fmla="*/ 142 w 204"/>
                <a:gd name="T85" fmla="*/ 158 h 184"/>
                <a:gd name="T86" fmla="*/ 142 w 204"/>
                <a:gd name="T87" fmla="*/ 15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184">
                  <a:moveTo>
                    <a:pt x="142" y="158"/>
                  </a:moveTo>
                  <a:lnTo>
                    <a:pt x="142" y="158"/>
                  </a:lnTo>
                  <a:lnTo>
                    <a:pt x="124" y="168"/>
                  </a:lnTo>
                  <a:lnTo>
                    <a:pt x="106" y="176"/>
                  </a:lnTo>
                  <a:lnTo>
                    <a:pt x="90" y="182"/>
                  </a:lnTo>
                  <a:lnTo>
                    <a:pt x="74" y="184"/>
                  </a:lnTo>
                  <a:lnTo>
                    <a:pt x="66" y="182"/>
                  </a:lnTo>
                  <a:lnTo>
                    <a:pt x="58" y="180"/>
                  </a:lnTo>
                  <a:lnTo>
                    <a:pt x="50" y="178"/>
                  </a:lnTo>
                  <a:lnTo>
                    <a:pt x="44" y="172"/>
                  </a:lnTo>
                  <a:lnTo>
                    <a:pt x="36" y="166"/>
                  </a:lnTo>
                  <a:lnTo>
                    <a:pt x="28" y="158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8" y="46"/>
                  </a:lnTo>
                  <a:lnTo>
                    <a:pt x="32" y="36"/>
                  </a:lnTo>
                  <a:lnTo>
                    <a:pt x="48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86" y="6"/>
                  </a:lnTo>
                  <a:lnTo>
                    <a:pt x="104" y="2"/>
                  </a:lnTo>
                  <a:lnTo>
                    <a:pt x="124" y="0"/>
                  </a:lnTo>
                  <a:lnTo>
                    <a:pt x="142" y="2"/>
                  </a:lnTo>
                  <a:lnTo>
                    <a:pt x="158" y="6"/>
                  </a:lnTo>
                  <a:lnTo>
                    <a:pt x="174" y="14"/>
                  </a:lnTo>
                  <a:lnTo>
                    <a:pt x="186" y="2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202" y="54"/>
                  </a:lnTo>
                  <a:lnTo>
                    <a:pt x="204" y="70"/>
                  </a:lnTo>
                  <a:lnTo>
                    <a:pt x="202" y="86"/>
                  </a:lnTo>
                  <a:lnTo>
                    <a:pt x="196" y="102"/>
                  </a:lnTo>
                  <a:lnTo>
                    <a:pt x="186" y="118"/>
                  </a:lnTo>
                  <a:lnTo>
                    <a:pt x="176" y="134"/>
                  </a:lnTo>
                  <a:lnTo>
                    <a:pt x="160" y="146"/>
                  </a:lnTo>
                  <a:lnTo>
                    <a:pt x="142" y="158"/>
                  </a:lnTo>
                  <a:lnTo>
                    <a:pt x="14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-1560513" y="960438"/>
              <a:ext cx="320675" cy="295275"/>
            </a:xfrm>
            <a:custGeom>
              <a:avLst/>
              <a:gdLst>
                <a:gd name="T0" fmla="*/ 150 w 202"/>
                <a:gd name="T1" fmla="*/ 154 h 186"/>
                <a:gd name="T2" fmla="*/ 150 w 202"/>
                <a:gd name="T3" fmla="*/ 154 h 186"/>
                <a:gd name="T4" fmla="*/ 134 w 202"/>
                <a:gd name="T5" fmla="*/ 166 h 186"/>
                <a:gd name="T6" fmla="*/ 116 w 202"/>
                <a:gd name="T7" fmla="*/ 176 h 186"/>
                <a:gd name="T8" fmla="*/ 100 w 202"/>
                <a:gd name="T9" fmla="*/ 184 h 186"/>
                <a:gd name="T10" fmla="*/ 84 w 202"/>
                <a:gd name="T11" fmla="*/ 186 h 186"/>
                <a:gd name="T12" fmla="*/ 76 w 202"/>
                <a:gd name="T13" fmla="*/ 186 h 186"/>
                <a:gd name="T14" fmla="*/ 68 w 202"/>
                <a:gd name="T15" fmla="*/ 186 h 186"/>
                <a:gd name="T16" fmla="*/ 60 w 202"/>
                <a:gd name="T17" fmla="*/ 184 h 186"/>
                <a:gd name="T18" fmla="*/ 52 w 202"/>
                <a:gd name="T19" fmla="*/ 180 h 186"/>
                <a:gd name="T20" fmla="*/ 44 w 202"/>
                <a:gd name="T21" fmla="*/ 174 h 186"/>
                <a:gd name="T22" fmla="*/ 36 w 202"/>
                <a:gd name="T23" fmla="*/ 166 h 186"/>
                <a:gd name="T24" fmla="*/ 20 w 202"/>
                <a:gd name="T25" fmla="*/ 144 h 186"/>
                <a:gd name="T26" fmla="*/ 20 w 202"/>
                <a:gd name="T27" fmla="*/ 144 h 186"/>
                <a:gd name="T28" fmla="*/ 6 w 202"/>
                <a:gd name="T29" fmla="*/ 122 h 186"/>
                <a:gd name="T30" fmla="*/ 2 w 202"/>
                <a:gd name="T31" fmla="*/ 112 h 186"/>
                <a:gd name="T32" fmla="*/ 0 w 202"/>
                <a:gd name="T33" fmla="*/ 102 h 186"/>
                <a:gd name="T34" fmla="*/ 0 w 202"/>
                <a:gd name="T35" fmla="*/ 92 h 186"/>
                <a:gd name="T36" fmla="*/ 0 w 202"/>
                <a:gd name="T37" fmla="*/ 84 h 186"/>
                <a:gd name="T38" fmla="*/ 2 w 202"/>
                <a:gd name="T39" fmla="*/ 76 h 186"/>
                <a:gd name="T40" fmla="*/ 6 w 202"/>
                <a:gd name="T41" fmla="*/ 70 h 186"/>
                <a:gd name="T42" fmla="*/ 14 w 202"/>
                <a:gd name="T43" fmla="*/ 56 h 186"/>
                <a:gd name="T44" fmla="*/ 28 w 202"/>
                <a:gd name="T45" fmla="*/ 44 h 186"/>
                <a:gd name="T46" fmla="*/ 42 w 202"/>
                <a:gd name="T47" fmla="*/ 32 h 186"/>
                <a:gd name="T48" fmla="*/ 60 w 202"/>
                <a:gd name="T49" fmla="*/ 20 h 186"/>
                <a:gd name="T50" fmla="*/ 60 w 202"/>
                <a:gd name="T51" fmla="*/ 20 h 186"/>
                <a:gd name="T52" fmla="*/ 78 w 202"/>
                <a:gd name="T53" fmla="*/ 10 h 186"/>
                <a:gd name="T54" fmla="*/ 96 w 202"/>
                <a:gd name="T55" fmla="*/ 4 h 186"/>
                <a:gd name="T56" fmla="*/ 116 w 202"/>
                <a:gd name="T57" fmla="*/ 0 h 186"/>
                <a:gd name="T58" fmla="*/ 134 w 202"/>
                <a:gd name="T59" fmla="*/ 0 h 186"/>
                <a:gd name="T60" fmla="*/ 150 w 202"/>
                <a:gd name="T61" fmla="*/ 2 h 186"/>
                <a:gd name="T62" fmla="*/ 166 w 202"/>
                <a:gd name="T63" fmla="*/ 8 h 186"/>
                <a:gd name="T64" fmla="*/ 180 w 202"/>
                <a:gd name="T65" fmla="*/ 18 h 186"/>
                <a:gd name="T66" fmla="*/ 190 w 202"/>
                <a:gd name="T67" fmla="*/ 30 h 186"/>
                <a:gd name="T68" fmla="*/ 190 w 202"/>
                <a:gd name="T69" fmla="*/ 30 h 186"/>
                <a:gd name="T70" fmla="*/ 198 w 202"/>
                <a:gd name="T71" fmla="*/ 44 h 186"/>
                <a:gd name="T72" fmla="*/ 202 w 202"/>
                <a:gd name="T73" fmla="*/ 60 h 186"/>
                <a:gd name="T74" fmla="*/ 202 w 202"/>
                <a:gd name="T75" fmla="*/ 78 h 186"/>
                <a:gd name="T76" fmla="*/ 198 w 202"/>
                <a:gd name="T77" fmla="*/ 94 h 186"/>
                <a:gd name="T78" fmla="*/ 190 w 202"/>
                <a:gd name="T79" fmla="*/ 110 h 186"/>
                <a:gd name="T80" fmla="*/ 180 w 202"/>
                <a:gd name="T81" fmla="*/ 126 h 186"/>
                <a:gd name="T82" fmla="*/ 166 w 202"/>
                <a:gd name="T83" fmla="*/ 142 h 186"/>
                <a:gd name="T84" fmla="*/ 150 w 202"/>
                <a:gd name="T85" fmla="*/ 154 h 186"/>
                <a:gd name="T86" fmla="*/ 150 w 202"/>
                <a:gd name="T87" fmla="*/ 1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2" h="186">
                  <a:moveTo>
                    <a:pt x="150" y="154"/>
                  </a:moveTo>
                  <a:lnTo>
                    <a:pt x="150" y="154"/>
                  </a:lnTo>
                  <a:lnTo>
                    <a:pt x="134" y="166"/>
                  </a:lnTo>
                  <a:lnTo>
                    <a:pt x="116" y="176"/>
                  </a:lnTo>
                  <a:lnTo>
                    <a:pt x="100" y="184"/>
                  </a:lnTo>
                  <a:lnTo>
                    <a:pt x="84" y="186"/>
                  </a:lnTo>
                  <a:lnTo>
                    <a:pt x="76" y="186"/>
                  </a:lnTo>
                  <a:lnTo>
                    <a:pt x="68" y="186"/>
                  </a:lnTo>
                  <a:lnTo>
                    <a:pt x="60" y="184"/>
                  </a:lnTo>
                  <a:lnTo>
                    <a:pt x="52" y="180"/>
                  </a:lnTo>
                  <a:lnTo>
                    <a:pt x="44" y="174"/>
                  </a:lnTo>
                  <a:lnTo>
                    <a:pt x="36" y="166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6" y="122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6" y="70"/>
                  </a:lnTo>
                  <a:lnTo>
                    <a:pt x="14" y="56"/>
                  </a:lnTo>
                  <a:lnTo>
                    <a:pt x="28" y="44"/>
                  </a:lnTo>
                  <a:lnTo>
                    <a:pt x="42" y="3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4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50" y="2"/>
                  </a:lnTo>
                  <a:lnTo>
                    <a:pt x="166" y="8"/>
                  </a:lnTo>
                  <a:lnTo>
                    <a:pt x="180" y="18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98" y="44"/>
                  </a:lnTo>
                  <a:lnTo>
                    <a:pt x="202" y="60"/>
                  </a:lnTo>
                  <a:lnTo>
                    <a:pt x="202" y="78"/>
                  </a:lnTo>
                  <a:lnTo>
                    <a:pt x="198" y="94"/>
                  </a:lnTo>
                  <a:lnTo>
                    <a:pt x="190" y="110"/>
                  </a:lnTo>
                  <a:lnTo>
                    <a:pt x="180" y="126"/>
                  </a:lnTo>
                  <a:lnTo>
                    <a:pt x="166" y="142"/>
                  </a:lnTo>
                  <a:lnTo>
                    <a:pt x="150" y="154"/>
                  </a:lnTo>
                  <a:lnTo>
                    <a:pt x="15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-2595563" y="998538"/>
              <a:ext cx="266700" cy="276225"/>
            </a:xfrm>
            <a:custGeom>
              <a:avLst/>
              <a:gdLst>
                <a:gd name="T0" fmla="*/ 144 w 168"/>
                <a:gd name="T1" fmla="*/ 128 h 174"/>
                <a:gd name="T2" fmla="*/ 144 w 168"/>
                <a:gd name="T3" fmla="*/ 128 h 174"/>
                <a:gd name="T4" fmla="*/ 120 w 168"/>
                <a:gd name="T5" fmla="*/ 154 h 174"/>
                <a:gd name="T6" fmla="*/ 108 w 168"/>
                <a:gd name="T7" fmla="*/ 164 h 174"/>
                <a:gd name="T8" fmla="*/ 96 w 168"/>
                <a:gd name="T9" fmla="*/ 172 h 174"/>
                <a:gd name="T10" fmla="*/ 82 w 168"/>
                <a:gd name="T11" fmla="*/ 174 h 174"/>
                <a:gd name="T12" fmla="*/ 76 w 168"/>
                <a:gd name="T13" fmla="*/ 174 h 174"/>
                <a:gd name="T14" fmla="*/ 68 w 168"/>
                <a:gd name="T15" fmla="*/ 174 h 174"/>
                <a:gd name="T16" fmla="*/ 50 w 168"/>
                <a:gd name="T17" fmla="*/ 166 h 174"/>
                <a:gd name="T18" fmla="*/ 32 w 168"/>
                <a:gd name="T19" fmla="*/ 152 h 174"/>
                <a:gd name="T20" fmla="*/ 32 w 168"/>
                <a:gd name="T21" fmla="*/ 152 h 174"/>
                <a:gd name="T22" fmla="*/ 14 w 168"/>
                <a:gd name="T23" fmla="*/ 136 h 174"/>
                <a:gd name="T24" fmla="*/ 4 w 168"/>
                <a:gd name="T25" fmla="*/ 120 h 174"/>
                <a:gd name="T26" fmla="*/ 2 w 168"/>
                <a:gd name="T27" fmla="*/ 114 h 174"/>
                <a:gd name="T28" fmla="*/ 0 w 168"/>
                <a:gd name="T29" fmla="*/ 106 h 174"/>
                <a:gd name="T30" fmla="*/ 0 w 168"/>
                <a:gd name="T31" fmla="*/ 92 h 174"/>
                <a:gd name="T32" fmla="*/ 6 w 168"/>
                <a:gd name="T33" fmla="*/ 78 h 174"/>
                <a:gd name="T34" fmla="*/ 14 w 168"/>
                <a:gd name="T35" fmla="*/ 66 h 174"/>
                <a:gd name="T36" fmla="*/ 34 w 168"/>
                <a:gd name="T37" fmla="*/ 38 h 174"/>
                <a:gd name="T38" fmla="*/ 34 w 168"/>
                <a:gd name="T39" fmla="*/ 38 h 174"/>
                <a:gd name="T40" fmla="*/ 48 w 168"/>
                <a:gd name="T41" fmla="*/ 24 h 174"/>
                <a:gd name="T42" fmla="*/ 62 w 168"/>
                <a:gd name="T43" fmla="*/ 14 h 174"/>
                <a:gd name="T44" fmla="*/ 76 w 168"/>
                <a:gd name="T45" fmla="*/ 6 h 174"/>
                <a:gd name="T46" fmla="*/ 92 w 168"/>
                <a:gd name="T47" fmla="*/ 2 h 174"/>
                <a:gd name="T48" fmla="*/ 106 w 168"/>
                <a:gd name="T49" fmla="*/ 0 h 174"/>
                <a:gd name="T50" fmla="*/ 122 w 168"/>
                <a:gd name="T51" fmla="*/ 2 h 174"/>
                <a:gd name="T52" fmla="*/ 134 w 168"/>
                <a:gd name="T53" fmla="*/ 6 h 174"/>
                <a:gd name="T54" fmla="*/ 146 w 168"/>
                <a:gd name="T55" fmla="*/ 14 h 174"/>
                <a:gd name="T56" fmla="*/ 146 w 168"/>
                <a:gd name="T57" fmla="*/ 14 h 174"/>
                <a:gd name="T58" fmla="*/ 156 w 168"/>
                <a:gd name="T59" fmla="*/ 24 h 174"/>
                <a:gd name="T60" fmla="*/ 164 w 168"/>
                <a:gd name="T61" fmla="*/ 36 h 174"/>
                <a:gd name="T62" fmla="*/ 168 w 168"/>
                <a:gd name="T63" fmla="*/ 50 h 174"/>
                <a:gd name="T64" fmla="*/ 168 w 168"/>
                <a:gd name="T65" fmla="*/ 66 h 174"/>
                <a:gd name="T66" fmla="*/ 166 w 168"/>
                <a:gd name="T67" fmla="*/ 82 h 174"/>
                <a:gd name="T68" fmla="*/ 162 w 168"/>
                <a:gd name="T69" fmla="*/ 98 h 174"/>
                <a:gd name="T70" fmla="*/ 154 w 168"/>
                <a:gd name="T71" fmla="*/ 114 h 174"/>
                <a:gd name="T72" fmla="*/ 144 w 168"/>
                <a:gd name="T73" fmla="*/ 128 h 174"/>
                <a:gd name="T74" fmla="*/ 144 w 168"/>
                <a:gd name="T75" fmla="*/ 12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74">
                  <a:moveTo>
                    <a:pt x="144" y="128"/>
                  </a:moveTo>
                  <a:lnTo>
                    <a:pt x="144" y="128"/>
                  </a:lnTo>
                  <a:lnTo>
                    <a:pt x="120" y="154"/>
                  </a:lnTo>
                  <a:lnTo>
                    <a:pt x="108" y="164"/>
                  </a:lnTo>
                  <a:lnTo>
                    <a:pt x="96" y="172"/>
                  </a:lnTo>
                  <a:lnTo>
                    <a:pt x="82" y="174"/>
                  </a:lnTo>
                  <a:lnTo>
                    <a:pt x="76" y="174"/>
                  </a:lnTo>
                  <a:lnTo>
                    <a:pt x="68" y="174"/>
                  </a:lnTo>
                  <a:lnTo>
                    <a:pt x="50" y="166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14" y="136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6" y="78"/>
                  </a:lnTo>
                  <a:lnTo>
                    <a:pt x="14" y="6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8" y="24"/>
                  </a:lnTo>
                  <a:lnTo>
                    <a:pt x="62" y="14"/>
                  </a:lnTo>
                  <a:lnTo>
                    <a:pt x="76" y="6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2" y="2"/>
                  </a:lnTo>
                  <a:lnTo>
                    <a:pt x="134" y="6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6" y="24"/>
                  </a:lnTo>
                  <a:lnTo>
                    <a:pt x="164" y="36"/>
                  </a:lnTo>
                  <a:lnTo>
                    <a:pt x="168" y="50"/>
                  </a:lnTo>
                  <a:lnTo>
                    <a:pt x="168" y="66"/>
                  </a:lnTo>
                  <a:lnTo>
                    <a:pt x="166" y="82"/>
                  </a:lnTo>
                  <a:lnTo>
                    <a:pt x="162" y="98"/>
                  </a:lnTo>
                  <a:lnTo>
                    <a:pt x="154" y="114"/>
                  </a:lnTo>
                  <a:lnTo>
                    <a:pt x="144" y="128"/>
                  </a:lnTo>
                  <a:lnTo>
                    <a:pt x="144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-1785938" y="5138738"/>
              <a:ext cx="396875" cy="266700"/>
            </a:xfrm>
            <a:custGeom>
              <a:avLst/>
              <a:gdLst>
                <a:gd name="T0" fmla="*/ 172 w 250"/>
                <a:gd name="T1" fmla="*/ 166 h 168"/>
                <a:gd name="T2" fmla="*/ 172 w 250"/>
                <a:gd name="T3" fmla="*/ 166 h 168"/>
                <a:gd name="T4" fmla="*/ 192 w 250"/>
                <a:gd name="T5" fmla="*/ 168 h 168"/>
                <a:gd name="T6" fmla="*/ 208 w 250"/>
                <a:gd name="T7" fmla="*/ 168 h 168"/>
                <a:gd name="T8" fmla="*/ 222 w 250"/>
                <a:gd name="T9" fmla="*/ 164 h 168"/>
                <a:gd name="T10" fmla="*/ 234 w 250"/>
                <a:gd name="T11" fmla="*/ 158 h 168"/>
                <a:gd name="T12" fmla="*/ 242 w 250"/>
                <a:gd name="T13" fmla="*/ 152 h 168"/>
                <a:gd name="T14" fmla="*/ 248 w 250"/>
                <a:gd name="T15" fmla="*/ 142 h 168"/>
                <a:gd name="T16" fmla="*/ 250 w 250"/>
                <a:gd name="T17" fmla="*/ 134 h 168"/>
                <a:gd name="T18" fmla="*/ 250 w 250"/>
                <a:gd name="T19" fmla="*/ 126 h 168"/>
                <a:gd name="T20" fmla="*/ 250 w 250"/>
                <a:gd name="T21" fmla="*/ 126 h 168"/>
                <a:gd name="T22" fmla="*/ 248 w 250"/>
                <a:gd name="T23" fmla="*/ 118 h 168"/>
                <a:gd name="T24" fmla="*/ 242 w 250"/>
                <a:gd name="T25" fmla="*/ 108 h 168"/>
                <a:gd name="T26" fmla="*/ 228 w 250"/>
                <a:gd name="T27" fmla="*/ 88 h 168"/>
                <a:gd name="T28" fmla="*/ 206 w 250"/>
                <a:gd name="T29" fmla="*/ 68 h 168"/>
                <a:gd name="T30" fmla="*/ 178 w 250"/>
                <a:gd name="T31" fmla="*/ 48 h 168"/>
                <a:gd name="T32" fmla="*/ 150 w 250"/>
                <a:gd name="T33" fmla="*/ 30 h 168"/>
                <a:gd name="T34" fmla="*/ 118 w 250"/>
                <a:gd name="T35" fmla="*/ 14 h 168"/>
                <a:gd name="T36" fmla="*/ 102 w 250"/>
                <a:gd name="T37" fmla="*/ 8 h 168"/>
                <a:gd name="T38" fmla="*/ 86 w 250"/>
                <a:gd name="T39" fmla="*/ 4 h 168"/>
                <a:gd name="T40" fmla="*/ 72 w 250"/>
                <a:gd name="T41" fmla="*/ 0 h 168"/>
                <a:gd name="T42" fmla="*/ 56 w 250"/>
                <a:gd name="T43" fmla="*/ 0 h 168"/>
                <a:gd name="T44" fmla="*/ 56 w 250"/>
                <a:gd name="T45" fmla="*/ 0 h 168"/>
                <a:gd name="T46" fmla="*/ 36 w 250"/>
                <a:gd name="T47" fmla="*/ 2 h 168"/>
                <a:gd name="T48" fmla="*/ 20 w 250"/>
                <a:gd name="T49" fmla="*/ 6 h 168"/>
                <a:gd name="T50" fmla="*/ 14 w 250"/>
                <a:gd name="T51" fmla="*/ 10 h 168"/>
                <a:gd name="T52" fmla="*/ 10 w 250"/>
                <a:gd name="T53" fmla="*/ 14 h 168"/>
                <a:gd name="T54" fmla="*/ 2 w 250"/>
                <a:gd name="T55" fmla="*/ 26 h 168"/>
                <a:gd name="T56" fmla="*/ 0 w 250"/>
                <a:gd name="T57" fmla="*/ 38 h 168"/>
                <a:gd name="T58" fmla="*/ 0 w 250"/>
                <a:gd name="T59" fmla="*/ 50 h 168"/>
                <a:gd name="T60" fmla="*/ 4 w 250"/>
                <a:gd name="T61" fmla="*/ 64 h 168"/>
                <a:gd name="T62" fmla="*/ 10 w 250"/>
                <a:gd name="T63" fmla="*/ 78 h 168"/>
                <a:gd name="T64" fmla="*/ 10 w 250"/>
                <a:gd name="T65" fmla="*/ 78 h 168"/>
                <a:gd name="T66" fmla="*/ 18 w 250"/>
                <a:gd name="T67" fmla="*/ 88 h 168"/>
                <a:gd name="T68" fmla="*/ 30 w 250"/>
                <a:gd name="T69" fmla="*/ 100 h 168"/>
                <a:gd name="T70" fmla="*/ 46 w 250"/>
                <a:gd name="T71" fmla="*/ 114 h 168"/>
                <a:gd name="T72" fmla="*/ 68 w 250"/>
                <a:gd name="T73" fmla="*/ 126 h 168"/>
                <a:gd name="T74" fmla="*/ 92 w 250"/>
                <a:gd name="T75" fmla="*/ 138 h 168"/>
                <a:gd name="T76" fmla="*/ 116 w 250"/>
                <a:gd name="T77" fmla="*/ 150 h 168"/>
                <a:gd name="T78" fmla="*/ 144 w 250"/>
                <a:gd name="T79" fmla="*/ 160 h 168"/>
                <a:gd name="T80" fmla="*/ 172 w 250"/>
                <a:gd name="T81" fmla="*/ 166 h 168"/>
                <a:gd name="T82" fmla="*/ 172 w 250"/>
                <a:gd name="T83" fmla="*/ 16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" h="168">
                  <a:moveTo>
                    <a:pt x="172" y="166"/>
                  </a:moveTo>
                  <a:lnTo>
                    <a:pt x="172" y="166"/>
                  </a:lnTo>
                  <a:lnTo>
                    <a:pt x="192" y="168"/>
                  </a:lnTo>
                  <a:lnTo>
                    <a:pt x="208" y="168"/>
                  </a:lnTo>
                  <a:lnTo>
                    <a:pt x="222" y="164"/>
                  </a:lnTo>
                  <a:lnTo>
                    <a:pt x="234" y="158"/>
                  </a:lnTo>
                  <a:lnTo>
                    <a:pt x="242" y="152"/>
                  </a:lnTo>
                  <a:lnTo>
                    <a:pt x="248" y="142"/>
                  </a:lnTo>
                  <a:lnTo>
                    <a:pt x="250" y="134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18"/>
                  </a:lnTo>
                  <a:lnTo>
                    <a:pt x="242" y="108"/>
                  </a:lnTo>
                  <a:lnTo>
                    <a:pt x="228" y="88"/>
                  </a:lnTo>
                  <a:lnTo>
                    <a:pt x="206" y="68"/>
                  </a:lnTo>
                  <a:lnTo>
                    <a:pt x="178" y="48"/>
                  </a:lnTo>
                  <a:lnTo>
                    <a:pt x="150" y="30"/>
                  </a:lnTo>
                  <a:lnTo>
                    <a:pt x="118" y="14"/>
                  </a:lnTo>
                  <a:lnTo>
                    <a:pt x="102" y="8"/>
                  </a:lnTo>
                  <a:lnTo>
                    <a:pt x="86" y="4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6" y="2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4" y="64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8" y="88"/>
                  </a:lnTo>
                  <a:lnTo>
                    <a:pt x="30" y="100"/>
                  </a:lnTo>
                  <a:lnTo>
                    <a:pt x="46" y="114"/>
                  </a:lnTo>
                  <a:lnTo>
                    <a:pt x="68" y="126"/>
                  </a:lnTo>
                  <a:lnTo>
                    <a:pt x="92" y="138"/>
                  </a:lnTo>
                  <a:lnTo>
                    <a:pt x="116" y="150"/>
                  </a:lnTo>
                  <a:lnTo>
                    <a:pt x="144" y="160"/>
                  </a:lnTo>
                  <a:lnTo>
                    <a:pt x="172" y="166"/>
                  </a:lnTo>
                  <a:lnTo>
                    <a:pt x="172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2367308">
            <a:off x="5203575" y="2778344"/>
            <a:ext cx="1667833" cy="1119778"/>
            <a:chOff x="-5347951" y="-2574925"/>
            <a:chExt cx="7159626" cy="4806950"/>
          </a:xfrm>
        </p:grpSpPr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-5347951" y="-2574925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10AB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9504850" flipH="1">
            <a:off x="2176168" y="3051947"/>
            <a:ext cx="1667833" cy="1119778"/>
            <a:chOff x="-5319713" y="-2574925"/>
            <a:chExt cx="7159626" cy="4806950"/>
          </a:xfrm>
        </p:grpSpPr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-5319713" y="-2574925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-5223541" y="-2096067"/>
              <a:ext cx="5737225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1472195" flipH="1">
            <a:off x="2621890" y="1624575"/>
            <a:ext cx="1667833" cy="1119778"/>
            <a:chOff x="-5357127" y="-2560963"/>
            <a:chExt cx="7159626" cy="4806950"/>
          </a:xfrm>
        </p:grpSpPr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-5357127" y="-2560963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10AB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19851636">
            <a:off x="4359007" y="1473869"/>
            <a:ext cx="1667833" cy="1119778"/>
            <a:chOff x="-5358127" y="-2564011"/>
            <a:chExt cx="7159626" cy="4806950"/>
          </a:xfrm>
        </p:grpSpPr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-5358127" y="-2564011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5672138" y="1532986"/>
            <a:ext cx="563448" cy="0"/>
          </a:xfrm>
          <a:prstGeom prst="line">
            <a:avLst/>
          </a:prstGeom>
          <a:ln w="12700">
            <a:solidFill>
              <a:srgbClr val="1F8811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6379665" y="3673322"/>
            <a:ext cx="0" cy="320452"/>
          </a:xfrm>
          <a:prstGeom prst="line">
            <a:avLst/>
          </a:prstGeom>
          <a:ln w="12700">
            <a:solidFill>
              <a:srgbClr val="10AB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222368" y="1388882"/>
            <a:ext cx="2545789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5648107" y="4018543"/>
            <a:ext cx="3120050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279421" y="1388882"/>
            <a:ext cx="2122336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279420" y="4018543"/>
            <a:ext cx="3120050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在此处输入您的文字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2412889" y="1532986"/>
            <a:ext cx="354124" cy="0"/>
          </a:xfrm>
          <a:prstGeom prst="line">
            <a:avLst/>
          </a:prstGeom>
          <a:ln w="12700">
            <a:solidFill>
              <a:srgbClr val="10AB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419411" y="3833548"/>
            <a:ext cx="0" cy="184995"/>
          </a:xfrm>
          <a:prstGeom prst="line">
            <a:avLst/>
          </a:prstGeom>
          <a:ln w="12700">
            <a:solidFill>
              <a:srgbClr val="1F8811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7886" y="1650047"/>
            <a:ext cx="1771553" cy="1771553"/>
          </a:xfrm>
          <a:prstGeom prst="rect">
            <a:avLst/>
          </a:prstGeom>
          <a:solidFill>
            <a:srgbClr val="1F8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37693" y="2807271"/>
            <a:ext cx="410193" cy="614329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6200000">
            <a:off x="4813037" y="3319532"/>
            <a:ext cx="410193" cy="614329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6200000">
            <a:off x="3653451" y="1144041"/>
            <a:ext cx="410193" cy="614329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5312326" y="1645607"/>
            <a:ext cx="410193" cy="614329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67"/>
          <p:cNvSpPr>
            <a:spLocks noEditPoints="1"/>
          </p:cNvSpPr>
          <p:nvPr/>
        </p:nvSpPr>
        <p:spPr bwMode="auto">
          <a:xfrm>
            <a:off x="4098677" y="1806357"/>
            <a:ext cx="641395" cy="941934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02150" y="2875612"/>
            <a:ext cx="1663025" cy="3111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22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DIGITALVIDEOS</a:t>
            </a:r>
            <a:endParaRPr lang="zh-CN" altLang="en-US" sz="1422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6292792" y="170020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6292792" y="148073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6292792" y="3533108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6292792" y="331363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966079" y="170020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1438734" y="148073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966079" y="3533108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1438734" y="331363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0297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9664" y="874262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361797" y="2387351"/>
            <a:ext cx="442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单击添加第三部分标题</a:t>
            </a:r>
            <a:endParaRPr lang="zh-CN" altLang="en-US" sz="2800" b="1" dirty="0">
              <a:solidFill>
                <a:srgbClr val="1F88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975926" y="2850226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024747" y="2844297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024747" y="3137971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5069182" y="3133917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069185" y="2844297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975927" y="3137498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986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3126" y="1437624"/>
            <a:ext cx="918222" cy="91810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ant GardeBook" pitchFamily="50" charset="0"/>
              </a:rPr>
              <a:t>75%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vant GardeBook" pitchFamily="50" charset="0"/>
            </a:endParaRPr>
          </a:p>
        </p:txBody>
      </p:sp>
      <p:sp>
        <p:nvSpPr>
          <p:cNvPr id="4" name="弧形 3"/>
          <p:cNvSpPr/>
          <p:nvPr/>
        </p:nvSpPr>
        <p:spPr>
          <a:xfrm>
            <a:off x="953126" y="1437624"/>
            <a:ext cx="918222" cy="918102"/>
          </a:xfrm>
          <a:prstGeom prst="arc">
            <a:avLst>
              <a:gd name="adj1" fmla="val 16200000"/>
              <a:gd name="adj2" fmla="val 10800000"/>
            </a:avLst>
          </a:prstGeom>
          <a:ln w="76200">
            <a:solidFill>
              <a:srgbClr val="10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Avant GardeBook" pitchFamily="50" charset="0"/>
            </a:endParaRPr>
          </a:p>
        </p:txBody>
      </p:sp>
      <p:sp>
        <p:nvSpPr>
          <p:cNvPr id="5" name="TextBox 68"/>
          <p:cNvSpPr txBox="1"/>
          <p:nvPr/>
        </p:nvSpPr>
        <p:spPr>
          <a:xfrm>
            <a:off x="2033387" y="1515195"/>
            <a:ext cx="2221089" cy="253916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6" name="TextBox 69"/>
          <p:cNvSpPr txBox="1"/>
          <p:nvPr/>
        </p:nvSpPr>
        <p:spPr>
          <a:xfrm>
            <a:off x="2033388" y="1774869"/>
            <a:ext cx="2395404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7" name="椭圆 6"/>
          <p:cNvSpPr/>
          <p:nvPr/>
        </p:nvSpPr>
        <p:spPr>
          <a:xfrm>
            <a:off x="4842065" y="1437624"/>
            <a:ext cx="918222" cy="91810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ant GardeBook" pitchFamily="50" charset="0"/>
              </a:rPr>
              <a:t>45%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vant GardeBook" pitchFamily="50" charset="0"/>
            </a:endParaRPr>
          </a:p>
        </p:txBody>
      </p:sp>
      <p:sp>
        <p:nvSpPr>
          <p:cNvPr id="8" name="弧形 7"/>
          <p:cNvSpPr/>
          <p:nvPr/>
        </p:nvSpPr>
        <p:spPr>
          <a:xfrm>
            <a:off x="4842065" y="1437624"/>
            <a:ext cx="918222" cy="918102"/>
          </a:xfrm>
          <a:prstGeom prst="arc">
            <a:avLst>
              <a:gd name="adj1" fmla="val 16200000"/>
              <a:gd name="adj2" fmla="val 4701356"/>
            </a:avLst>
          </a:prstGeom>
          <a:ln w="76200">
            <a:solidFill>
              <a:srgbClr val="1F88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Avant GardeBook" pitchFamily="50" charset="0"/>
            </a:endParaRPr>
          </a:p>
        </p:txBody>
      </p:sp>
      <p:sp>
        <p:nvSpPr>
          <p:cNvPr id="9" name="TextBox 93"/>
          <p:cNvSpPr txBox="1"/>
          <p:nvPr/>
        </p:nvSpPr>
        <p:spPr>
          <a:xfrm>
            <a:off x="5922325" y="1515195"/>
            <a:ext cx="2221089" cy="253916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0" name="TextBox 94"/>
          <p:cNvSpPr txBox="1"/>
          <p:nvPr/>
        </p:nvSpPr>
        <p:spPr>
          <a:xfrm>
            <a:off x="5922326" y="1774869"/>
            <a:ext cx="2395404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1" name="椭圆 10"/>
          <p:cNvSpPr/>
          <p:nvPr/>
        </p:nvSpPr>
        <p:spPr>
          <a:xfrm>
            <a:off x="953126" y="2850105"/>
            <a:ext cx="918222" cy="91810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ant GardeBook" pitchFamily="50" charset="0"/>
              </a:rPr>
              <a:t>89%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vant GardeBook" pitchFamily="50" charset="0"/>
            </a:endParaRPr>
          </a:p>
        </p:txBody>
      </p:sp>
      <p:sp>
        <p:nvSpPr>
          <p:cNvPr id="12" name="弧形 11"/>
          <p:cNvSpPr/>
          <p:nvPr/>
        </p:nvSpPr>
        <p:spPr>
          <a:xfrm>
            <a:off x="953126" y="2850105"/>
            <a:ext cx="918222" cy="918102"/>
          </a:xfrm>
          <a:prstGeom prst="arc">
            <a:avLst>
              <a:gd name="adj1" fmla="val 16200000"/>
              <a:gd name="adj2" fmla="val 13139163"/>
            </a:avLst>
          </a:prstGeom>
          <a:ln w="76200">
            <a:solidFill>
              <a:srgbClr val="1F88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Avant GardeBook" pitchFamily="50" charset="0"/>
            </a:endParaRPr>
          </a:p>
        </p:txBody>
      </p:sp>
      <p:sp>
        <p:nvSpPr>
          <p:cNvPr id="13" name="TextBox 151"/>
          <p:cNvSpPr txBox="1"/>
          <p:nvPr/>
        </p:nvSpPr>
        <p:spPr>
          <a:xfrm>
            <a:off x="2033387" y="2927676"/>
            <a:ext cx="2221089" cy="253916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4" name="TextBox 152"/>
          <p:cNvSpPr txBox="1"/>
          <p:nvPr/>
        </p:nvSpPr>
        <p:spPr>
          <a:xfrm>
            <a:off x="2033388" y="3187350"/>
            <a:ext cx="2395404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5" name="椭圆 14"/>
          <p:cNvSpPr/>
          <p:nvPr/>
        </p:nvSpPr>
        <p:spPr>
          <a:xfrm>
            <a:off x="4842065" y="2850105"/>
            <a:ext cx="918222" cy="91810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ant GardeBook" pitchFamily="50" charset="0"/>
              </a:rPr>
              <a:t>61%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vant GardeBook" pitchFamily="50" charset="0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4842065" y="2850105"/>
            <a:ext cx="918222" cy="918102"/>
          </a:xfrm>
          <a:prstGeom prst="arc">
            <a:avLst>
              <a:gd name="adj1" fmla="val 16200000"/>
              <a:gd name="adj2" fmla="val 7397770"/>
            </a:avLst>
          </a:prstGeom>
          <a:ln w="76200">
            <a:solidFill>
              <a:srgbClr val="10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Avant GardeBook" pitchFamily="50" charset="0"/>
            </a:endParaRPr>
          </a:p>
        </p:txBody>
      </p:sp>
      <p:sp>
        <p:nvSpPr>
          <p:cNvPr id="17" name="TextBox 155"/>
          <p:cNvSpPr txBox="1"/>
          <p:nvPr/>
        </p:nvSpPr>
        <p:spPr>
          <a:xfrm>
            <a:off x="5922325" y="2927676"/>
            <a:ext cx="2221089" cy="253916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8" name="TextBox 156"/>
          <p:cNvSpPr txBox="1"/>
          <p:nvPr/>
        </p:nvSpPr>
        <p:spPr>
          <a:xfrm>
            <a:off x="5922326" y="3187350"/>
            <a:ext cx="2395404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  <p:extLst>
      <p:ext uri="{BB962C8B-B14F-4D97-AF65-F5344CB8AC3E}">
        <p14:creationId xmlns:p14="http://schemas.microsoft.com/office/powerpoint/2010/main" val="28791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16"/>
          <p:cNvGrpSpPr>
            <a:grpSpLocks noChangeAspect="1"/>
          </p:cNvGrpSpPr>
          <p:nvPr/>
        </p:nvGrpSpPr>
        <p:grpSpPr>
          <a:xfrm>
            <a:off x="2124262" y="1707400"/>
            <a:ext cx="680662" cy="680660"/>
            <a:chOff x="6560456" y="2515733"/>
            <a:chExt cx="359999" cy="359998"/>
          </a:xfrm>
        </p:grpSpPr>
        <p:sp>
          <p:nvSpPr>
            <p:cNvPr id="4" name="Oval 17"/>
            <p:cNvSpPr/>
            <p:nvPr/>
          </p:nvSpPr>
          <p:spPr>
            <a:xfrm>
              <a:off x="6560456" y="2515733"/>
              <a:ext cx="359999" cy="359998"/>
            </a:xfrm>
            <a:prstGeom prst="ellipse">
              <a:avLst/>
            </a:prstGeom>
            <a:solidFill>
              <a:srgbClr val="10AB00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" name="Group 18"/>
            <p:cNvGrpSpPr>
              <a:grpSpLocks noChangeAspect="1"/>
            </p:cNvGrpSpPr>
            <p:nvPr/>
          </p:nvGrpSpPr>
          <p:grpSpPr>
            <a:xfrm>
              <a:off x="6653303" y="2610240"/>
              <a:ext cx="174299" cy="177740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6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37"/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38"/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22"/>
          <p:cNvGrpSpPr>
            <a:grpSpLocks noChangeAspect="1"/>
          </p:cNvGrpSpPr>
          <p:nvPr/>
        </p:nvGrpSpPr>
        <p:grpSpPr>
          <a:xfrm>
            <a:off x="5197102" y="1696515"/>
            <a:ext cx="680662" cy="680660"/>
            <a:chOff x="6560455" y="4169941"/>
            <a:chExt cx="359999" cy="359998"/>
          </a:xfrm>
        </p:grpSpPr>
        <p:sp>
          <p:nvSpPr>
            <p:cNvPr id="10" name="Oval 23"/>
            <p:cNvSpPr/>
            <p:nvPr/>
          </p:nvSpPr>
          <p:spPr>
            <a:xfrm>
              <a:off x="6560455" y="4169941"/>
              <a:ext cx="359999" cy="359998"/>
            </a:xfrm>
            <a:prstGeom prst="ellipse">
              <a:avLst/>
            </a:prstGeom>
            <a:solidFill>
              <a:srgbClr val="10AB00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24"/>
            <p:cNvGrpSpPr>
              <a:grpSpLocks noChangeAspect="1"/>
            </p:cNvGrpSpPr>
            <p:nvPr/>
          </p:nvGrpSpPr>
          <p:grpSpPr>
            <a:xfrm>
              <a:off x="6649416" y="4269792"/>
              <a:ext cx="182074" cy="160295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12" name="Freeform 84"/>
              <p:cNvSpPr>
                <a:spLocks/>
              </p:cNvSpPr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5"/>
              <p:cNvSpPr>
                <a:spLocks/>
              </p:cNvSpPr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6"/>
              <p:cNvSpPr>
                <a:spLocks/>
              </p:cNvSpPr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7"/>
              <p:cNvSpPr>
                <a:spLocks/>
              </p:cNvSpPr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8"/>
              <p:cNvSpPr>
                <a:spLocks/>
              </p:cNvSpPr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30"/>
          <p:cNvGrpSpPr>
            <a:grpSpLocks noChangeAspect="1"/>
          </p:cNvGrpSpPr>
          <p:nvPr/>
        </p:nvGrpSpPr>
        <p:grpSpPr>
          <a:xfrm>
            <a:off x="6722639" y="1707073"/>
            <a:ext cx="680662" cy="680660"/>
            <a:chOff x="6560454" y="4997045"/>
            <a:chExt cx="359999" cy="359998"/>
          </a:xfrm>
        </p:grpSpPr>
        <p:sp>
          <p:nvSpPr>
            <p:cNvPr id="18" name="Oval 31"/>
            <p:cNvSpPr/>
            <p:nvPr/>
          </p:nvSpPr>
          <p:spPr>
            <a:xfrm>
              <a:off x="6560454" y="4997045"/>
              <a:ext cx="359999" cy="359998"/>
            </a:xfrm>
            <a:prstGeom prst="ellipse">
              <a:avLst/>
            </a:prstGeom>
            <a:solidFill>
              <a:srgbClr val="1F8811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6"/>
            <p:cNvSpPr>
              <a:spLocks noChangeAspect="1" noEditPoints="1"/>
            </p:cNvSpPr>
            <p:nvPr/>
          </p:nvSpPr>
          <p:spPr bwMode="auto">
            <a:xfrm>
              <a:off x="6643957" y="5058288"/>
              <a:ext cx="179924" cy="208483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33"/>
          <p:cNvGrpSpPr>
            <a:grpSpLocks noChangeAspect="1"/>
          </p:cNvGrpSpPr>
          <p:nvPr/>
        </p:nvGrpSpPr>
        <p:grpSpPr>
          <a:xfrm>
            <a:off x="3682454" y="1696515"/>
            <a:ext cx="680662" cy="680660"/>
            <a:chOff x="6560456" y="3342837"/>
            <a:chExt cx="359999" cy="359998"/>
          </a:xfrm>
        </p:grpSpPr>
        <p:sp>
          <p:nvSpPr>
            <p:cNvPr id="21" name="Oval 34"/>
            <p:cNvSpPr/>
            <p:nvPr/>
          </p:nvSpPr>
          <p:spPr>
            <a:xfrm>
              <a:off x="6560456" y="3342837"/>
              <a:ext cx="359999" cy="359998"/>
            </a:xfrm>
            <a:prstGeom prst="ellipse">
              <a:avLst/>
            </a:prstGeom>
            <a:solidFill>
              <a:srgbClr val="1F8811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6664380" y="3422532"/>
              <a:ext cx="167110" cy="14679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23" name="Elbow Connector 8"/>
          <p:cNvCxnSpPr/>
          <p:nvPr/>
        </p:nvCxnSpPr>
        <p:spPr>
          <a:xfrm rot="10800000" flipV="1">
            <a:off x="1724065" y="2090602"/>
            <a:ext cx="415835" cy="337711"/>
          </a:xfrm>
          <a:prstGeom prst="bentConnector3">
            <a:avLst>
              <a:gd name="adj1" fmla="val 50000"/>
            </a:avLst>
          </a:prstGeom>
          <a:ln w="9525">
            <a:solidFill>
              <a:srgbClr val="10AB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53"/>
          <p:cNvCxnSpPr/>
          <p:nvPr/>
        </p:nvCxnSpPr>
        <p:spPr>
          <a:xfrm rot="10800000" flipV="1">
            <a:off x="3274344" y="2084758"/>
            <a:ext cx="415835" cy="337711"/>
          </a:xfrm>
          <a:prstGeom prst="bentConnector3">
            <a:avLst>
              <a:gd name="adj1" fmla="val 50000"/>
            </a:avLst>
          </a:prstGeom>
          <a:ln w="9525">
            <a:solidFill>
              <a:srgbClr val="1F881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4"/>
          <p:cNvCxnSpPr/>
          <p:nvPr/>
        </p:nvCxnSpPr>
        <p:spPr>
          <a:xfrm rot="10800000" flipV="1">
            <a:off x="4792714" y="2088309"/>
            <a:ext cx="415835" cy="337711"/>
          </a:xfrm>
          <a:prstGeom prst="bentConnector3">
            <a:avLst>
              <a:gd name="adj1" fmla="val 50000"/>
            </a:avLst>
          </a:prstGeom>
          <a:ln w="9525">
            <a:solidFill>
              <a:srgbClr val="10AB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55"/>
          <p:cNvCxnSpPr/>
          <p:nvPr/>
        </p:nvCxnSpPr>
        <p:spPr>
          <a:xfrm rot="10800000" flipV="1">
            <a:off x="6313845" y="2084758"/>
            <a:ext cx="415835" cy="337711"/>
          </a:xfrm>
          <a:prstGeom prst="bentConnector3">
            <a:avLst>
              <a:gd name="adj1" fmla="val 50000"/>
            </a:avLst>
          </a:prstGeom>
          <a:ln w="9525">
            <a:solidFill>
              <a:srgbClr val="1F881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3"/>
          <p:cNvSpPr txBox="1"/>
          <p:nvPr/>
        </p:nvSpPr>
        <p:spPr>
          <a:xfrm>
            <a:off x="1217392" y="3375762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217391" y="313501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2897179" y="3375762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2897178" y="313501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Box 23"/>
          <p:cNvSpPr txBox="1"/>
          <p:nvPr/>
        </p:nvSpPr>
        <p:spPr>
          <a:xfrm>
            <a:off x="4637925" y="3375762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4637925" y="313501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317712" y="3375762"/>
            <a:ext cx="14323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6317711" y="313501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6635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1868035" y="1787742"/>
            <a:ext cx="5153022" cy="479711"/>
          </a:xfrm>
          <a:custGeom>
            <a:avLst/>
            <a:gdLst>
              <a:gd name="T0" fmla="*/ 9591 w 9663"/>
              <a:gd name="T1" fmla="*/ 899 h 899"/>
              <a:gd name="T2" fmla="*/ 9663 w 9663"/>
              <a:gd name="T3" fmla="*/ 899 h 899"/>
              <a:gd name="T4" fmla="*/ 9003 w 9663"/>
              <a:gd name="T5" fmla="*/ 522 h 899"/>
              <a:gd name="T6" fmla="*/ 7701 w 9663"/>
              <a:gd name="T7" fmla="*/ 337 h 899"/>
              <a:gd name="T8" fmla="*/ 6885 w 9663"/>
              <a:gd name="T9" fmla="*/ 379 h 899"/>
              <a:gd name="T10" fmla="*/ 6405 w 9663"/>
              <a:gd name="T11" fmla="*/ 413 h 899"/>
              <a:gd name="T12" fmla="*/ 6069 w 9663"/>
              <a:gd name="T13" fmla="*/ 425 h 899"/>
              <a:gd name="T14" fmla="*/ 5319 w 9663"/>
              <a:gd name="T15" fmla="*/ 306 h 899"/>
              <a:gd name="T16" fmla="*/ 4908 w 9663"/>
              <a:gd name="T17" fmla="*/ 0 h 899"/>
              <a:gd name="T18" fmla="*/ 4755 w 9663"/>
              <a:gd name="T19" fmla="*/ 0 h 899"/>
              <a:gd name="T20" fmla="*/ 4344 w 9663"/>
              <a:gd name="T21" fmla="*/ 306 h 899"/>
              <a:gd name="T22" fmla="*/ 3594 w 9663"/>
              <a:gd name="T23" fmla="*/ 425 h 899"/>
              <a:gd name="T24" fmla="*/ 3304 w 9663"/>
              <a:gd name="T25" fmla="*/ 413 h 899"/>
              <a:gd name="T26" fmla="*/ 2768 w 9663"/>
              <a:gd name="T27" fmla="*/ 379 h 899"/>
              <a:gd name="T28" fmla="*/ 2286 w 9663"/>
              <a:gd name="T29" fmla="*/ 347 h 899"/>
              <a:gd name="T30" fmla="*/ 1962 w 9663"/>
              <a:gd name="T31" fmla="*/ 337 h 899"/>
              <a:gd name="T32" fmla="*/ 655 w 9663"/>
              <a:gd name="T33" fmla="*/ 508 h 899"/>
              <a:gd name="T34" fmla="*/ 0 w 9663"/>
              <a:gd name="T35" fmla="*/ 899 h 899"/>
              <a:gd name="T36" fmla="*/ 64 w 9663"/>
              <a:gd name="T37" fmla="*/ 899 h 899"/>
              <a:gd name="T38" fmla="*/ 512 w 9663"/>
              <a:gd name="T39" fmla="*/ 619 h 899"/>
              <a:gd name="T40" fmla="*/ 1346 w 9663"/>
              <a:gd name="T41" fmla="*/ 520 h 899"/>
              <a:gd name="T42" fmla="*/ 1665 w 9663"/>
              <a:gd name="T43" fmla="*/ 531 h 899"/>
              <a:gd name="T44" fmla="*/ 2161 w 9663"/>
              <a:gd name="T45" fmla="*/ 562 h 899"/>
              <a:gd name="T46" fmla="*/ 2678 w 9663"/>
              <a:gd name="T47" fmla="*/ 594 h 899"/>
              <a:gd name="T48" fmla="*/ 3000 w 9663"/>
              <a:gd name="T49" fmla="*/ 604 h 899"/>
              <a:gd name="T50" fmla="*/ 4048 w 9663"/>
              <a:gd name="T51" fmla="*/ 461 h 899"/>
              <a:gd name="T52" fmla="*/ 4809 w 9663"/>
              <a:gd name="T53" fmla="*/ 68 h 899"/>
              <a:gd name="T54" fmla="*/ 4849 w 9663"/>
              <a:gd name="T55" fmla="*/ 31 h 899"/>
              <a:gd name="T56" fmla="*/ 4888 w 9663"/>
              <a:gd name="T57" fmla="*/ 69 h 899"/>
              <a:gd name="T58" fmla="*/ 5627 w 9663"/>
              <a:gd name="T59" fmla="*/ 461 h 899"/>
              <a:gd name="T60" fmla="*/ 6664 w 9663"/>
              <a:gd name="T61" fmla="*/ 604 h 899"/>
              <a:gd name="T62" fmla="*/ 7480 w 9663"/>
              <a:gd name="T63" fmla="*/ 562 h 899"/>
              <a:gd name="T64" fmla="*/ 7977 w 9663"/>
              <a:gd name="T65" fmla="*/ 531 h 899"/>
              <a:gd name="T66" fmla="*/ 8317 w 9663"/>
              <a:gd name="T67" fmla="*/ 520 h 899"/>
              <a:gd name="T68" fmla="*/ 9591 w 9663"/>
              <a:gd name="T69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63" h="899">
                <a:moveTo>
                  <a:pt x="9591" y="899"/>
                </a:moveTo>
                <a:lnTo>
                  <a:pt x="9663" y="899"/>
                </a:lnTo>
                <a:cubicBezTo>
                  <a:pt x="9549" y="702"/>
                  <a:pt x="9208" y="582"/>
                  <a:pt x="9003" y="522"/>
                </a:cubicBezTo>
                <a:cubicBezTo>
                  <a:pt x="8581" y="398"/>
                  <a:pt x="8145" y="337"/>
                  <a:pt x="7701" y="337"/>
                </a:cubicBezTo>
                <a:cubicBezTo>
                  <a:pt x="7430" y="337"/>
                  <a:pt x="7155" y="356"/>
                  <a:pt x="6885" y="379"/>
                </a:cubicBezTo>
                <a:cubicBezTo>
                  <a:pt x="6725" y="392"/>
                  <a:pt x="6565" y="404"/>
                  <a:pt x="6405" y="413"/>
                </a:cubicBezTo>
                <a:cubicBezTo>
                  <a:pt x="6294" y="420"/>
                  <a:pt x="6181" y="425"/>
                  <a:pt x="6069" y="425"/>
                </a:cubicBezTo>
                <a:cubicBezTo>
                  <a:pt x="5814" y="425"/>
                  <a:pt x="5557" y="392"/>
                  <a:pt x="5319" y="306"/>
                </a:cubicBezTo>
                <a:cubicBezTo>
                  <a:pt x="5153" y="246"/>
                  <a:pt x="4984" y="153"/>
                  <a:pt x="4908" y="0"/>
                </a:cubicBezTo>
                <a:lnTo>
                  <a:pt x="4755" y="0"/>
                </a:lnTo>
                <a:cubicBezTo>
                  <a:pt x="4679" y="153"/>
                  <a:pt x="4511" y="246"/>
                  <a:pt x="4344" y="306"/>
                </a:cubicBezTo>
                <a:cubicBezTo>
                  <a:pt x="4106" y="392"/>
                  <a:pt x="3849" y="425"/>
                  <a:pt x="3594" y="425"/>
                </a:cubicBezTo>
                <a:cubicBezTo>
                  <a:pt x="3499" y="425"/>
                  <a:pt x="3400" y="419"/>
                  <a:pt x="3304" y="413"/>
                </a:cubicBezTo>
                <a:cubicBezTo>
                  <a:pt x="3126" y="403"/>
                  <a:pt x="2947" y="391"/>
                  <a:pt x="2768" y="379"/>
                </a:cubicBezTo>
                <a:cubicBezTo>
                  <a:pt x="2608" y="367"/>
                  <a:pt x="2447" y="356"/>
                  <a:pt x="2286" y="347"/>
                </a:cubicBezTo>
                <a:cubicBezTo>
                  <a:pt x="2178" y="342"/>
                  <a:pt x="2070" y="337"/>
                  <a:pt x="1962" y="337"/>
                </a:cubicBezTo>
                <a:cubicBezTo>
                  <a:pt x="1522" y="337"/>
                  <a:pt x="1074" y="382"/>
                  <a:pt x="655" y="508"/>
                </a:cubicBezTo>
                <a:cubicBezTo>
                  <a:pt x="419" y="580"/>
                  <a:pt x="139" y="698"/>
                  <a:pt x="0" y="899"/>
                </a:cubicBezTo>
                <a:lnTo>
                  <a:pt x="64" y="899"/>
                </a:lnTo>
                <a:cubicBezTo>
                  <a:pt x="175" y="763"/>
                  <a:pt x="337" y="675"/>
                  <a:pt x="512" y="619"/>
                </a:cubicBezTo>
                <a:cubicBezTo>
                  <a:pt x="766" y="537"/>
                  <a:pt x="1079" y="520"/>
                  <a:pt x="1346" y="520"/>
                </a:cubicBezTo>
                <a:cubicBezTo>
                  <a:pt x="1452" y="520"/>
                  <a:pt x="1559" y="525"/>
                  <a:pt x="1665" y="531"/>
                </a:cubicBezTo>
                <a:cubicBezTo>
                  <a:pt x="1831" y="539"/>
                  <a:pt x="1996" y="550"/>
                  <a:pt x="2161" y="562"/>
                </a:cubicBezTo>
                <a:cubicBezTo>
                  <a:pt x="2333" y="574"/>
                  <a:pt x="2506" y="585"/>
                  <a:pt x="2678" y="594"/>
                </a:cubicBezTo>
                <a:cubicBezTo>
                  <a:pt x="2785" y="599"/>
                  <a:pt x="2893" y="604"/>
                  <a:pt x="3000" y="604"/>
                </a:cubicBezTo>
                <a:cubicBezTo>
                  <a:pt x="3356" y="604"/>
                  <a:pt x="3708" y="559"/>
                  <a:pt x="4048" y="461"/>
                </a:cubicBezTo>
                <a:cubicBezTo>
                  <a:pt x="4325" y="381"/>
                  <a:pt x="4602" y="259"/>
                  <a:pt x="4809" y="68"/>
                </a:cubicBezTo>
                <a:lnTo>
                  <a:pt x="4849" y="31"/>
                </a:lnTo>
                <a:lnTo>
                  <a:pt x="4888" y="69"/>
                </a:lnTo>
                <a:cubicBezTo>
                  <a:pt x="5086" y="259"/>
                  <a:pt x="5356" y="381"/>
                  <a:pt x="5627" y="461"/>
                </a:cubicBezTo>
                <a:cubicBezTo>
                  <a:pt x="5962" y="560"/>
                  <a:pt x="6311" y="604"/>
                  <a:pt x="6664" y="604"/>
                </a:cubicBezTo>
                <a:cubicBezTo>
                  <a:pt x="6934" y="604"/>
                  <a:pt x="7211" y="585"/>
                  <a:pt x="7480" y="562"/>
                </a:cubicBezTo>
                <a:cubicBezTo>
                  <a:pt x="7646" y="550"/>
                  <a:pt x="7811" y="539"/>
                  <a:pt x="7977" y="531"/>
                </a:cubicBezTo>
                <a:cubicBezTo>
                  <a:pt x="8090" y="525"/>
                  <a:pt x="8204" y="520"/>
                  <a:pt x="8317" y="520"/>
                </a:cubicBezTo>
                <a:cubicBezTo>
                  <a:pt x="8717" y="520"/>
                  <a:pt x="9342" y="561"/>
                  <a:pt x="9591" y="899"/>
                </a:cubicBezTo>
                <a:close/>
              </a:path>
            </a:pathLst>
          </a:custGeom>
          <a:solidFill>
            <a:srgbClr val="10AB00"/>
          </a:solidFill>
          <a:ln>
            <a:noFill/>
          </a:ln>
          <a:extLst/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181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232389" y="2330541"/>
            <a:ext cx="1085875" cy="1349688"/>
            <a:chOff x="1881188" y="2136775"/>
            <a:chExt cx="1744662" cy="2168525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1881188" y="2136775"/>
              <a:ext cx="1744662" cy="2168525"/>
            </a:xfrm>
            <a:custGeom>
              <a:avLst/>
              <a:gdLst>
                <a:gd name="T0" fmla="*/ 0 w 2452"/>
                <a:gd name="T1" fmla="*/ 1226 h 3050"/>
                <a:gd name="T2" fmla="*/ 1226 w 2452"/>
                <a:gd name="T3" fmla="*/ 3050 h 3050"/>
                <a:gd name="T4" fmla="*/ 2452 w 2452"/>
                <a:gd name="T5" fmla="*/ 1226 h 3050"/>
                <a:gd name="T6" fmla="*/ 2452 w 2452"/>
                <a:gd name="T7" fmla="*/ 1226 h 3050"/>
                <a:gd name="T8" fmla="*/ 1226 w 2452"/>
                <a:gd name="T9" fmla="*/ 0 h 3050"/>
                <a:gd name="T10" fmla="*/ 1226 w 2452"/>
                <a:gd name="T11" fmla="*/ 0 h 3050"/>
                <a:gd name="T12" fmla="*/ 0 w 2452"/>
                <a:gd name="T13" fmla="*/ 122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lnTo>
                    <a:pt x="2452" y="1226"/>
                  </a:lnTo>
                  <a:cubicBezTo>
                    <a:pt x="2452" y="549"/>
                    <a:pt x="1903" y="0"/>
                    <a:pt x="1226" y="0"/>
                  </a:cubicBezTo>
                  <a:lnTo>
                    <a:pt x="1226" y="0"/>
                  </a:ln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rgbClr val="1F8811"/>
            </a:solidFill>
            <a:ln w="7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81"/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078236" y="2333767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7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81"/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044667" y="2330541"/>
            <a:ext cx="1084888" cy="1349688"/>
            <a:chOff x="4114800" y="2136775"/>
            <a:chExt cx="1743075" cy="2168525"/>
          </a:xfrm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4114800" y="2136775"/>
              <a:ext cx="1743075" cy="2168525"/>
            </a:xfrm>
            <a:custGeom>
              <a:avLst/>
              <a:gdLst>
                <a:gd name="T0" fmla="*/ 0 w 2452"/>
                <a:gd name="T1" fmla="*/ 1226 h 3050"/>
                <a:gd name="T2" fmla="*/ 1226 w 2452"/>
                <a:gd name="T3" fmla="*/ 3050 h 3050"/>
                <a:gd name="T4" fmla="*/ 2452 w 2452"/>
                <a:gd name="T5" fmla="*/ 1226 h 3050"/>
                <a:gd name="T6" fmla="*/ 2452 w 2452"/>
                <a:gd name="T7" fmla="*/ 1226 h 3050"/>
                <a:gd name="T8" fmla="*/ 1226 w 2452"/>
                <a:gd name="T9" fmla="*/ 0 h 3050"/>
                <a:gd name="T10" fmla="*/ 1226 w 2452"/>
                <a:gd name="T11" fmla="*/ 0 h 3050"/>
                <a:gd name="T12" fmla="*/ 0 w 2452"/>
                <a:gd name="T13" fmla="*/ 122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lnTo>
                    <a:pt x="2452" y="1226"/>
                  </a:lnTo>
                  <a:cubicBezTo>
                    <a:pt x="2452" y="549"/>
                    <a:pt x="1903" y="0"/>
                    <a:pt x="1226" y="0"/>
                  </a:cubicBezTo>
                  <a:lnTo>
                    <a:pt x="1226" y="0"/>
                  </a:ln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rgbClr val="10AB00"/>
            </a:solidFill>
            <a:ln w="7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81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316468" y="2333767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7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81"/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4834928" y="2330541"/>
            <a:ext cx="1085875" cy="1349688"/>
            <a:chOff x="6391275" y="2136775"/>
            <a:chExt cx="1744662" cy="2168525"/>
          </a:xfrm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391275" y="2136775"/>
              <a:ext cx="1744662" cy="2168525"/>
            </a:xfrm>
            <a:custGeom>
              <a:avLst/>
              <a:gdLst>
                <a:gd name="T0" fmla="*/ 0 w 2452"/>
                <a:gd name="T1" fmla="*/ 1226 h 3050"/>
                <a:gd name="T2" fmla="*/ 1226 w 2452"/>
                <a:gd name="T3" fmla="*/ 3050 h 3050"/>
                <a:gd name="T4" fmla="*/ 2452 w 2452"/>
                <a:gd name="T5" fmla="*/ 1226 h 3050"/>
                <a:gd name="T6" fmla="*/ 1226 w 2452"/>
                <a:gd name="T7" fmla="*/ 0 h 3050"/>
                <a:gd name="T8" fmla="*/ 1226 w 2452"/>
                <a:gd name="T9" fmla="*/ 0 h 3050"/>
                <a:gd name="T10" fmla="*/ 0 w 2452"/>
                <a:gd name="T11" fmla="*/ 122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cubicBezTo>
                    <a:pt x="2452" y="549"/>
                    <a:pt x="1903" y="0"/>
                    <a:pt x="1226" y="0"/>
                  </a:cubicBezTo>
                  <a:lnTo>
                    <a:pt x="1226" y="0"/>
                  </a:ln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rgbClr val="1F8811"/>
            </a:solidFill>
            <a:ln w="7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81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6595644" y="2333767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7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81"/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6633741" y="2330541"/>
            <a:ext cx="1084888" cy="1349688"/>
            <a:chOff x="8689975" y="2136775"/>
            <a:chExt cx="1743075" cy="2168525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689975" y="2136775"/>
              <a:ext cx="1743075" cy="2168525"/>
            </a:xfrm>
            <a:custGeom>
              <a:avLst/>
              <a:gdLst>
                <a:gd name="T0" fmla="*/ 0 w 2452"/>
                <a:gd name="T1" fmla="*/ 1226 h 3050"/>
                <a:gd name="T2" fmla="*/ 1226 w 2452"/>
                <a:gd name="T3" fmla="*/ 3050 h 3050"/>
                <a:gd name="T4" fmla="*/ 2452 w 2452"/>
                <a:gd name="T5" fmla="*/ 1226 h 3050"/>
                <a:gd name="T6" fmla="*/ 2452 w 2452"/>
                <a:gd name="T7" fmla="*/ 1226 h 3050"/>
                <a:gd name="T8" fmla="*/ 1226 w 2452"/>
                <a:gd name="T9" fmla="*/ 0 h 3050"/>
                <a:gd name="T10" fmla="*/ 1226 w 2452"/>
                <a:gd name="T11" fmla="*/ 0 h 3050"/>
                <a:gd name="T12" fmla="*/ 0 w 2452"/>
                <a:gd name="T13" fmla="*/ 122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lnTo>
                    <a:pt x="2452" y="1226"/>
                  </a:lnTo>
                  <a:cubicBezTo>
                    <a:pt x="2452" y="549"/>
                    <a:pt x="1903" y="0"/>
                    <a:pt x="1226" y="0"/>
                  </a:cubicBezTo>
                  <a:lnTo>
                    <a:pt x="1226" y="0"/>
                  </a:ln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rgbClr val="10AB00"/>
            </a:solidFill>
            <a:ln w="7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81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8874820" y="2333767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7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81"/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1513776" y="2608084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3325561" y="2608084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116315" y="2608084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6908028" y="2608084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941649" y="1301726"/>
            <a:ext cx="3028605" cy="431948"/>
            <a:chOff x="4170601" y="764704"/>
            <a:chExt cx="3748917" cy="576064"/>
          </a:xfrm>
          <a:solidFill>
            <a:srgbClr val="1F8811"/>
          </a:solidFill>
        </p:grpSpPr>
        <p:sp>
          <p:nvSpPr>
            <p:cNvPr id="21" name="圆角矩形 20"/>
            <p:cNvSpPr/>
            <p:nvPr/>
          </p:nvSpPr>
          <p:spPr bwMode="auto">
            <a:xfrm>
              <a:off x="4170601" y="764704"/>
              <a:ext cx="3748917" cy="576064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64" tIns="34282" rIns="68564" bIns="34282" numCol="1" rtlCol="0" anchor="t" anchorCtr="0" compatLnSpc="1">
              <a:prstTxWarp prst="textNoShape">
                <a:avLst/>
              </a:prstTxWarp>
            </a:bodyPr>
            <a:lstStyle/>
            <a:p>
              <a:pPr defTabSz="68561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4570707" y="831245"/>
              <a:ext cx="3085913" cy="4309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请在这里输入你的标题内容</a:t>
              </a:r>
            </a:p>
          </p:txBody>
        </p:sp>
      </p:grpSp>
      <p:sp>
        <p:nvSpPr>
          <p:cNvPr id="23" name="TextBox 14"/>
          <p:cNvSpPr txBox="1"/>
          <p:nvPr/>
        </p:nvSpPr>
        <p:spPr>
          <a:xfrm>
            <a:off x="1246523" y="3967420"/>
            <a:ext cx="65297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2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/>
      <p:bldP spid="17" grpId="0"/>
      <p:bldP spid="18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5"/>
          <p:cNvCxnSpPr/>
          <p:nvPr/>
        </p:nvCxnSpPr>
        <p:spPr>
          <a:xfrm>
            <a:off x="3124280" y="2622956"/>
            <a:ext cx="801644" cy="0"/>
          </a:xfrm>
          <a:prstGeom prst="line">
            <a:avLst/>
          </a:prstGeom>
          <a:ln w="952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"/>
          <p:cNvCxnSpPr/>
          <p:nvPr/>
        </p:nvCxnSpPr>
        <p:spPr>
          <a:xfrm>
            <a:off x="5141882" y="2622956"/>
            <a:ext cx="792119" cy="0"/>
          </a:xfrm>
          <a:prstGeom prst="line">
            <a:avLst/>
          </a:prstGeom>
          <a:ln w="952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43188" y="2432467"/>
            <a:ext cx="1295329" cy="365105"/>
            <a:chOff x="1607608" y="3504711"/>
            <a:chExt cx="1821556" cy="513429"/>
          </a:xfrm>
        </p:grpSpPr>
        <p:cxnSp>
          <p:nvCxnSpPr>
            <p:cNvPr id="6" name="Straight Connector 25"/>
            <p:cNvCxnSpPr/>
            <p:nvPr/>
          </p:nvCxnSpPr>
          <p:spPr>
            <a:xfrm>
              <a:off x="1607608" y="3772586"/>
              <a:ext cx="1821556" cy="0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6"/>
            <p:cNvCxnSpPr/>
            <p:nvPr/>
          </p:nvCxnSpPr>
          <p:spPr>
            <a:xfrm>
              <a:off x="1607608" y="3504711"/>
              <a:ext cx="0" cy="513429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638812" y="2432467"/>
            <a:ext cx="1295329" cy="365105"/>
            <a:chOff x="9335829" y="3504711"/>
            <a:chExt cx="1821556" cy="513429"/>
          </a:xfrm>
        </p:grpSpPr>
        <p:cxnSp>
          <p:nvCxnSpPr>
            <p:cNvPr id="9" name="Straight Connector 27"/>
            <p:cNvCxnSpPr/>
            <p:nvPr/>
          </p:nvCxnSpPr>
          <p:spPr>
            <a:xfrm>
              <a:off x="9335829" y="3772586"/>
              <a:ext cx="1821556" cy="0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8"/>
            <p:cNvCxnSpPr/>
            <p:nvPr/>
          </p:nvCxnSpPr>
          <p:spPr>
            <a:xfrm>
              <a:off x="11143991" y="3504711"/>
              <a:ext cx="0" cy="513429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925925" y="1902270"/>
            <a:ext cx="1215958" cy="1411211"/>
            <a:chOff x="5520831" y="2759122"/>
            <a:chExt cx="1709941" cy="1984515"/>
          </a:xfrm>
        </p:grpSpPr>
        <p:sp>
          <p:nvSpPr>
            <p:cNvPr id="12" name="Hexagon 4"/>
            <p:cNvSpPr/>
            <p:nvPr/>
          </p:nvSpPr>
          <p:spPr>
            <a:xfrm rot="5400000">
              <a:off x="5383544" y="2896409"/>
              <a:ext cx="1984515" cy="1709941"/>
            </a:xfrm>
            <a:prstGeom prst="hexagon">
              <a:avLst/>
            </a:prstGeom>
            <a:solidFill>
              <a:srgbClr val="1F881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00B0F0"/>
                </a:solidFill>
                <a:latin typeface="Signika" pitchFamily="2" charset="0"/>
                <a:cs typeface="Arial" pitchFamily="34" charset="0"/>
              </a:endParaRP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5770848" y="3399556"/>
              <a:ext cx="1245623" cy="129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14600" y="1597487"/>
            <a:ext cx="503211" cy="538133"/>
            <a:chOff x="1286157" y="2330521"/>
            <a:chExt cx="707640" cy="756750"/>
          </a:xfrm>
          <a:solidFill>
            <a:srgbClr val="10AB00"/>
          </a:solidFill>
        </p:grpSpPr>
        <p:sp>
          <p:nvSpPr>
            <p:cNvPr id="15" name="Hexagon 9"/>
            <p:cNvSpPr/>
            <p:nvPr/>
          </p:nvSpPr>
          <p:spPr>
            <a:xfrm rot="5400000">
              <a:off x="1261602" y="2355076"/>
              <a:ext cx="756750" cy="707640"/>
            </a:xfrm>
            <a:prstGeom prst="hexagon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16" name="Picture 29" descr="hear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794" y="2493480"/>
              <a:ext cx="404045" cy="406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914600" y="2969012"/>
            <a:ext cx="503211" cy="538133"/>
            <a:chOff x="1286157" y="4259228"/>
            <a:chExt cx="707640" cy="756750"/>
          </a:xfrm>
          <a:solidFill>
            <a:srgbClr val="1F8811"/>
          </a:solidFill>
        </p:grpSpPr>
        <p:sp>
          <p:nvSpPr>
            <p:cNvPr id="18" name="Hexagon 31"/>
            <p:cNvSpPr/>
            <p:nvPr/>
          </p:nvSpPr>
          <p:spPr>
            <a:xfrm rot="5400000">
              <a:off x="1261602" y="4283783"/>
              <a:ext cx="756750" cy="707640"/>
            </a:xfrm>
            <a:prstGeom prst="hexagon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19" name="Picture 30" descr="pla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308" y="4433347"/>
              <a:ext cx="468783" cy="468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2428993" y="2283250"/>
            <a:ext cx="704811" cy="752434"/>
            <a:chOff x="3415770" y="3294875"/>
            <a:chExt cx="991141" cy="1058110"/>
          </a:xfrm>
          <a:solidFill>
            <a:srgbClr val="10AB00"/>
          </a:solidFill>
        </p:grpSpPr>
        <p:sp>
          <p:nvSpPr>
            <p:cNvPr id="21" name="Hexagon 6"/>
            <p:cNvSpPr/>
            <p:nvPr/>
          </p:nvSpPr>
          <p:spPr>
            <a:xfrm rot="5400000">
              <a:off x="3382286" y="3328359"/>
              <a:ext cx="1058110" cy="991141"/>
            </a:xfrm>
            <a:prstGeom prst="hexagon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22" name="Picture 32" descr="gif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093" y="3571680"/>
              <a:ext cx="504500" cy="5067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5934000" y="2283250"/>
            <a:ext cx="704811" cy="752434"/>
            <a:chOff x="8344687" y="3294875"/>
            <a:chExt cx="991141" cy="1058110"/>
          </a:xfrm>
          <a:solidFill>
            <a:srgbClr val="10AB00"/>
          </a:solidFill>
        </p:grpSpPr>
        <p:sp>
          <p:nvSpPr>
            <p:cNvPr id="24" name="Hexagon 8"/>
            <p:cNvSpPr/>
            <p:nvPr/>
          </p:nvSpPr>
          <p:spPr>
            <a:xfrm rot="5400000">
              <a:off x="8311203" y="3328359"/>
              <a:ext cx="1058110" cy="991141"/>
            </a:xfrm>
            <a:prstGeom prst="hexagon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25" name="Picture 37" descr="setting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222" y="3547125"/>
              <a:ext cx="558075" cy="5558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/>
          <p:cNvGrpSpPr/>
          <p:nvPr/>
        </p:nvGrpSpPr>
        <p:grpSpPr>
          <a:xfrm>
            <a:off x="7696028" y="1597487"/>
            <a:ext cx="503211" cy="538133"/>
            <a:chOff x="10822540" y="2330521"/>
            <a:chExt cx="707640" cy="756750"/>
          </a:xfrm>
          <a:solidFill>
            <a:srgbClr val="10AB00"/>
          </a:solidFill>
        </p:grpSpPr>
        <p:sp>
          <p:nvSpPr>
            <p:cNvPr id="27" name="Hexagon 11"/>
            <p:cNvSpPr/>
            <p:nvPr/>
          </p:nvSpPr>
          <p:spPr>
            <a:xfrm rot="5400000">
              <a:off x="10797985" y="2355076"/>
              <a:ext cx="756750" cy="707640"/>
            </a:xfrm>
            <a:prstGeom prst="hexagon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28" name="Picture 38" descr="comment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336" y="2506874"/>
              <a:ext cx="404047" cy="4040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>
            <a:off x="7676979" y="2969012"/>
            <a:ext cx="503211" cy="538133"/>
            <a:chOff x="10795752" y="4259228"/>
            <a:chExt cx="707640" cy="756750"/>
          </a:xfrm>
          <a:solidFill>
            <a:srgbClr val="1F8811"/>
          </a:solidFill>
        </p:grpSpPr>
        <p:sp>
          <p:nvSpPr>
            <p:cNvPr id="30" name="Hexagon 12"/>
            <p:cNvSpPr/>
            <p:nvPr/>
          </p:nvSpPr>
          <p:spPr>
            <a:xfrm rot="5400000">
              <a:off x="10771197" y="4283783"/>
              <a:ext cx="756750" cy="707640"/>
            </a:xfrm>
            <a:prstGeom prst="hexagon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31" name="Picture 39" descr="portfoli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6388" y="4422186"/>
              <a:ext cx="428601" cy="428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23"/>
          <p:cNvSpPr txBox="1"/>
          <p:nvPr/>
        </p:nvSpPr>
        <p:spPr>
          <a:xfrm>
            <a:off x="776012" y="3965788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776012" y="3678586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3705444" y="3965788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3705443" y="3678586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6246717" y="3965788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6246716" y="3678586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0122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9664" y="874262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361797" y="2387351"/>
            <a:ext cx="442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单击添加第四部分标题</a:t>
            </a:r>
            <a:endParaRPr lang="zh-CN" altLang="en-US" sz="2800" b="1" dirty="0">
              <a:solidFill>
                <a:srgbClr val="1F88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975926" y="2850226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024747" y="2844297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024747" y="3137971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5069182" y="3133917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069185" y="2844297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975927" y="3137498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783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9"/>
          <p:cNvSpPr>
            <a:spLocks/>
          </p:cNvSpPr>
          <p:nvPr/>
        </p:nvSpPr>
        <p:spPr bwMode="auto">
          <a:xfrm>
            <a:off x="3575504" y="1324157"/>
            <a:ext cx="2362870" cy="1055827"/>
          </a:xfrm>
          <a:custGeom>
            <a:avLst/>
            <a:gdLst>
              <a:gd name="T0" fmla="*/ 1060 w 2596"/>
              <a:gd name="T1" fmla="*/ 2 h 1160"/>
              <a:gd name="T2" fmla="*/ 864 w 2596"/>
              <a:gd name="T3" fmla="*/ 24 h 1160"/>
              <a:gd name="T4" fmla="*/ 678 w 2596"/>
              <a:gd name="T5" fmla="*/ 68 h 1160"/>
              <a:gd name="T6" fmla="*/ 502 w 2596"/>
              <a:gd name="T7" fmla="*/ 134 h 1160"/>
              <a:gd name="T8" fmla="*/ 336 w 2596"/>
              <a:gd name="T9" fmla="*/ 220 h 1160"/>
              <a:gd name="T10" fmla="*/ 182 w 2596"/>
              <a:gd name="T11" fmla="*/ 326 h 1160"/>
              <a:gd name="T12" fmla="*/ 190 w 2596"/>
              <a:gd name="T13" fmla="*/ 150 h 1160"/>
              <a:gd name="T14" fmla="*/ 176 w 2596"/>
              <a:gd name="T15" fmla="*/ 132 h 1160"/>
              <a:gd name="T16" fmla="*/ 154 w 2596"/>
              <a:gd name="T17" fmla="*/ 132 h 1160"/>
              <a:gd name="T18" fmla="*/ 18 w 2596"/>
              <a:gd name="T19" fmla="*/ 258 h 1160"/>
              <a:gd name="T20" fmla="*/ 0 w 2596"/>
              <a:gd name="T21" fmla="*/ 548 h 1160"/>
              <a:gd name="T22" fmla="*/ 6 w 2596"/>
              <a:gd name="T23" fmla="*/ 568 h 1160"/>
              <a:gd name="T24" fmla="*/ 302 w 2596"/>
              <a:gd name="T25" fmla="*/ 596 h 1160"/>
              <a:gd name="T26" fmla="*/ 322 w 2596"/>
              <a:gd name="T27" fmla="*/ 590 h 1160"/>
              <a:gd name="T28" fmla="*/ 448 w 2596"/>
              <a:gd name="T29" fmla="*/ 472 h 1160"/>
              <a:gd name="T30" fmla="*/ 450 w 2596"/>
              <a:gd name="T31" fmla="*/ 450 h 1160"/>
              <a:gd name="T32" fmla="*/ 436 w 2596"/>
              <a:gd name="T33" fmla="*/ 434 h 1160"/>
              <a:gd name="T34" fmla="*/ 274 w 2596"/>
              <a:gd name="T35" fmla="*/ 418 h 1160"/>
              <a:gd name="T36" fmla="*/ 392 w 2596"/>
              <a:gd name="T37" fmla="*/ 352 h 1160"/>
              <a:gd name="T38" fmla="*/ 516 w 2596"/>
              <a:gd name="T39" fmla="*/ 296 h 1160"/>
              <a:gd name="T40" fmla="*/ 648 w 2596"/>
              <a:gd name="T41" fmla="*/ 256 h 1160"/>
              <a:gd name="T42" fmla="*/ 786 w 2596"/>
              <a:gd name="T43" fmla="*/ 228 h 1160"/>
              <a:gd name="T44" fmla="*/ 928 w 2596"/>
              <a:gd name="T45" fmla="*/ 216 h 1160"/>
              <a:gd name="T46" fmla="*/ 1032 w 2596"/>
              <a:gd name="T47" fmla="*/ 216 h 1160"/>
              <a:gd name="T48" fmla="*/ 1196 w 2596"/>
              <a:gd name="T49" fmla="*/ 232 h 1160"/>
              <a:gd name="T50" fmla="*/ 1352 w 2596"/>
              <a:gd name="T51" fmla="*/ 270 h 1160"/>
              <a:gd name="T52" fmla="*/ 1502 w 2596"/>
              <a:gd name="T53" fmla="*/ 324 h 1160"/>
              <a:gd name="T54" fmla="*/ 1642 w 2596"/>
              <a:gd name="T55" fmla="*/ 396 h 1160"/>
              <a:gd name="T56" fmla="*/ 1772 w 2596"/>
              <a:gd name="T57" fmla="*/ 482 h 1160"/>
              <a:gd name="T58" fmla="*/ 1890 w 2596"/>
              <a:gd name="T59" fmla="*/ 584 h 1160"/>
              <a:gd name="T60" fmla="*/ 1996 w 2596"/>
              <a:gd name="T61" fmla="*/ 698 h 1160"/>
              <a:gd name="T62" fmla="*/ 2088 w 2596"/>
              <a:gd name="T63" fmla="*/ 826 h 1160"/>
              <a:gd name="T64" fmla="*/ 2164 w 2596"/>
              <a:gd name="T65" fmla="*/ 962 h 1160"/>
              <a:gd name="T66" fmla="*/ 2224 w 2596"/>
              <a:gd name="T67" fmla="*/ 1110 h 1160"/>
              <a:gd name="T68" fmla="*/ 2352 w 2596"/>
              <a:gd name="T69" fmla="*/ 994 h 1160"/>
              <a:gd name="T70" fmla="*/ 2370 w 2596"/>
              <a:gd name="T71" fmla="*/ 980 h 1160"/>
              <a:gd name="T72" fmla="*/ 2390 w 2596"/>
              <a:gd name="T73" fmla="*/ 978 h 1160"/>
              <a:gd name="T74" fmla="*/ 2596 w 2596"/>
              <a:gd name="T75" fmla="*/ 1104 h 1160"/>
              <a:gd name="T76" fmla="*/ 2556 w 2596"/>
              <a:gd name="T77" fmla="*/ 986 h 1160"/>
              <a:gd name="T78" fmla="*/ 2480 w 2596"/>
              <a:gd name="T79" fmla="*/ 820 h 1160"/>
              <a:gd name="T80" fmla="*/ 2386 w 2596"/>
              <a:gd name="T81" fmla="*/ 664 h 1160"/>
              <a:gd name="T82" fmla="*/ 2274 w 2596"/>
              <a:gd name="T83" fmla="*/ 520 h 1160"/>
              <a:gd name="T84" fmla="*/ 2146 w 2596"/>
              <a:gd name="T85" fmla="*/ 390 h 1160"/>
              <a:gd name="T86" fmla="*/ 2004 w 2596"/>
              <a:gd name="T87" fmla="*/ 278 h 1160"/>
              <a:gd name="T88" fmla="*/ 1848 w 2596"/>
              <a:gd name="T89" fmla="*/ 182 h 1160"/>
              <a:gd name="T90" fmla="*/ 1682 w 2596"/>
              <a:gd name="T91" fmla="*/ 104 h 1160"/>
              <a:gd name="T92" fmla="*/ 1504 w 2596"/>
              <a:gd name="T93" fmla="*/ 48 h 1160"/>
              <a:gd name="T94" fmla="*/ 1318 w 2596"/>
              <a:gd name="T95" fmla="*/ 12 h 1160"/>
              <a:gd name="T96" fmla="*/ 1126 w 2596"/>
              <a:gd name="T97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96" h="1160">
                <a:moveTo>
                  <a:pt x="1126" y="0"/>
                </a:moveTo>
                <a:lnTo>
                  <a:pt x="1126" y="0"/>
                </a:lnTo>
                <a:lnTo>
                  <a:pt x="1060" y="2"/>
                </a:lnTo>
                <a:lnTo>
                  <a:pt x="994" y="6"/>
                </a:lnTo>
                <a:lnTo>
                  <a:pt x="928" y="14"/>
                </a:lnTo>
                <a:lnTo>
                  <a:pt x="864" y="24"/>
                </a:lnTo>
                <a:lnTo>
                  <a:pt x="802" y="36"/>
                </a:lnTo>
                <a:lnTo>
                  <a:pt x="740" y="50"/>
                </a:lnTo>
                <a:lnTo>
                  <a:pt x="678" y="68"/>
                </a:lnTo>
                <a:lnTo>
                  <a:pt x="618" y="88"/>
                </a:lnTo>
                <a:lnTo>
                  <a:pt x="560" y="110"/>
                </a:lnTo>
                <a:lnTo>
                  <a:pt x="502" y="134"/>
                </a:lnTo>
                <a:lnTo>
                  <a:pt x="444" y="160"/>
                </a:lnTo>
                <a:lnTo>
                  <a:pt x="390" y="190"/>
                </a:lnTo>
                <a:lnTo>
                  <a:pt x="336" y="220"/>
                </a:lnTo>
                <a:lnTo>
                  <a:pt x="284" y="254"/>
                </a:lnTo>
                <a:lnTo>
                  <a:pt x="232" y="288"/>
                </a:lnTo>
                <a:lnTo>
                  <a:pt x="182" y="326"/>
                </a:lnTo>
                <a:lnTo>
                  <a:pt x="192" y="158"/>
                </a:lnTo>
                <a:lnTo>
                  <a:pt x="192" y="158"/>
                </a:lnTo>
                <a:lnTo>
                  <a:pt x="190" y="150"/>
                </a:lnTo>
                <a:lnTo>
                  <a:pt x="188" y="142"/>
                </a:lnTo>
                <a:lnTo>
                  <a:pt x="182" y="136"/>
                </a:lnTo>
                <a:lnTo>
                  <a:pt x="176" y="132"/>
                </a:lnTo>
                <a:lnTo>
                  <a:pt x="168" y="130"/>
                </a:lnTo>
                <a:lnTo>
                  <a:pt x="162" y="130"/>
                </a:lnTo>
                <a:lnTo>
                  <a:pt x="154" y="132"/>
                </a:lnTo>
                <a:lnTo>
                  <a:pt x="146" y="138"/>
                </a:lnTo>
                <a:lnTo>
                  <a:pt x="18" y="258"/>
                </a:lnTo>
                <a:lnTo>
                  <a:pt x="18" y="258"/>
                </a:lnTo>
                <a:lnTo>
                  <a:pt x="12" y="268"/>
                </a:lnTo>
                <a:lnTo>
                  <a:pt x="10" y="278"/>
                </a:lnTo>
                <a:lnTo>
                  <a:pt x="0" y="548"/>
                </a:lnTo>
                <a:lnTo>
                  <a:pt x="0" y="548"/>
                </a:lnTo>
                <a:lnTo>
                  <a:pt x="2" y="558"/>
                </a:lnTo>
                <a:lnTo>
                  <a:pt x="6" y="568"/>
                </a:lnTo>
                <a:lnTo>
                  <a:pt x="14" y="574"/>
                </a:lnTo>
                <a:lnTo>
                  <a:pt x="24" y="576"/>
                </a:lnTo>
                <a:lnTo>
                  <a:pt x="302" y="596"/>
                </a:lnTo>
                <a:lnTo>
                  <a:pt x="302" y="596"/>
                </a:lnTo>
                <a:lnTo>
                  <a:pt x="312" y="594"/>
                </a:lnTo>
                <a:lnTo>
                  <a:pt x="322" y="590"/>
                </a:lnTo>
                <a:lnTo>
                  <a:pt x="442" y="478"/>
                </a:lnTo>
                <a:lnTo>
                  <a:pt x="442" y="478"/>
                </a:lnTo>
                <a:lnTo>
                  <a:pt x="448" y="472"/>
                </a:lnTo>
                <a:lnTo>
                  <a:pt x="452" y="464"/>
                </a:lnTo>
                <a:lnTo>
                  <a:pt x="452" y="456"/>
                </a:lnTo>
                <a:lnTo>
                  <a:pt x="450" y="450"/>
                </a:lnTo>
                <a:lnTo>
                  <a:pt x="446" y="442"/>
                </a:lnTo>
                <a:lnTo>
                  <a:pt x="442" y="438"/>
                </a:lnTo>
                <a:lnTo>
                  <a:pt x="436" y="434"/>
                </a:lnTo>
                <a:lnTo>
                  <a:pt x="428" y="432"/>
                </a:lnTo>
                <a:lnTo>
                  <a:pt x="274" y="418"/>
                </a:lnTo>
                <a:lnTo>
                  <a:pt x="274" y="418"/>
                </a:lnTo>
                <a:lnTo>
                  <a:pt x="312" y="394"/>
                </a:lnTo>
                <a:lnTo>
                  <a:pt x="352" y="372"/>
                </a:lnTo>
                <a:lnTo>
                  <a:pt x="392" y="352"/>
                </a:lnTo>
                <a:lnTo>
                  <a:pt x="432" y="332"/>
                </a:lnTo>
                <a:lnTo>
                  <a:pt x="474" y="314"/>
                </a:lnTo>
                <a:lnTo>
                  <a:pt x="516" y="296"/>
                </a:lnTo>
                <a:lnTo>
                  <a:pt x="560" y="282"/>
                </a:lnTo>
                <a:lnTo>
                  <a:pt x="604" y="268"/>
                </a:lnTo>
                <a:lnTo>
                  <a:pt x="648" y="256"/>
                </a:lnTo>
                <a:lnTo>
                  <a:pt x="694" y="246"/>
                </a:lnTo>
                <a:lnTo>
                  <a:pt x="740" y="236"/>
                </a:lnTo>
                <a:lnTo>
                  <a:pt x="786" y="228"/>
                </a:lnTo>
                <a:lnTo>
                  <a:pt x="832" y="222"/>
                </a:lnTo>
                <a:lnTo>
                  <a:pt x="880" y="218"/>
                </a:lnTo>
                <a:lnTo>
                  <a:pt x="928" y="216"/>
                </a:lnTo>
                <a:lnTo>
                  <a:pt x="976" y="214"/>
                </a:lnTo>
                <a:lnTo>
                  <a:pt x="976" y="214"/>
                </a:lnTo>
                <a:lnTo>
                  <a:pt x="1032" y="216"/>
                </a:lnTo>
                <a:lnTo>
                  <a:pt x="1086" y="220"/>
                </a:lnTo>
                <a:lnTo>
                  <a:pt x="1142" y="226"/>
                </a:lnTo>
                <a:lnTo>
                  <a:pt x="1196" y="232"/>
                </a:lnTo>
                <a:lnTo>
                  <a:pt x="1248" y="242"/>
                </a:lnTo>
                <a:lnTo>
                  <a:pt x="1300" y="256"/>
                </a:lnTo>
                <a:lnTo>
                  <a:pt x="1352" y="270"/>
                </a:lnTo>
                <a:lnTo>
                  <a:pt x="1404" y="286"/>
                </a:lnTo>
                <a:lnTo>
                  <a:pt x="1452" y="304"/>
                </a:lnTo>
                <a:lnTo>
                  <a:pt x="1502" y="324"/>
                </a:lnTo>
                <a:lnTo>
                  <a:pt x="1550" y="346"/>
                </a:lnTo>
                <a:lnTo>
                  <a:pt x="1596" y="370"/>
                </a:lnTo>
                <a:lnTo>
                  <a:pt x="1642" y="396"/>
                </a:lnTo>
                <a:lnTo>
                  <a:pt x="1686" y="422"/>
                </a:lnTo>
                <a:lnTo>
                  <a:pt x="1730" y="452"/>
                </a:lnTo>
                <a:lnTo>
                  <a:pt x="1772" y="482"/>
                </a:lnTo>
                <a:lnTo>
                  <a:pt x="1812" y="514"/>
                </a:lnTo>
                <a:lnTo>
                  <a:pt x="1852" y="548"/>
                </a:lnTo>
                <a:lnTo>
                  <a:pt x="1890" y="584"/>
                </a:lnTo>
                <a:lnTo>
                  <a:pt x="1926" y="620"/>
                </a:lnTo>
                <a:lnTo>
                  <a:pt x="1962" y="660"/>
                </a:lnTo>
                <a:lnTo>
                  <a:pt x="1996" y="698"/>
                </a:lnTo>
                <a:lnTo>
                  <a:pt x="2028" y="740"/>
                </a:lnTo>
                <a:lnTo>
                  <a:pt x="2058" y="782"/>
                </a:lnTo>
                <a:lnTo>
                  <a:pt x="2088" y="826"/>
                </a:lnTo>
                <a:lnTo>
                  <a:pt x="2114" y="870"/>
                </a:lnTo>
                <a:lnTo>
                  <a:pt x="2140" y="916"/>
                </a:lnTo>
                <a:lnTo>
                  <a:pt x="2164" y="962"/>
                </a:lnTo>
                <a:lnTo>
                  <a:pt x="2186" y="1010"/>
                </a:lnTo>
                <a:lnTo>
                  <a:pt x="2206" y="1060"/>
                </a:lnTo>
                <a:lnTo>
                  <a:pt x="2224" y="1110"/>
                </a:lnTo>
                <a:lnTo>
                  <a:pt x="2240" y="1160"/>
                </a:lnTo>
                <a:lnTo>
                  <a:pt x="2352" y="994"/>
                </a:lnTo>
                <a:lnTo>
                  <a:pt x="2352" y="994"/>
                </a:lnTo>
                <a:lnTo>
                  <a:pt x="2358" y="988"/>
                </a:lnTo>
                <a:lnTo>
                  <a:pt x="2364" y="984"/>
                </a:lnTo>
                <a:lnTo>
                  <a:pt x="2370" y="980"/>
                </a:lnTo>
                <a:lnTo>
                  <a:pt x="2376" y="978"/>
                </a:lnTo>
                <a:lnTo>
                  <a:pt x="2384" y="978"/>
                </a:lnTo>
                <a:lnTo>
                  <a:pt x="2390" y="978"/>
                </a:lnTo>
                <a:lnTo>
                  <a:pt x="2398" y="980"/>
                </a:lnTo>
                <a:lnTo>
                  <a:pt x="2404" y="984"/>
                </a:lnTo>
                <a:lnTo>
                  <a:pt x="2596" y="1104"/>
                </a:lnTo>
                <a:lnTo>
                  <a:pt x="2596" y="1104"/>
                </a:lnTo>
                <a:lnTo>
                  <a:pt x="2578" y="1046"/>
                </a:lnTo>
                <a:lnTo>
                  <a:pt x="2556" y="986"/>
                </a:lnTo>
                <a:lnTo>
                  <a:pt x="2534" y="930"/>
                </a:lnTo>
                <a:lnTo>
                  <a:pt x="2508" y="874"/>
                </a:lnTo>
                <a:lnTo>
                  <a:pt x="2480" y="820"/>
                </a:lnTo>
                <a:lnTo>
                  <a:pt x="2450" y="766"/>
                </a:lnTo>
                <a:lnTo>
                  <a:pt x="2420" y="714"/>
                </a:lnTo>
                <a:lnTo>
                  <a:pt x="2386" y="664"/>
                </a:lnTo>
                <a:lnTo>
                  <a:pt x="2350" y="614"/>
                </a:lnTo>
                <a:lnTo>
                  <a:pt x="2314" y="566"/>
                </a:lnTo>
                <a:lnTo>
                  <a:pt x="2274" y="520"/>
                </a:lnTo>
                <a:lnTo>
                  <a:pt x="2232" y="476"/>
                </a:lnTo>
                <a:lnTo>
                  <a:pt x="2190" y="432"/>
                </a:lnTo>
                <a:lnTo>
                  <a:pt x="2146" y="390"/>
                </a:lnTo>
                <a:lnTo>
                  <a:pt x="2100" y="352"/>
                </a:lnTo>
                <a:lnTo>
                  <a:pt x="2052" y="314"/>
                </a:lnTo>
                <a:lnTo>
                  <a:pt x="2004" y="278"/>
                </a:lnTo>
                <a:lnTo>
                  <a:pt x="1954" y="244"/>
                </a:lnTo>
                <a:lnTo>
                  <a:pt x="1902" y="212"/>
                </a:lnTo>
                <a:lnTo>
                  <a:pt x="1848" y="182"/>
                </a:lnTo>
                <a:lnTo>
                  <a:pt x="1794" y="154"/>
                </a:lnTo>
                <a:lnTo>
                  <a:pt x="1738" y="128"/>
                </a:lnTo>
                <a:lnTo>
                  <a:pt x="1682" y="104"/>
                </a:lnTo>
                <a:lnTo>
                  <a:pt x="1624" y="84"/>
                </a:lnTo>
                <a:lnTo>
                  <a:pt x="1564" y="64"/>
                </a:lnTo>
                <a:lnTo>
                  <a:pt x="1504" y="48"/>
                </a:lnTo>
                <a:lnTo>
                  <a:pt x="1444" y="34"/>
                </a:lnTo>
                <a:lnTo>
                  <a:pt x="1382" y="22"/>
                </a:lnTo>
                <a:lnTo>
                  <a:pt x="1318" y="12"/>
                </a:lnTo>
                <a:lnTo>
                  <a:pt x="1254" y="6"/>
                </a:lnTo>
                <a:lnTo>
                  <a:pt x="1190" y="2"/>
                </a:lnTo>
                <a:lnTo>
                  <a:pt x="1126" y="0"/>
                </a:lnTo>
                <a:lnTo>
                  <a:pt x="1126" y="0"/>
                </a:lnTo>
                <a:close/>
              </a:path>
            </a:pathLst>
          </a:custGeom>
          <a:solidFill>
            <a:srgbClr val="1F881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3138609" y="1679133"/>
            <a:ext cx="1155949" cy="2413840"/>
          </a:xfrm>
          <a:custGeom>
            <a:avLst/>
            <a:gdLst>
              <a:gd name="T0" fmla="*/ 1144 w 1270"/>
              <a:gd name="T1" fmla="*/ 2234 h 2652"/>
              <a:gd name="T2" fmla="*/ 970 w 1270"/>
              <a:gd name="T3" fmla="*/ 2172 h 2652"/>
              <a:gd name="T4" fmla="*/ 954 w 1270"/>
              <a:gd name="T5" fmla="*/ 2172 h 2652"/>
              <a:gd name="T6" fmla="*/ 938 w 1270"/>
              <a:gd name="T7" fmla="*/ 2188 h 2652"/>
              <a:gd name="T8" fmla="*/ 938 w 1270"/>
              <a:gd name="T9" fmla="*/ 2210 h 2652"/>
              <a:gd name="T10" fmla="*/ 964 w 1270"/>
              <a:gd name="T11" fmla="*/ 2328 h 2652"/>
              <a:gd name="T12" fmla="*/ 850 w 1270"/>
              <a:gd name="T13" fmla="*/ 2256 h 2652"/>
              <a:gd name="T14" fmla="*/ 742 w 1270"/>
              <a:gd name="T15" fmla="*/ 2172 h 2652"/>
              <a:gd name="T16" fmla="*/ 642 w 1270"/>
              <a:gd name="T17" fmla="*/ 2076 h 2652"/>
              <a:gd name="T18" fmla="*/ 552 w 1270"/>
              <a:gd name="T19" fmla="*/ 1966 h 2652"/>
              <a:gd name="T20" fmla="*/ 472 w 1270"/>
              <a:gd name="T21" fmla="*/ 1848 h 2652"/>
              <a:gd name="T22" fmla="*/ 420 w 1270"/>
              <a:gd name="T23" fmla="*/ 1750 h 2652"/>
              <a:gd name="T24" fmla="*/ 358 w 1270"/>
              <a:gd name="T25" fmla="*/ 1598 h 2652"/>
              <a:gd name="T26" fmla="*/ 318 w 1270"/>
              <a:gd name="T27" fmla="*/ 1442 h 2652"/>
              <a:gd name="T28" fmla="*/ 294 w 1270"/>
              <a:gd name="T29" fmla="*/ 1286 h 2652"/>
              <a:gd name="T30" fmla="*/ 292 w 1270"/>
              <a:gd name="T31" fmla="*/ 1130 h 2652"/>
              <a:gd name="T32" fmla="*/ 306 w 1270"/>
              <a:gd name="T33" fmla="*/ 974 h 2652"/>
              <a:gd name="T34" fmla="*/ 340 w 1270"/>
              <a:gd name="T35" fmla="*/ 822 h 2652"/>
              <a:gd name="T36" fmla="*/ 392 w 1270"/>
              <a:gd name="T37" fmla="*/ 674 h 2652"/>
              <a:gd name="T38" fmla="*/ 460 w 1270"/>
              <a:gd name="T39" fmla="*/ 534 h 2652"/>
              <a:gd name="T40" fmla="*/ 546 w 1270"/>
              <a:gd name="T41" fmla="*/ 402 h 2652"/>
              <a:gd name="T42" fmla="*/ 646 w 1270"/>
              <a:gd name="T43" fmla="*/ 278 h 2652"/>
              <a:gd name="T44" fmla="*/ 438 w 1270"/>
              <a:gd name="T45" fmla="*/ 264 h 2652"/>
              <a:gd name="T46" fmla="*/ 420 w 1270"/>
              <a:gd name="T47" fmla="*/ 252 h 2652"/>
              <a:gd name="T48" fmla="*/ 412 w 1270"/>
              <a:gd name="T49" fmla="*/ 234 h 2652"/>
              <a:gd name="T50" fmla="*/ 418 w 1270"/>
              <a:gd name="T51" fmla="*/ 0 h 2652"/>
              <a:gd name="T52" fmla="*/ 300 w 1270"/>
              <a:gd name="T53" fmla="*/ 142 h 2652"/>
              <a:gd name="T54" fmla="*/ 200 w 1270"/>
              <a:gd name="T55" fmla="*/ 296 h 2652"/>
              <a:gd name="T56" fmla="*/ 120 w 1270"/>
              <a:gd name="T57" fmla="*/ 460 h 2652"/>
              <a:gd name="T58" fmla="*/ 60 w 1270"/>
              <a:gd name="T59" fmla="*/ 632 h 2652"/>
              <a:gd name="T60" fmla="*/ 20 w 1270"/>
              <a:gd name="T61" fmla="*/ 810 h 2652"/>
              <a:gd name="T62" fmla="*/ 2 w 1270"/>
              <a:gd name="T63" fmla="*/ 990 h 2652"/>
              <a:gd name="T64" fmla="*/ 6 w 1270"/>
              <a:gd name="T65" fmla="*/ 1174 h 2652"/>
              <a:gd name="T66" fmla="*/ 32 w 1270"/>
              <a:gd name="T67" fmla="*/ 1356 h 2652"/>
              <a:gd name="T68" fmla="*/ 80 w 1270"/>
              <a:gd name="T69" fmla="*/ 1536 h 2652"/>
              <a:gd name="T70" fmla="*/ 152 w 1270"/>
              <a:gd name="T71" fmla="*/ 1712 h 2652"/>
              <a:gd name="T72" fmla="*/ 212 w 1270"/>
              <a:gd name="T73" fmla="*/ 1826 h 2652"/>
              <a:gd name="T74" fmla="*/ 324 w 1270"/>
              <a:gd name="T75" fmla="*/ 1990 h 2652"/>
              <a:gd name="T76" fmla="*/ 450 w 1270"/>
              <a:gd name="T77" fmla="*/ 2134 h 2652"/>
              <a:gd name="T78" fmla="*/ 594 w 1270"/>
              <a:gd name="T79" fmla="*/ 2260 h 2652"/>
              <a:gd name="T80" fmla="*/ 748 w 1270"/>
              <a:gd name="T81" fmla="*/ 2366 h 2652"/>
              <a:gd name="T82" fmla="*/ 914 w 1270"/>
              <a:gd name="T83" fmla="*/ 2450 h 2652"/>
              <a:gd name="T84" fmla="*/ 822 w 1270"/>
              <a:gd name="T85" fmla="*/ 2552 h 2652"/>
              <a:gd name="T86" fmla="*/ 808 w 1270"/>
              <a:gd name="T87" fmla="*/ 2570 h 2652"/>
              <a:gd name="T88" fmla="*/ 814 w 1270"/>
              <a:gd name="T89" fmla="*/ 2592 h 2652"/>
              <a:gd name="T90" fmla="*/ 996 w 1270"/>
              <a:gd name="T91" fmla="*/ 2650 h 2652"/>
              <a:gd name="T92" fmla="*/ 1016 w 1270"/>
              <a:gd name="T93" fmla="*/ 2648 h 2652"/>
              <a:gd name="T94" fmla="*/ 1264 w 1270"/>
              <a:gd name="T95" fmla="*/ 2512 h 2652"/>
              <a:gd name="T96" fmla="*/ 1266 w 1270"/>
              <a:gd name="T97" fmla="*/ 2484 h 2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0" h="2652">
                <a:moveTo>
                  <a:pt x="1266" y="2484"/>
                </a:moveTo>
                <a:lnTo>
                  <a:pt x="1144" y="2234"/>
                </a:lnTo>
                <a:lnTo>
                  <a:pt x="1144" y="2234"/>
                </a:lnTo>
                <a:lnTo>
                  <a:pt x="1136" y="2226"/>
                </a:lnTo>
                <a:lnTo>
                  <a:pt x="1128" y="2220"/>
                </a:lnTo>
                <a:lnTo>
                  <a:pt x="970" y="2172"/>
                </a:lnTo>
                <a:lnTo>
                  <a:pt x="970" y="2172"/>
                </a:lnTo>
                <a:lnTo>
                  <a:pt x="962" y="2172"/>
                </a:lnTo>
                <a:lnTo>
                  <a:pt x="954" y="2172"/>
                </a:lnTo>
                <a:lnTo>
                  <a:pt x="948" y="2176"/>
                </a:lnTo>
                <a:lnTo>
                  <a:pt x="942" y="2182"/>
                </a:lnTo>
                <a:lnTo>
                  <a:pt x="938" y="2188"/>
                </a:lnTo>
                <a:lnTo>
                  <a:pt x="936" y="2194"/>
                </a:lnTo>
                <a:lnTo>
                  <a:pt x="936" y="2202"/>
                </a:lnTo>
                <a:lnTo>
                  <a:pt x="938" y="2210"/>
                </a:lnTo>
                <a:lnTo>
                  <a:pt x="1004" y="2350"/>
                </a:lnTo>
                <a:lnTo>
                  <a:pt x="1004" y="2350"/>
                </a:lnTo>
                <a:lnTo>
                  <a:pt x="964" y="2328"/>
                </a:lnTo>
                <a:lnTo>
                  <a:pt x="926" y="2306"/>
                </a:lnTo>
                <a:lnTo>
                  <a:pt x="886" y="2282"/>
                </a:lnTo>
                <a:lnTo>
                  <a:pt x="850" y="2256"/>
                </a:lnTo>
                <a:lnTo>
                  <a:pt x="812" y="2230"/>
                </a:lnTo>
                <a:lnTo>
                  <a:pt x="776" y="2202"/>
                </a:lnTo>
                <a:lnTo>
                  <a:pt x="742" y="2172"/>
                </a:lnTo>
                <a:lnTo>
                  <a:pt x="708" y="2140"/>
                </a:lnTo>
                <a:lnTo>
                  <a:pt x="674" y="2108"/>
                </a:lnTo>
                <a:lnTo>
                  <a:pt x="642" y="2076"/>
                </a:lnTo>
                <a:lnTo>
                  <a:pt x="610" y="2040"/>
                </a:lnTo>
                <a:lnTo>
                  <a:pt x="580" y="2004"/>
                </a:lnTo>
                <a:lnTo>
                  <a:pt x="552" y="1966"/>
                </a:lnTo>
                <a:lnTo>
                  <a:pt x="524" y="1928"/>
                </a:lnTo>
                <a:lnTo>
                  <a:pt x="498" y="1888"/>
                </a:lnTo>
                <a:lnTo>
                  <a:pt x="472" y="1848"/>
                </a:lnTo>
                <a:lnTo>
                  <a:pt x="472" y="1848"/>
                </a:lnTo>
                <a:lnTo>
                  <a:pt x="446" y="1798"/>
                </a:lnTo>
                <a:lnTo>
                  <a:pt x="420" y="1750"/>
                </a:lnTo>
                <a:lnTo>
                  <a:pt x="398" y="1700"/>
                </a:lnTo>
                <a:lnTo>
                  <a:pt x="378" y="1648"/>
                </a:lnTo>
                <a:lnTo>
                  <a:pt x="358" y="1598"/>
                </a:lnTo>
                <a:lnTo>
                  <a:pt x="342" y="1546"/>
                </a:lnTo>
                <a:lnTo>
                  <a:pt x="328" y="1494"/>
                </a:lnTo>
                <a:lnTo>
                  <a:pt x="318" y="1442"/>
                </a:lnTo>
                <a:lnTo>
                  <a:pt x="308" y="1390"/>
                </a:lnTo>
                <a:lnTo>
                  <a:pt x="300" y="1338"/>
                </a:lnTo>
                <a:lnTo>
                  <a:pt x="294" y="1286"/>
                </a:lnTo>
                <a:lnTo>
                  <a:pt x="292" y="1234"/>
                </a:lnTo>
                <a:lnTo>
                  <a:pt x="290" y="1182"/>
                </a:lnTo>
                <a:lnTo>
                  <a:pt x="292" y="1130"/>
                </a:lnTo>
                <a:lnTo>
                  <a:pt x="294" y="1078"/>
                </a:lnTo>
                <a:lnTo>
                  <a:pt x="300" y="1026"/>
                </a:lnTo>
                <a:lnTo>
                  <a:pt x="306" y="974"/>
                </a:lnTo>
                <a:lnTo>
                  <a:pt x="316" y="922"/>
                </a:lnTo>
                <a:lnTo>
                  <a:pt x="328" y="872"/>
                </a:lnTo>
                <a:lnTo>
                  <a:pt x="340" y="822"/>
                </a:lnTo>
                <a:lnTo>
                  <a:pt x="356" y="772"/>
                </a:lnTo>
                <a:lnTo>
                  <a:pt x="372" y="722"/>
                </a:lnTo>
                <a:lnTo>
                  <a:pt x="392" y="674"/>
                </a:lnTo>
                <a:lnTo>
                  <a:pt x="412" y="626"/>
                </a:lnTo>
                <a:lnTo>
                  <a:pt x="436" y="580"/>
                </a:lnTo>
                <a:lnTo>
                  <a:pt x="460" y="534"/>
                </a:lnTo>
                <a:lnTo>
                  <a:pt x="486" y="488"/>
                </a:lnTo>
                <a:lnTo>
                  <a:pt x="514" y="444"/>
                </a:lnTo>
                <a:lnTo>
                  <a:pt x="546" y="402"/>
                </a:lnTo>
                <a:lnTo>
                  <a:pt x="578" y="360"/>
                </a:lnTo>
                <a:lnTo>
                  <a:pt x="610" y="318"/>
                </a:lnTo>
                <a:lnTo>
                  <a:pt x="646" y="278"/>
                </a:lnTo>
                <a:lnTo>
                  <a:pt x="446" y="266"/>
                </a:lnTo>
                <a:lnTo>
                  <a:pt x="446" y="266"/>
                </a:lnTo>
                <a:lnTo>
                  <a:pt x="438" y="264"/>
                </a:lnTo>
                <a:lnTo>
                  <a:pt x="432" y="262"/>
                </a:lnTo>
                <a:lnTo>
                  <a:pt x="426" y="258"/>
                </a:lnTo>
                <a:lnTo>
                  <a:pt x="420" y="252"/>
                </a:lnTo>
                <a:lnTo>
                  <a:pt x="416" y="246"/>
                </a:lnTo>
                <a:lnTo>
                  <a:pt x="414" y="240"/>
                </a:lnTo>
                <a:lnTo>
                  <a:pt x="412" y="234"/>
                </a:lnTo>
                <a:lnTo>
                  <a:pt x="410" y="226"/>
                </a:lnTo>
                <a:lnTo>
                  <a:pt x="418" y="0"/>
                </a:lnTo>
                <a:lnTo>
                  <a:pt x="418" y="0"/>
                </a:lnTo>
                <a:lnTo>
                  <a:pt x="376" y="46"/>
                </a:lnTo>
                <a:lnTo>
                  <a:pt x="336" y="94"/>
                </a:lnTo>
                <a:lnTo>
                  <a:pt x="300" y="142"/>
                </a:lnTo>
                <a:lnTo>
                  <a:pt x="264" y="192"/>
                </a:lnTo>
                <a:lnTo>
                  <a:pt x="230" y="244"/>
                </a:lnTo>
                <a:lnTo>
                  <a:pt x="200" y="296"/>
                </a:lnTo>
                <a:lnTo>
                  <a:pt x="170" y="350"/>
                </a:lnTo>
                <a:lnTo>
                  <a:pt x="144" y="404"/>
                </a:lnTo>
                <a:lnTo>
                  <a:pt x="120" y="460"/>
                </a:lnTo>
                <a:lnTo>
                  <a:pt x="98" y="516"/>
                </a:lnTo>
                <a:lnTo>
                  <a:pt x="78" y="574"/>
                </a:lnTo>
                <a:lnTo>
                  <a:pt x="60" y="632"/>
                </a:lnTo>
                <a:lnTo>
                  <a:pt x="44" y="690"/>
                </a:lnTo>
                <a:lnTo>
                  <a:pt x="30" y="750"/>
                </a:lnTo>
                <a:lnTo>
                  <a:pt x="20" y="810"/>
                </a:lnTo>
                <a:lnTo>
                  <a:pt x="12" y="870"/>
                </a:lnTo>
                <a:lnTo>
                  <a:pt x="6" y="930"/>
                </a:lnTo>
                <a:lnTo>
                  <a:pt x="2" y="990"/>
                </a:lnTo>
                <a:lnTo>
                  <a:pt x="0" y="1052"/>
                </a:lnTo>
                <a:lnTo>
                  <a:pt x="2" y="1112"/>
                </a:lnTo>
                <a:lnTo>
                  <a:pt x="6" y="1174"/>
                </a:lnTo>
                <a:lnTo>
                  <a:pt x="12" y="1234"/>
                </a:lnTo>
                <a:lnTo>
                  <a:pt x="20" y="1296"/>
                </a:lnTo>
                <a:lnTo>
                  <a:pt x="32" y="1356"/>
                </a:lnTo>
                <a:lnTo>
                  <a:pt x="44" y="1416"/>
                </a:lnTo>
                <a:lnTo>
                  <a:pt x="62" y="1476"/>
                </a:lnTo>
                <a:lnTo>
                  <a:pt x="80" y="1536"/>
                </a:lnTo>
                <a:lnTo>
                  <a:pt x="102" y="1596"/>
                </a:lnTo>
                <a:lnTo>
                  <a:pt x="126" y="1654"/>
                </a:lnTo>
                <a:lnTo>
                  <a:pt x="152" y="1712"/>
                </a:lnTo>
                <a:lnTo>
                  <a:pt x="180" y="1770"/>
                </a:lnTo>
                <a:lnTo>
                  <a:pt x="212" y="1826"/>
                </a:lnTo>
                <a:lnTo>
                  <a:pt x="212" y="1826"/>
                </a:lnTo>
                <a:lnTo>
                  <a:pt x="248" y="1884"/>
                </a:lnTo>
                <a:lnTo>
                  <a:pt x="284" y="1938"/>
                </a:lnTo>
                <a:lnTo>
                  <a:pt x="324" y="1990"/>
                </a:lnTo>
                <a:lnTo>
                  <a:pt x="364" y="2040"/>
                </a:lnTo>
                <a:lnTo>
                  <a:pt x="406" y="2088"/>
                </a:lnTo>
                <a:lnTo>
                  <a:pt x="450" y="2134"/>
                </a:lnTo>
                <a:lnTo>
                  <a:pt x="496" y="2178"/>
                </a:lnTo>
                <a:lnTo>
                  <a:pt x="544" y="2220"/>
                </a:lnTo>
                <a:lnTo>
                  <a:pt x="594" y="2260"/>
                </a:lnTo>
                <a:lnTo>
                  <a:pt x="644" y="2298"/>
                </a:lnTo>
                <a:lnTo>
                  <a:pt x="696" y="2332"/>
                </a:lnTo>
                <a:lnTo>
                  <a:pt x="748" y="2366"/>
                </a:lnTo>
                <a:lnTo>
                  <a:pt x="802" y="2396"/>
                </a:lnTo>
                <a:lnTo>
                  <a:pt x="858" y="2424"/>
                </a:lnTo>
                <a:lnTo>
                  <a:pt x="914" y="2450"/>
                </a:lnTo>
                <a:lnTo>
                  <a:pt x="970" y="2474"/>
                </a:lnTo>
                <a:lnTo>
                  <a:pt x="822" y="2552"/>
                </a:lnTo>
                <a:lnTo>
                  <a:pt x="822" y="2552"/>
                </a:lnTo>
                <a:lnTo>
                  <a:pt x="816" y="2556"/>
                </a:lnTo>
                <a:lnTo>
                  <a:pt x="810" y="2562"/>
                </a:lnTo>
                <a:lnTo>
                  <a:pt x="808" y="2570"/>
                </a:lnTo>
                <a:lnTo>
                  <a:pt x="808" y="2578"/>
                </a:lnTo>
                <a:lnTo>
                  <a:pt x="810" y="2586"/>
                </a:lnTo>
                <a:lnTo>
                  <a:pt x="814" y="2592"/>
                </a:lnTo>
                <a:lnTo>
                  <a:pt x="820" y="2598"/>
                </a:lnTo>
                <a:lnTo>
                  <a:pt x="826" y="2602"/>
                </a:lnTo>
                <a:lnTo>
                  <a:pt x="996" y="2650"/>
                </a:lnTo>
                <a:lnTo>
                  <a:pt x="996" y="2650"/>
                </a:lnTo>
                <a:lnTo>
                  <a:pt x="1006" y="2652"/>
                </a:lnTo>
                <a:lnTo>
                  <a:pt x="1016" y="2648"/>
                </a:lnTo>
                <a:lnTo>
                  <a:pt x="1256" y="2520"/>
                </a:lnTo>
                <a:lnTo>
                  <a:pt x="1256" y="2520"/>
                </a:lnTo>
                <a:lnTo>
                  <a:pt x="1264" y="2512"/>
                </a:lnTo>
                <a:lnTo>
                  <a:pt x="1268" y="2504"/>
                </a:lnTo>
                <a:lnTo>
                  <a:pt x="1270" y="2494"/>
                </a:lnTo>
                <a:lnTo>
                  <a:pt x="1266" y="2484"/>
                </a:lnTo>
                <a:lnTo>
                  <a:pt x="1266" y="2484"/>
                </a:lnTo>
                <a:close/>
              </a:path>
            </a:pathLst>
          </a:custGeom>
          <a:solidFill>
            <a:srgbClr val="1F881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4405602" y="2860568"/>
            <a:ext cx="253034" cy="435074"/>
          </a:xfrm>
          <a:custGeom>
            <a:avLst/>
            <a:gdLst>
              <a:gd name="T0" fmla="*/ 142 w 278"/>
              <a:gd name="T1" fmla="*/ 20 h 478"/>
              <a:gd name="T2" fmla="*/ 142 w 278"/>
              <a:gd name="T3" fmla="*/ 20 h 478"/>
              <a:gd name="T4" fmla="*/ 114 w 278"/>
              <a:gd name="T5" fmla="*/ 18 h 478"/>
              <a:gd name="T6" fmla="*/ 88 w 278"/>
              <a:gd name="T7" fmla="*/ 14 h 478"/>
              <a:gd name="T8" fmla="*/ 62 w 278"/>
              <a:gd name="T9" fmla="*/ 8 h 478"/>
              <a:gd name="T10" fmla="*/ 38 w 278"/>
              <a:gd name="T11" fmla="*/ 0 h 478"/>
              <a:gd name="T12" fmla="*/ 0 w 278"/>
              <a:gd name="T13" fmla="*/ 478 h 478"/>
              <a:gd name="T14" fmla="*/ 278 w 278"/>
              <a:gd name="T15" fmla="*/ 478 h 478"/>
              <a:gd name="T16" fmla="*/ 240 w 278"/>
              <a:gd name="T17" fmla="*/ 2 h 478"/>
              <a:gd name="T18" fmla="*/ 240 w 278"/>
              <a:gd name="T19" fmla="*/ 2 h 478"/>
              <a:gd name="T20" fmla="*/ 218 w 278"/>
              <a:gd name="T21" fmla="*/ 10 h 478"/>
              <a:gd name="T22" fmla="*/ 194 w 278"/>
              <a:gd name="T23" fmla="*/ 16 h 478"/>
              <a:gd name="T24" fmla="*/ 168 w 278"/>
              <a:gd name="T25" fmla="*/ 20 h 478"/>
              <a:gd name="T26" fmla="*/ 142 w 278"/>
              <a:gd name="T27" fmla="*/ 20 h 478"/>
              <a:gd name="T28" fmla="*/ 142 w 278"/>
              <a:gd name="T29" fmla="*/ 2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8" h="478">
                <a:moveTo>
                  <a:pt x="142" y="20"/>
                </a:moveTo>
                <a:lnTo>
                  <a:pt x="142" y="20"/>
                </a:lnTo>
                <a:lnTo>
                  <a:pt x="114" y="18"/>
                </a:lnTo>
                <a:lnTo>
                  <a:pt x="88" y="14"/>
                </a:lnTo>
                <a:lnTo>
                  <a:pt x="62" y="8"/>
                </a:lnTo>
                <a:lnTo>
                  <a:pt x="38" y="0"/>
                </a:lnTo>
                <a:lnTo>
                  <a:pt x="0" y="478"/>
                </a:lnTo>
                <a:lnTo>
                  <a:pt x="278" y="478"/>
                </a:lnTo>
                <a:lnTo>
                  <a:pt x="240" y="2"/>
                </a:lnTo>
                <a:lnTo>
                  <a:pt x="240" y="2"/>
                </a:lnTo>
                <a:lnTo>
                  <a:pt x="218" y="10"/>
                </a:lnTo>
                <a:lnTo>
                  <a:pt x="194" y="16"/>
                </a:lnTo>
                <a:lnTo>
                  <a:pt x="168" y="20"/>
                </a:lnTo>
                <a:lnTo>
                  <a:pt x="142" y="20"/>
                </a:lnTo>
                <a:lnTo>
                  <a:pt x="142" y="20"/>
                </a:lnTo>
                <a:close/>
              </a:path>
            </a:pathLst>
          </a:custGeom>
          <a:solidFill>
            <a:srgbClr val="10AB00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>
            <a:off x="4405602" y="2298066"/>
            <a:ext cx="1634713" cy="1727552"/>
          </a:xfrm>
          <a:custGeom>
            <a:avLst/>
            <a:gdLst>
              <a:gd name="T0" fmla="*/ 1742 w 1796"/>
              <a:gd name="T1" fmla="*/ 148 h 1898"/>
              <a:gd name="T2" fmla="*/ 1482 w 1796"/>
              <a:gd name="T3" fmla="*/ 4 h 1898"/>
              <a:gd name="T4" fmla="*/ 1316 w 1796"/>
              <a:gd name="T5" fmla="*/ 262 h 1898"/>
              <a:gd name="T6" fmla="*/ 1366 w 1796"/>
              <a:gd name="T7" fmla="*/ 440 h 1898"/>
              <a:gd name="T8" fmla="*/ 1400 w 1796"/>
              <a:gd name="T9" fmla="*/ 432 h 1898"/>
              <a:gd name="T10" fmla="*/ 1486 w 1796"/>
              <a:gd name="T11" fmla="*/ 442 h 1898"/>
              <a:gd name="T12" fmla="*/ 1452 w 1796"/>
              <a:gd name="T13" fmla="*/ 668 h 1898"/>
              <a:gd name="T14" fmla="*/ 1378 w 1796"/>
              <a:gd name="T15" fmla="*/ 888 h 1898"/>
              <a:gd name="T16" fmla="*/ 1286 w 1796"/>
              <a:gd name="T17" fmla="*/ 1060 h 1898"/>
              <a:gd name="T18" fmla="*/ 1136 w 1796"/>
              <a:gd name="T19" fmla="*/ 1256 h 1898"/>
              <a:gd name="T20" fmla="*/ 956 w 1796"/>
              <a:gd name="T21" fmla="*/ 1416 h 1898"/>
              <a:gd name="T22" fmla="*/ 754 w 1796"/>
              <a:gd name="T23" fmla="*/ 1540 h 1898"/>
              <a:gd name="T24" fmla="*/ 624 w 1796"/>
              <a:gd name="T25" fmla="*/ 1586 h 1898"/>
              <a:gd name="T26" fmla="*/ 498 w 1796"/>
              <a:gd name="T27" fmla="*/ 1602 h 1898"/>
              <a:gd name="T28" fmla="*/ 404 w 1796"/>
              <a:gd name="T29" fmla="*/ 1578 h 1898"/>
              <a:gd name="T30" fmla="*/ 338 w 1796"/>
              <a:gd name="T31" fmla="*/ 1524 h 1898"/>
              <a:gd name="T32" fmla="*/ 284 w 1796"/>
              <a:gd name="T33" fmla="*/ 1382 h 1898"/>
              <a:gd name="T34" fmla="*/ 0 w 1796"/>
              <a:gd name="T35" fmla="*/ 1276 h 1898"/>
              <a:gd name="T36" fmla="*/ 12 w 1796"/>
              <a:gd name="T37" fmla="*/ 1518 h 1898"/>
              <a:gd name="T38" fmla="*/ 54 w 1796"/>
              <a:gd name="T39" fmla="*/ 1646 h 1898"/>
              <a:gd name="T40" fmla="*/ 78 w 1796"/>
              <a:gd name="T41" fmla="*/ 1690 h 1898"/>
              <a:gd name="T42" fmla="*/ 112 w 1796"/>
              <a:gd name="T43" fmla="*/ 1734 h 1898"/>
              <a:gd name="T44" fmla="*/ 136 w 1796"/>
              <a:gd name="T45" fmla="*/ 1758 h 1898"/>
              <a:gd name="T46" fmla="*/ 148 w 1796"/>
              <a:gd name="T47" fmla="*/ 1772 h 1898"/>
              <a:gd name="T48" fmla="*/ 162 w 1796"/>
              <a:gd name="T49" fmla="*/ 1784 h 1898"/>
              <a:gd name="T50" fmla="*/ 206 w 1796"/>
              <a:gd name="T51" fmla="*/ 1814 h 1898"/>
              <a:gd name="T52" fmla="*/ 220 w 1796"/>
              <a:gd name="T53" fmla="*/ 1824 h 1898"/>
              <a:gd name="T54" fmla="*/ 242 w 1796"/>
              <a:gd name="T55" fmla="*/ 1836 h 1898"/>
              <a:gd name="T56" fmla="*/ 260 w 1796"/>
              <a:gd name="T57" fmla="*/ 1846 h 1898"/>
              <a:gd name="T58" fmla="*/ 308 w 1796"/>
              <a:gd name="T59" fmla="*/ 1866 h 1898"/>
              <a:gd name="T60" fmla="*/ 334 w 1796"/>
              <a:gd name="T61" fmla="*/ 1876 h 1898"/>
              <a:gd name="T62" fmla="*/ 370 w 1796"/>
              <a:gd name="T63" fmla="*/ 1886 h 1898"/>
              <a:gd name="T64" fmla="*/ 396 w 1796"/>
              <a:gd name="T65" fmla="*/ 1890 h 1898"/>
              <a:gd name="T66" fmla="*/ 438 w 1796"/>
              <a:gd name="T67" fmla="*/ 1896 h 1898"/>
              <a:gd name="T68" fmla="*/ 466 w 1796"/>
              <a:gd name="T69" fmla="*/ 1896 h 1898"/>
              <a:gd name="T70" fmla="*/ 498 w 1796"/>
              <a:gd name="T71" fmla="*/ 1898 h 1898"/>
              <a:gd name="T72" fmla="*/ 526 w 1796"/>
              <a:gd name="T73" fmla="*/ 1896 h 1898"/>
              <a:gd name="T74" fmla="*/ 578 w 1796"/>
              <a:gd name="T75" fmla="*/ 1892 h 1898"/>
              <a:gd name="T76" fmla="*/ 608 w 1796"/>
              <a:gd name="T77" fmla="*/ 1888 h 1898"/>
              <a:gd name="T78" fmla="*/ 638 w 1796"/>
              <a:gd name="T79" fmla="*/ 1882 h 1898"/>
              <a:gd name="T80" fmla="*/ 666 w 1796"/>
              <a:gd name="T81" fmla="*/ 1874 h 1898"/>
              <a:gd name="T82" fmla="*/ 978 w 1796"/>
              <a:gd name="T83" fmla="*/ 1734 h 1898"/>
              <a:gd name="T84" fmla="*/ 1160 w 1796"/>
              <a:gd name="T85" fmla="*/ 1590 h 1898"/>
              <a:gd name="T86" fmla="*/ 1162 w 1796"/>
              <a:gd name="T87" fmla="*/ 1588 h 1898"/>
              <a:gd name="T88" fmla="*/ 1288 w 1796"/>
              <a:gd name="T89" fmla="*/ 1450 h 1898"/>
              <a:gd name="T90" fmla="*/ 1424 w 1796"/>
              <a:gd name="T91" fmla="*/ 1252 h 1898"/>
              <a:gd name="T92" fmla="*/ 1534 w 1796"/>
              <a:gd name="T93" fmla="*/ 1016 h 1898"/>
              <a:gd name="T94" fmla="*/ 1612 w 1796"/>
              <a:gd name="T95" fmla="*/ 708 h 1898"/>
              <a:gd name="T96" fmla="*/ 1626 w 1796"/>
              <a:gd name="T97" fmla="*/ 396 h 1898"/>
              <a:gd name="T98" fmla="*/ 1762 w 1796"/>
              <a:gd name="T99" fmla="*/ 368 h 1898"/>
              <a:gd name="T100" fmla="*/ 1794 w 1796"/>
              <a:gd name="T101" fmla="*/ 352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96" h="1898">
                <a:moveTo>
                  <a:pt x="1794" y="336"/>
                </a:moveTo>
                <a:lnTo>
                  <a:pt x="1754" y="164"/>
                </a:lnTo>
                <a:lnTo>
                  <a:pt x="1754" y="164"/>
                </a:lnTo>
                <a:lnTo>
                  <a:pt x="1750" y="154"/>
                </a:lnTo>
                <a:lnTo>
                  <a:pt x="1742" y="148"/>
                </a:lnTo>
                <a:lnTo>
                  <a:pt x="1512" y="4"/>
                </a:lnTo>
                <a:lnTo>
                  <a:pt x="1512" y="4"/>
                </a:lnTo>
                <a:lnTo>
                  <a:pt x="1502" y="0"/>
                </a:lnTo>
                <a:lnTo>
                  <a:pt x="1492" y="0"/>
                </a:lnTo>
                <a:lnTo>
                  <a:pt x="1482" y="4"/>
                </a:lnTo>
                <a:lnTo>
                  <a:pt x="1476" y="12"/>
                </a:lnTo>
                <a:lnTo>
                  <a:pt x="1320" y="242"/>
                </a:lnTo>
                <a:lnTo>
                  <a:pt x="1320" y="242"/>
                </a:lnTo>
                <a:lnTo>
                  <a:pt x="1316" y="252"/>
                </a:lnTo>
                <a:lnTo>
                  <a:pt x="1316" y="262"/>
                </a:lnTo>
                <a:lnTo>
                  <a:pt x="1352" y="422"/>
                </a:lnTo>
                <a:lnTo>
                  <a:pt x="1352" y="422"/>
                </a:lnTo>
                <a:lnTo>
                  <a:pt x="1354" y="430"/>
                </a:lnTo>
                <a:lnTo>
                  <a:pt x="1360" y="436"/>
                </a:lnTo>
                <a:lnTo>
                  <a:pt x="1366" y="440"/>
                </a:lnTo>
                <a:lnTo>
                  <a:pt x="1372" y="444"/>
                </a:lnTo>
                <a:lnTo>
                  <a:pt x="1380" y="444"/>
                </a:lnTo>
                <a:lnTo>
                  <a:pt x="1388" y="442"/>
                </a:lnTo>
                <a:lnTo>
                  <a:pt x="1394" y="438"/>
                </a:lnTo>
                <a:lnTo>
                  <a:pt x="1400" y="432"/>
                </a:lnTo>
                <a:lnTo>
                  <a:pt x="1488" y="306"/>
                </a:lnTo>
                <a:lnTo>
                  <a:pt x="1488" y="306"/>
                </a:lnTo>
                <a:lnTo>
                  <a:pt x="1490" y="350"/>
                </a:lnTo>
                <a:lnTo>
                  <a:pt x="1488" y="396"/>
                </a:lnTo>
                <a:lnTo>
                  <a:pt x="1486" y="442"/>
                </a:lnTo>
                <a:lnTo>
                  <a:pt x="1484" y="486"/>
                </a:lnTo>
                <a:lnTo>
                  <a:pt x="1478" y="532"/>
                </a:lnTo>
                <a:lnTo>
                  <a:pt x="1472" y="578"/>
                </a:lnTo>
                <a:lnTo>
                  <a:pt x="1462" y="622"/>
                </a:lnTo>
                <a:lnTo>
                  <a:pt x="1452" y="668"/>
                </a:lnTo>
                <a:lnTo>
                  <a:pt x="1442" y="712"/>
                </a:lnTo>
                <a:lnTo>
                  <a:pt x="1428" y="756"/>
                </a:lnTo>
                <a:lnTo>
                  <a:pt x="1412" y="800"/>
                </a:lnTo>
                <a:lnTo>
                  <a:pt x="1396" y="844"/>
                </a:lnTo>
                <a:lnTo>
                  <a:pt x="1378" y="888"/>
                </a:lnTo>
                <a:lnTo>
                  <a:pt x="1358" y="932"/>
                </a:lnTo>
                <a:lnTo>
                  <a:pt x="1336" y="974"/>
                </a:lnTo>
                <a:lnTo>
                  <a:pt x="1314" y="1016"/>
                </a:lnTo>
                <a:lnTo>
                  <a:pt x="1314" y="1016"/>
                </a:lnTo>
                <a:lnTo>
                  <a:pt x="1286" y="1060"/>
                </a:lnTo>
                <a:lnTo>
                  <a:pt x="1260" y="1102"/>
                </a:lnTo>
                <a:lnTo>
                  <a:pt x="1230" y="1142"/>
                </a:lnTo>
                <a:lnTo>
                  <a:pt x="1200" y="1182"/>
                </a:lnTo>
                <a:lnTo>
                  <a:pt x="1168" y="1220"/>
                </a:lnTo>
                <a:lnTo>
                  <a:pt x="1136" y="1256"/>
                </a:lnTo>
                <a:lnTo>
                  <a:pt x="1102" y="1290"/>
                </a:lnTo>
                <a:lnTo>
                  <a:pt x="1068" y="1324"/>
                </a:lnTo>
                <a:lnTo>
                  <a:pt x="1032" y="1356"/>
                </a:lnTo>
                <a:lnTo>
                  <a:pt x="994" y="1386"/>
                </a:lnTo>
                <a:lnTo>
                  <a:pt x="956" y="1416"/>
                </a:lnTo>
                <a:lnTo>
                  <a:pt x="918" y="1444"/>
                </a:lnTo>
                <a:lnTo>
                  <a:pt x="878" y="1470"/>
                </a:lnTo>
                <a:lnTo>
                  <a:pt x="838" y="1494"/>
                </a:lnTo>
                <a:lnTo>
                  <a:pt x="796" y="1518"/>
                </a:lnTo>
                <a:lnTo>
                  <a:pt x="754" y="1540"/>
                </a:lnTo>
                <a:lnTo>
                  <a:pt x="754" y="1540"/>
                </a:lnTo>
                <a:lnTo>
                  <a:pt x="720" y="1554"/>
                </a:lnTo>
                <a:lnTo>
                  <a:pt x="686" y="1568"/>
                </a:lnTo>
                <a:lnTo>
                  <a:pt x="654" y="1578"/>
                </a:lnTo>
                <a:lnTo>
                  <a:pt x="624" y="1586"/>
                </a:lnTo>
                <a:lnTo>
                  <a:pt x="596" y="1594"/>
                </a:lnTo>
                <a:lnTo>
                  <a:pt x="570" y="1598"/>
                </a:lnTo>
                <a:lnTo>
                  <a:pt x="544" y="1602"/>
                </a:lnTo>
                <a:lnTo>
                  <a:pt x="520" y="1602"/>
                </a:lnTo>
                <a:lnTo>
                  <a:pt x="498" y="1602"/>
                </a:lnTo>
                <a:lnTo>
                  <a:pt x="476" y="1600"/>
                </a:lnTo>
                <a:lnTo>
                  <a:pt x="456" y="1596"/>
                </a:lnTo>
                <a:lnTo>
                  <a:pt x="438" y="1592"/>
                </a:lnTo>
                <a:lnTo>
                  <a:pt x="420" y="1586"/>
                </a:lnTo>
                <a:lnTo>
                  <a:pt x="404" y="1578"/>
                </a:lnTo>
                <a:lnTo>
                  <a:pt x="388" y="1570"/>
                </a:lnTo>
                <a:lnTo>
                  <a:pt x="374" y="1560"/>
                </a:lnTo>
                <a:lnTo>
                  <a:pt x="362" y="1550"/>
                </a:lnTo>
                <a:lnTo>
                  <a:pt x="350" y="1538"/>
                </a:lnTo>
                <a:lnTo>
                  <a:pt x="338" y="1524"/>
                </a:lnTo>
                <a:lnTo>
                  <a:pt x="330" y="1510"/>
                </a:lnTo>
                <a:lnTo>
                  <a:pt x="312" y="1482"/>
                </a:lnTo>
                <a:lnTo>
                  <a:pt x="300" y="1450"/>
                </a:lnTo>
                <a:lnTo>
                  <a:pt x="290" y="1416"/>
                </a:lnTo>
                <a:lnTo>
                  <a:pt x="284" y="1382"/>
                </a:lnTo>
                <a:lnTo>
                  <a:pt x="280" y="1348"/>
                </a:lnTo>
                <a:lnTo>
                  <a:pt x="278" y="1312"/>
                </a:lnTo>
                <a:lnTo>
                  <a:pt x="278" y="1164"/>
                </a:lnTo>
                <a:lnTo>
                  <a:pt x="0" y="1164"/>
                </a:lnTo>
                <a:lnTo>
                  <a:pt x="0" y="1276"/>
                </a:lnTo>
                <a:lnTo>
                  <a:pt x="0" y="1276"/>
                </a:lnTo>
                <a:lnTo>
                  <a:pt x="0" y="1366"/>
                </a:lnTo>
                <a:lnTo>
                  <a:pt x="0" y="1416"/>
                </a:lnTo>
                <a:lnTo>
                  <a:pt x="4" y="1466"/>
                </a:lnTo>
                <a:lnTo>
                  <a:pt x="12" y="1518"/>
                </a:lnTo>
                <a:lnTo>
                  <a:pt x="18" y="1544"/>
                </a:lnTo>
                <a:lnTo>
                  <a:pt x="24" y="1570"/>
                </a:lnTo>
                <a:lnTo>
                  <a:pt x="32" y="1596"/>
                </a:lnTo>
                <a:lnTo>
                  <a:pt x="42" y="1620"/>
                </a:lnTo>
                <a:lnTo>
                  <a:pt x="54" y="1646"/>
                </a:lnTo>
                <a:lnTo>
                  <a:pt x="66" y="1670"/>
                </a:lnTo>
                <a:lnTo>
                  <a:pt x="66" y="1670"/>
                </a:lnTo>
                <a:lnTo>
                  <a:pt x="66" y="1670"/>
                </a:lnTo>
                <a:lnTo>
                  <a:pt x="66" y="1670"/>
                </a:lnTo>
                <a:lnTo>
                  <a:pt x="78" y="1690"/>
                </a:lnTo>
                <a:lnTo>
                  <a:pt x="92" y="1710"/>
                </a:lnTo>
                <a:lnTo>
                  <a:pt x="92" y="1710"/>
                </a:lnTo>
                <a:lnTo>
                  <a:pt x="92" y="1710"/>
                </a:lnTo>
                <a:lnTo>
                  <a:pt x="92" y="1710"/>
                </a:lnTo>
                <a:lnTo>
                  <a:pt x="112" y="1734"/>
                </a:lnTo>
                <a:lnTo>
                  <a:pt x="112" y="1734"/>
                </a:lnTo>
                <a:lnTo>
                  <a:pt x="114" y="1736"/>
                </a:lnTo>
                <a:lnTo>
                  <a:pt x="114" y="1736"/>
                </a:lnTo>
                <a:lnTo>
                  <a:pt x="136" y="1758"/>
                </a:lnTo>
                <a:lnTo>
                  <a:pt x="136" y="1758"/>
                </a:lnTo>
                <a:lnTo>
                  <a:pt x="136" y="1760"/>
                </a:lnTo>
                <a:lnTo>
                  <a:pt x="136" y="1760"/>
                </a:lnTo>
                <a:lnTo>
                  <a:pt x="148" y="1770"/>
                </a:lnTo>
                <a:lnTo>
                  <a:pt x="148" y="1770"/>
                </a:lnTo>
                <a:lnTo>
                  <a:pt x="148" y="1772"/>
                </a:lnTo>
                <a:lnTo>
                  <a:pt x="148" y="1772"/>
                </a:lnTo>
                <a:lnTo>
                  <a:pt x="162" y="1782"/>
                </a:lnTo>
                <a:lnTo>
                  <a:pt x="162" y="1782"/>
                </a:lnTo>
                <a:lnTo>
                  <a:pt x="162" y="1784"/>
                </a:lnTo>
                <a:lnTo>
                  <a:pt x="162" y="1784"/>
                </a:lnTo>
                <a:lnTo>
                  <a:pt x="174" y="1792"/>
                </a:lnTo>
                <a:lnTo>
                  <a:pt x="174" y="1792"/>
                </a:lnTo>
                <a:lnTo>
                  <a:pt x="178" y="1794"/>
                </a:lnTo>
                <a:lnTo>
                  <a:pt x="178" y="1794"/>
                </a:lnTo>
                <a:lnTo>
                  <a:pt x="206" y="1814"/>
                </a:lnTo>
                <a:lnTo>
                  <a:pt x="206" y="1814"/>
                </a:lnTo>
                <a:lnTo>
                  <a:pt x="208" y="1816"/>
                </a:lnTo>
                <a:lnTo>
                  <a:pt x="208" y="1816"/>
                </a:lnTo>
                <a:lnTo>
                  <a:pt x="220" y="1824"/>
                </a:lnTo>
                <a:lnTo>
                  <a:pt x="220" y="1824"/>
                </a:lnTo>
                <a:lnTo>
                  <a:pt x="224" y="1826"/>
                </a:lnTo>
                <a:lnTo>
                  <a:pt x="224" y="1826"/>
                </a:lnTo>
                <a:lnTo>
                  <a:pt x="240" y="1834"/>
                </a:lnTo>
                <a:lnTo>
                  <a:pt x="240" y="1834"/>
                </a:lnTo>
                <a:lnTo>
                  <a:pt x="242" y="1836"/>
                </a:lnTo>
                <a:lnTo>
                  <a:pt x="242" y="1836"/>
                </a:lnTo>
                <a:lnTo>
                  <a:pt x="256" y="1844"/>
                </a:lnTo>
                <a:lnTo>
                  <a:pt x="256" y="1844"/>
                </a:lnTo>
                <a:lnTo>
                  <a:pt x="260" y="1846"/>
                </a:lnTo>
                <a:lnTo>
                  <a:pt x="260" y="1846"/>
                </a:lnTo>
                <a:lnTo>
                  <a:pt x="278" y="1854"/>
                </a:lnTo>
                <a:lnTo>
                  <a:pt x="278" y="1854"/>
                </a:lnTo>
                <a:lnTo>
                  <a:pt x="300" y="1864"/>
                </a:lnTo>
                <a:lnTo>
                  <a:pt x="300" y="1864"/>
                </a:lnTo>
                <a:lnTo>
                  <a:pt x="308" y="1866"/>
                </a:lnTo>
                <a:lnTo>
                  <a:pt x="308" y="1866"/>
                </a:lnTo>
                <a:lnTo>
                  <a:pt x="322" y="1872"/>
                </a:lnTo>
                <a:lnTo>
                  <a:pt x="322" y="1872"/>
                </a:lnTo>
                <a:lnTo>
                  <a:pt x="334" y="1876"/>
                </a:lnTo>
                <a:lnTo>
                  <a:pt x="334" y="1876"/>
                </a:lnTo>
                <a:lnTo>
                  <a:pt x="346" y="1880"/>
                </a:lnTo>
                <a:lnTo>
                  <a:pt x="346" y="1880"/>
                </a:lnTo>
                <a:lnTo>
                  <a:pt x="360" y="1882"/>
                </a:lnTo>
                <a:lnTo>
                  <a:pt x="360" y="1882"/>
                </a:lnTo>
                <a:lnTo>
                  <a:pt x="370" y="1886"/>
                </a:lnTo>
                <a:lnTo>
                  <a:pt x="370" y="1886"/>
                </a:lnTo>
                <a:lnTo>
                  <a:pt x="384" y="1888"/>
                </a:lnTo>
                <a:lnTo>
                  <a:pt x="384" y="1888"/>
                </a:lnTo>
                <a:lnTo>
                  <a:pt x="396" y="1890"/>
                </a:lnTo>
                <a:lnTo>
                  <a:pt x="396" y="1890"/>
                </a:lnTo>
                <a:lnTo>
                  <a:pt x="412" y="1892"/>
                </a:lnTo>
                <a:lnTo>
                  <a:pt x="412" y="1892"/>
                </a:lnTo>
                <a:lnTo>
                  <a:pt x="420" y="1894"/>
                </a:lnTo>
                <a:lnTo>
                  <a:pt x="420" y="1894"/>
                </a:lnTo>
                <a:lnTo>
                  <a:pt x="438" y="1896"/>
                </a:lnTo>
                <a:lnTo>
                  <a:pt x="438" y="1896"/>
                </a:lnTo>
                <a:lnTo>
                  <a:pt x="446" y="1896"/>
                </a:lnTo>
                <a:lnTo>
                  <a:pt x="446" y="1896"/>
                </a:lnTo>
                <a:lnTo>
                  <a:pt x="466" y="1896"/>
                </a:lnTo>
                <a:lnTo>
                  <a:pt x="466" y="1896"/>
                </a:lnTo>
                <a:lnTo>
                  <a:pt x="472" y="1898"/>
                </a:lnTo>
                <a:lnTo>
                  <a:pt x="472" y="1898"/>
                </a:lnTo>
                <a:lnTo>
                  <a:pt x="494" y="1898"/>
                </a:lnTo>
                <a:lnTo>
                  <a:pt x="494" y="1898"/>
                </a:lnTo>
                <a:lnTo>
                  <a:pt x="498" y="1898"/>
                </a:lnTo>
                <a:lnTo>
                  <a:pt x="498" y="1898"/>
                </a:lnTo>
                <a:lnTo>
                  <a:pt x="520" y="1896"/>
                </a:lnTo>
                <a:lnTo>
                  <a:pt x="520" y="1896"/>
                </a:lnTo>
                <a:lnTo>
                  <a:pt x="526" y="1896"/>
                </a:lnTo>
                <a:lnTo>
                  <a:pt x="526" y="1896"/>
                </a:lnTo>
                <a:lnTo>
                  <a:pt x="550" y="1894"/>
                </a:lnTo>
                <a:lnTo>
                  <a:pt x="550" y="1894"/>
                </a:lnTo>
                <a:lnTo>
                  <a:pt x="554" y="1894"/>
                </a:lnTo>
                <a:lnTo>
                  <a:pt x="554" y="1894"/>
                </a:lnTo>
                <a:lnTo>
                  <a:pt x="578" y="1892"/>
                </a:lnTo>
                <a:lnTo>
                  <a:pt x="578" y="1892"/>
                </a:lnTo>
                <a:lnTo>
                  <a:pt x="582" y="1892"/>
                </a:lnTo>
                <a:lnTo>
                  <a:pt x="582" y="1892"/>
                </a:lnTo>
                <a:lnTo>
                  <a:pt x="608" y="1888"/>
                </a:lnTo>
                <a:lnTo>
                  <a:pt x="608" y="1888"/>
                </a:lnTo>
                <a:lnTo>
                  <a:pt x="610" y="1886"/>
                </a:lnTo>
                <a:lnTo>
                  <a:pt x="610" y="1886"/>
                </a:lnTo>
                <a:lnTo>
                  <a:pt x="636" y="1882"/>
                </a:lnTo>
                <a:lnTo>
                  <a:pt x="636" y="1882"/>
                </a:lnTo>
                <a:lnTo>
                  <a:pt x="638" y="1882"/>
                </a:lnTo>
                <a:lnTo>
                  <a:pt x="638" y="1882"/>
                </a:lnTo>
                <a:lnTo>
                  <a:pt x="666" y="1874"/>
                </a:lnTo>
                <a:lnTo>
                  <a:pt x="666" y="1874"/>
                </a:lnTo>
                <a:lnTo>
                  <a:pt x="666" y="1874"/>
                </a:lnTo>
                <a:lnTo>
                  <a:pt x="666" y="1874"/>
                </a:lnTo>
                <a:lnTo>
                  <a:pt x="728" y="1856"/>
                </a:lnTo>
                <a:lnTo>
                  <a:pt x="790" y="1834"/>
                </a:lnTo>
                <a:lnTo>
                  <a:pt x="852" y="1806"/>
                </a:lnTo>
                <a:lnTo>
                  <a:pt x="916" y="1772"/>
                </a:lnTo>
                <a:lnTo>
                  <a:pt x="978" y="1734"/>
                </a:lnTo>
                <a:lnTo>
                  <a:pt x="1040" y="1692"/>
                </a:lnTo>
                <a:lnTo>
                  <a:pt x="1100" y="1644"/>
                </a:lnTo>
                <a:lnTo>
                  <a:pt x="1160" y="1590"/>
                </a:lnTo>
                <a:lnTo>
                  <a:pt x="1160" y="1590"/>
                </a:lnTo>
                <a:lnTo>
                  <a:pt x="1160" y="1590"/>
                </a:lnTo>
                <a:lnTo>
                  <a:pt x="1160" y="1590"/>
                </a:lnTo>
                <a:lnTo>
                  <a:pt x="1160" y="1590"/>
                </a:lnTo>
                <a:lnTo>
                  <a:pt x="1160" y="1590"/>
                </a:lnTo>
                <a:lnTo>
                  <a:pt x="1162" y="1588"/>
                </a:lnTo>
                <a:lnTo>
                  <a:pt x="1162" y="1588"/>
                </a:lnTo>
                <a:lnTo>
                  <a:pt x="1194" y="1556"/>
                </a:lnTo>
                <a:lnTo>
                  <a:pt x="1194" y="1556"/>
                </a:lnTo>
                <a:lnTo>
                  <a:pt x="1226" y="1522"/>
                </a:lnTo>
                <a:lnTo>
                  <a:pt x="1258" y="1486"/>
                </a:lnTo>
                <a:lnTo>
                  <a:pt x="1288" y="1450"/>
                </a:lnTo>
                <a:lnTo>
                  <a:pt x="1318" y="1412"/>
                </a:lnTo>
                <a:lnTo>
                  <a:pt x="1346" y="1374"/>
                </a:lnTo>
                <a:lnTo>
                  <a:pt x="1372" y="1334"/>
                </a:lnTo>
                <a:lnTo>
                  <a:pt x="1398" y="1294"/>
                </a:lnTo>
                <a:lnTo>
                  <a:pt x="1424" y="1252"/>
                </a:lnTo>
                <a:lnTo>
                  <a:pt x="1424" y="1252"/>
                </a:lnTo>
                <a:lnTo>
                  <a:pt x="1456" y="1194"/>
                </a:lnTo>
                <a:lnTo>
                  <a:pt x="1484" y="1136"/>
                </a:lnTo>
                <a:lnTo>
                  <a:pt x="1512" y="1076"/>
                </a:lnTo>
                <a:lnTo>
                  <a:pt x="1534" y="1016"/>
                </a:lnTo>
                <a:lnTo>
                  <a:pt x="1556" y="954"/>
                </a:lnTo>
                <a:lnTo>
                  <a:pt x="1574" y="894"/>
                </a:lnTo>
                <a:lnTo>
                  <a:pt x="1590" y="832"/>
                </a:lnTo>
                <a:lnTo>
                  <a:pt x="1602" y="770"/>
                </a:lnTo>
                <a:lnTo>
                  <a:pt x="1612" y="708"/>
                </a:lnTo>
                <a:lnTo>
                  <a:pt x="1620" y="646"/>
                </a:lnTo>
                <a:lnTo>
                  <a:pt x="1626" y="584"/>
                </a:lnTo>
                <a:lnTo>
                  <a:pt x="1628" y="520"/>
                </a:lnTo>
                <a:lnTo>
                  <a:pt x="1628" y="458"/>
                </a:lnTo>
                <a:lnTo>
                  <a:pt x="1626" y="396"/>
                </a:lnTo>
                <a:lnTo>
                  <a:pt x="1620" y="334"/>
                </a:lnTo>
                <a:lnTo>
                  <a:pt x="1614" y="274"/>
                </a:lnTo>
                <a:lnTo>
                  <a:pt x="1754" y="364"/>
                </a:lnTo>
                <a:lnTo>
                  <a:pt x="1754" y="364"/>
                </a:lnTo>
                <a:lnTo>
                  <a:pt x="1762" y="368"/>
                </a:lnTo>
                <a:lnTo>
                  <a:pt x="1770" y="370"/>
                </a:lnTo>
                <a:lnTo>
                  <a:pt x="1776" y="368"/>
                </a:lnTo>
                <a:lnTo>
                  <a:pt x="1784" y="364"/>
                </a:lnTo>
                <a:lnTo>
                  <a:pt x="1790" y="358"/>
                </a:lnTo>
                <a:lnTo>
                  <a:pt x="1794" y="352"/>
                </a:lnTo>
                <a:lnTo>
                  <a:pt x="1796" y="344"/>
                </a:lnTo>
                <a:lnTo>
                  <a:pt x="1794" y="336"/>
                </a:lnTo>
                <a:lnTo>
                  <a:pt x="1794" y="336"/>
                </a:lnTo>
                <a:close/>
              </a:path>
            </a:pathLst>
          </a:custGeom>
          <a:solidFill>
            <a:srgbClr val="1F881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76667" y="1565734"/>
            <a:ext cx="2118187" cy="2118186"/>
            <a:chOff x="3088468" y="1538288"/>
            <a:chExt cx="2421982" cy="2421982"/>
          </a:xfrm>
        </p:grpSpPr>
        <p:sp>
          <p:nvSpPr>
            <p:cNvPr id="8" name="椭圆 7"/>
            <p:cNvSpPr/>
            <p:nvPr/>
          </p:nvSpPr>
          <p:spPr>
            <a:xfrm>
              <a:off x="4092352" y="2542172"/>
              <a:ext cx="414214" cy="414214"/>
            </a:xfrm>
            <a:prstGeom prst="ellipse">
              <a:avLst/>
            </a:prstGeom>
            <a:solidFill>
              <a:srgbClr val="1F881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179774" y="1568040"/>
              <a:ext cx="241451" cy="1140650"/>
            </a:xfrm>
            <a:custGeom>
              <a:avLst/>
              <a:gdLst>
                <a:gd name="T0" fmla="*/ 228 w 232"/>
                <a:gd name="T1" fmla="*/ 456 h 1096"/>
                <a:gd name="T2" fmla="*/ 228 w 232"/>
                <a:gd name="T3" fmla="*/ 456 h 1096"/>
                <a:gd name="T4" fmla="*/ 206 w 232"/>
                <a:gd name="T5" fmla="*/ 250 h 1096"/>
                <a:gd name="T6" fmla="*/ 184 w 232"/>
                <a:gd name="T7" fmla="*/ 64 h 1096"/>
                <a:gd name="T8" fmla="*/ 184 w 232"/>
                <a:gd name="T9" fmla="*/ 64 h 1096"/>
                <a:gd name="T10" fmla="*/ 182 w 232"/>
                <a:gd name="T11" fmla="*/ 52 h 1096"/>
                <a:gd name="T12" fmla="*/ 178 w 232"/>
                <a:gd name="T13" fmla="*/ 40 h 1096"/>
                <a:gd name="T14" fmla="*/ 174 w 232"/>
                <a:gd name="T15" fmla="*/ 30 h 1096"/>
                <a:gd name="T16" fmla="*/ 166 w 232"/>
                <a:gd name="T17" fmla="*/ 20 h 1096"/>
                <a:gd name="T18" fmla="*/ 158 w 232"/>
                <a:gd name="T19" fmla="*/ 12 h 1096"/>
                <a:gd name="T20" fmla="*/ 146 w 232"/>
                <a:gd name="T21" fmla="*/ 6 h 1096"/>
                <a:gd name="T22" fmla="*/ 132 w 232"/>
                <a:gd name="T23" fmla="*/ 2 h 1096"/>
                <a:gd name="T24" fmla="*/ 116 w 232"/>
                <a:gd name="T25" fmla="*/ 0 h 1096"/>
                <a:gd name="T26" fmla="*/ 116 w 232"/>
                <a:gd name="T27" fmla="*/ 0 h 1096"/>
                <a:gd name="T28" fmla="*/ 100 w 232"/>
                <a:gd name="T29" fmla="*/ 2 h 1096"/>
                <a:gd name="T30" fmla="*/ 86 w 232"/>
                <a:gd name="T31" fmla="*/ 6 h 1096"/>
                <a:gd name="T32" fmla="*/ 76 w 232"/>
                <a:gd name="T33" fmla="*/ 12 h 1096"/>
                <a:gd name="T34" fmla="*/ 66 w 232"/>
                <a:gd name="T35" fmla="*/ 20 h 1096"/>
                <a:gd name="T36" fmla="*/ 60 w 232"/>
                <a:gd name="T37" fmla="*/ 30 h 1096"/>
                <a:gd name="T38" fmla="*/ 54 w 232"/>
                <a:gd name="T39" fmla="*/ 40 h 1096"/>
                <a:gd name="T40" fmla="*/ 50 w 232"/>
                <a:gd name="T41" fmla="*/ 52 h 1096"/>
                <a:gd name="T42" fmla="*/ 48 w 232"/>
                <a:gd name="T43" fmla="*/ 64 h 1096"/>
                <a:gd name="T44" fmla="*/ 48 w 232"/>
                <a:gd name="T45" fmla="*/ 64 h 1096"/>
                <a:gd name="T46" fmla="*/ 26 w 232"/>
                <a:gd name="T47" fmla="*/ 250 h 1096"/>
                <a:gd name="T48" fmla="*/ 4 w 232"/>
                <a:gd name="T49" fmla="*/ 456 h 1096"/>
                <a:gd name="T50" fmla="*/ 4 w 232"/>
                <a:gd name="T51" fmla="*/ 456 h 1096"/>
                <a:gd name="T52" fmla="*/ 0 w 232"/>
                <a:gd name="T53" fmla="*/ 498 h 1096"/>
                <a:gd name="T54" fmla="*/ 0 w 232"/>
                <a:gd name="T55" fmla="*/ 536 h 1096"/>
                <a:gd name="T56" fmla="*/ 4 w 232"/>
                <a:gd name="T57" fmla="*/ 576 h 1096"/>
                <a:gd name="T58" fmla="*/ 10 w 232"/>
                <a:gd name="T59" fmla="*/ 622 h 1096"/>
                <a:gd name="T60" fmla="*/ 10 w 232"/>
                <a:gd name="T61" fmla="*/ 622 h 1096"/>
                <a:gd name="T62" fmla="*/ 24 w 232"/>
                <a:gd name="T63" fmla="*/ 722 h 1096"/>
                <a:gd name="T64" fmla="*/ 44 w 232"/>
                <a:gd name="T65" fmla="*/ 884 h 1096"/>
                <a:gd name="T66" fmla="*/ 72 w 232"/>
                <a:gd name="T67" fmla="*/ 1096 h 1096"/>
                <a:gd name="T68" fmla="*/ 116 w 232"/>
                <a:gd name="T69" fmla="*/ 1096 h 1096"/>
                <a:gd name="T70" fmla="*/ 162 w 232"/>
                <a:gd name="T71" fmla="*/ 1096 h 1096"/>
                <a:gd name="T72" fmla="*/ 162 w 232"/>
                <a:gd name="T73" fmla="*/ 1096 h 1096"/>
                <a:gd name="T74" fmla="*/ 188 w 232"/>
                <a:gd name="T75" fmla="*/ 884 h 1096"/>
                <a:gd name="T76" fmla="*/ 208 w 232"/>
                <a:gd name="T77" fmla="*/ 722 h 1096"/>
                <a:gd name="T78" fmla="*/ 224 w 232"/>
                <a:gd name="T79" fmla="*/ 622 h 1096"/>
                <a:gd name="T80" fmla="*/ 224 w 232"/>
                <a:gd name="T81" fmla="*/ 622 h 1096"/>
                <a:gd name="T82" fmla="*/ 230 w 232"/>
                <a:gd name="T83" fmla="*/ 576 h 1096"/>
                <a:gd name="T84" fmla="*/ 232 w 232"/>
                <a:gd name="T85" fmla="*/ 536 h 1096"/>
                <a:gd name="T86" fmla="*/ 232 w 232"/>
                <a:gd name="T87" fmla="*/ 498 h 1096"/>
                <a:gd name="T88" fmla="*/ 228 w 232"/>
                <a:gd name="T89" fmla="*/ 456 h 1096"/>
                <a:gd name="T90" fmla="*/ 228 w 232"/>
                <a:gd name="T91" fmla="*/ 45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1096">
                  <a:moveTo>
                    <a:pt x="228" y="456"/>
                  </a:moveTo>
                  <a:lnTo>
                    <a:pt x="228" y="456"/>
                  </a:lnTo>
                  <a:lnTo>
                    <a:pt x="206" y="250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2" y="52"/>
                  </a:lnTo>
                  <a:lnTo>
                    <a:pt x="178" y="40"/>
                  </a:lnTo>
                  <a:lnTo>
                    <a:pt x="174" y="30"/>
                  </a:lnTo>
                  <a:lnTo>
                    <a:pt x="166" y="20"/>
                  </a:lnTo>
                  <a:lnTo>
                    <a:pt x="158" y="12"/>
                  </a:lnTo>
                  <a:lnTo>
                    <a:pt x="146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0" y="2"/>
                  </a:lnTo>
                  <a:lnTo>
                    <a:pt x="86" y="6"/>
                  </a:lnTo>
                  <a:lnTo>
                    <a:pt x="76" y="12"/>
                  </a:lnTo>
                  <a:lnTo>
                    <a:pt x="66" y="20"/>
                  </a:lnTo>
                  <a:lnTo>
                    <a:pt x="60" y="30"/>
                  </a:lnTo>
                  <a:lnTo>
                    <a:pt x="54" y="40"/>
                  </a:lnTo>
                  <a:lnTo>
                    <a:pt x="50" y="5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26" y="250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0" y="498"/>
                  </a:lnTo>
                  <a:lnTo>
                    <a:pt x="0" y="536"/>
                  </a:lnTo>
                  <a:lnTo>
                    <a:pt x="4" y="576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24" y="722"/>
                  </a:lnTo>
                  <a:lnTo>
                    <a:pt x="44" y="884"/>
                  </a:lnTo>
                  <a:lnTo>
                    <a:pt x="72" y="1096"/>
                  </a:lnTo>
                  <a:lnTo>
                    <a:pt x="116" y="1096"/>
                  </a:lnTo>
                  <a:lnTo>
                    <a:pt x="162" y="1096"/>
                  </a:lnTo>
                  <a:lnTo>
                    <a:pt x="162" y="1096"/>
                  </a:lnTo>
                  <a:lnTo>
                    <a:pt x="188" y="884"/>
                  </a:lnTo>
                  <a:lnTo>
                    <a:pt x="208" y="722"/>
                  </a:lnTo>
                  <a:lnTo>
                    <a:pt x="224" y="622"/>
                  </a:lnTo>
                  <a:lnTo>
                    <a:pt x="224" y="622"/>
                  </a:lnTo>
                  <a:lnTo>
                    <a:pt x="230" y="576"/>
                  </a:lnTo>
                  <a:lnTo>
                    <a:pt x="232" y="536"/>
                  </a:lnTo>
                  <a:lnTo>
                    <a:pt x="232" y="498"/>
                  </a:lnTo>
                  <a:lnTo>
                    <a:pt x="228" y="456"/>
                  </a:lnTo>
                  <a:lnTo>
                    <a:pt x="228" y="456"/>
                  </a:lnTo>
                  <a:close/>
                </a:path>
              </a:pathLst>
            </a:custGeom>
            <a:solidFill>
              <a:srgbClr val="10AB00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7200000">
              <a:off x="4705498" y="2481474"/>
              <a:ext cx="241451" cy="1140650"/>
            </a:xfrm>
            <a:custGeom>
              <a:avLst/>
              <a:gdLst>
                <a:gd name="T0" fmla="*/ 228 w 232"/>
                <a:gd name="T1" fmla="*/ 456 h 1096"/>
                <a:gd name="T2" fmla="*/ 228 w 232"/>
                <a:gd name="T3" fmla="*/ 456 h 1096"/>
                <a:gd name="T4" fmla="*/ 206 w 232"/>
                <a:gd name="T5" fmla="*/ 250 h 1096"/>
                <a:gd name="T6" fmla="*/ 184 w 232"/>
                <a:gd name="T7" fmla="*/ 64 h 1096"/>
                <a:gd name="T8" fmla="*/ 184 w 232"/>
                <a:gd name="T9" fmla="*/ 64 h 1096"/>
                <a:gd name="T10" fmla="*/ 182 w 232"/>
                <a:gd name="T11" fmla="*/ 52 h 1096"/>
                <a:gd name="T12" fmla="*/ 178 w 232"/>
                <a:gd name="T13" fmla="*/ 40 h 1096"/>
                <a:gd name="T14" fmla="*/ 174 w 232"/>
                <a:gd name="T15" fmla="*/ 30 h 1096"/>
                <a:gd name="T16" fmla="*/ 166 w 232"/>
                <a:gd name="T17" fmla="*/ 20 h 1096"/>
                <a:gd name="T18" fmla="*/ 158 w 232"/>
                <a:gd name="T19" fmla="*/ 12 h 1096"/>
                <a:gd name="T20" fmla="*/ 146 w 232"/>
                <a:gd name="T21" fmla="*/ 6 h 1096"/>
                <a:gd name="T22" fmla="*/ 132 w 232"/>
                <a:gd name="T23" fmla="*/ 2 h 1096"/>
                <a:gd name="T24" fmla="*/ 116 w 232"/>
                <a:gd name="T25" fmla="*/ 0 h 1096"/>
                <a:gd name="T26" fmla="*/ 116 w 232"/>
                <a:gd name="T27" fmla="*/ 0 h 1096"/>
                <a:gd name="T28" fmla="*/ 100 w 232"/>
                <a:gd name="T29" fmla="*/ 2 h 1096"/>
                <a:gd name="T30" fmla="*/ 86 w 232"/>
                <a:gd name="T31" fmla="*/ 6 h 1096"/>
                <a:gd name="T32" fmla="*/ 76 w 232"/>
                <a:gd name="T33" fmla="*/ 12 h 1096"/>
                <a:gd name="T34" fmla="*/ 66 w 232"/>
                <a:gd name="T35" fmla="*/ 20 h 1096"/>
                <a:gd name="T36" fmla="*/ 60 w 232"/>
                <a:gd name="T37" fmla="*/ 30 h 1096"/>
                <a:gd name="T38" fmla="*/ 54 w 232"/>
                <a:gd name="T39" fmla="*/ 40 h 1096"/>
                <a:gd name="T40" fmla="*/ 50 w 232"/>
                <a:gd name="T41" fmla="*/ 52 h 1096"/>
                <a:gd name="T42" fmla="*/ 48 w 232"/>
                <a:gd name="T43" fmla="*/ 64 h 1096"/>
                <a:gd name="T44" fmla="*/ 48 w 232"/>
                <a:gd name="T45" fmla="*/ 64 h 1096"/>
                <a:gd name="T46" fmla="*/ 26 w 232"/>
                <a:gd name="T47" fmla="*/ 250 h 1096"/>
                <a:gd name="T48" fmla="*/ 4 w 232"/>
                <a:gd name="T49" fmla="*/ 456 h 1096"/>
                <a:gd name="T50" fmla="*/ 4 w 232"/>
                <a:gd name="T51" fmla="*/ 456 h 1096"/>
                <a:gd name="T52" fmla="*/ 0 w 232"/>
                <a:gd name="T53" fmla="*/ 498 h 1096"/>
                <a:gd name="T54" fmla="*/ 0 w 232"/>
                <a:gd name="T55" fmla="*/ 536 h 1096"/>
                <a:gd name="T56" fmla="*/ 4 w 232"/>
                <a:gd name="T57" fmla="*/ 576 h 1096"/>
                <a:gd name="T58" fmla="*/ 10 w 232"/>
                <a:gd name="T59" fmla="*/ 622 h 1096"/>
                <a:gd name="T60" fmla="*/ 10 w 232"/>
                <a:gd name="T61" fmla="*/ 622 h 1096"/>
                <a:gd name="T62" fmla="*/ 24 w 232"/>
                <a:gd name="T63" fmla="*/ 722 h 1096"/>
                <a:gd name="T64" fmla="*/ 44 w 232"/>
                <a:gd name="T65" fmla="*/ 884 h 1096"/>
                <a:gd name="T66" fmla="*/ 72 w 232"/>
                <a:gd name="T67" fmla="*/ 1096 h 1096"/>
                <a:gd name="T68" fmla="*/ 116 w 232"/>
                <a:gd name="T69" fmla="*/ 1096 h 1096"/>
                <a:gd name="T70" fmla="*/ 162 w 232"/>
                <a:gd name="T71" fmla="*/ 1096 h 1096"/>
                <a:gd name="T72" fmla="*/ 162 w 232"/>
                <a:gd name="T73" fmla="*/ 1096 h 1096"/>
                <a:gd name="T74" fmla="*/ 188 w 232"/>
                <a:gd name="T75" fmla="*/ 884 h 1096"/>
                <a:gd name="T76" fmla="*/ 208 w 232"/>
                <a:gd name="T77" fmla="*/ 722 h 1096"/>
                <a:gd name="T78" fmla="*/ 224 w 232"/>
                <a:gd name="T79" fmla="*/ 622 h 1096"/>
                <a:gd name="T80" fmla="*/ 224 w 232"/>
                <a:gd name="T81" fmla="*/ 622 h 1096"/>
                <a:gd name="T82" fmla="*/ 230 w 232"/>
                <a:gd name="T83" fmla="*/ 576 h 1096"/>
                <a:gd name="T84" fmla="*/ 232 w 232"/>
                <a:gd name="T85" fmla="*/ 536 h 1096"/>
                <a:gd name="T86" fmla="*/ 232 w 232"/>
                <a:gd name="T87" fmla="*/ 498 h 1096"/>
                <a:gd name="T88" fmla="*/ 228 w 232"/>
                <a:gd name="T89" fmla="*/ 456 h 1096"/>
                <a:gd name="T90" fmla="*/ 228 w 232"/>
                <a:gd name="T91" fmla="*/ 45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1096">
                  <a:moveTo>
                    <a:pt x="228" y="456"/>
                  </a:moveTo>
                  <a:lnTo>
                    <a:pt x="228" y="456"/>
                  </a:lnTo>
                  <a:lnTo>
                    <a:pt x="206" y="250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2" y="52"/>
                  </a:lnTo>
                  <a:lnTo>
                    <a:pt x="178" y="40"/>
                  </a:lnTo>
                  <a:lnTo>
                    <a:pt x="174" y="30"/>
                  </a:lnTo>
                  <a:lnTo>
                    <a:pt x="166" y="20"/>
                  </a:lnTo>
                  <a:lnTo>
                    <a:pt x="158" y="12"/>
                  </a:lnTo>
                  <a:lnTo>
                    <a:pt x="146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0" y="2"/>
                  </a:lnTo>
                  <a:lnTo>
                    <a:pt x="86" y="6"/>
                  </a:lnTo>
                  <a:lnTo>
                    <a:pt x="76" y="12"/>
                  </a:lnTo>
                  <a:lnTo>
                    <a:pt x="66" y="20"/>
                  </a:lnTo>
                  <a:lnTo>
                    <a:pt x="60" y="30"/>
                  </a:lnTo>
                  <a:lnTo>
                    <a:pt x="54" y="40"/>
                  </a:lnTo>
                  <a:lnTo>
                    <a:pt x="50" y="5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26" y="250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0" y="498"/>
                  </a:lnTo>
                  <a:lnTo>
                    <a:pt x="0" y="536"/>
                  </a:lnTo>
                  <a:lnTo>
                    <a:pt x="4" y="576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24" y="722"/>
                  </a:lnTo>
                  <a:lnTo>
                    <a:pt x="44" y="884"/>
                  </a:lnTo>
                  <a:lnTo>
                    <a:pt x="72" y="1096"/>
                  </a:lnTo>
                  <a:lnTo>
                    <a:pt x="116" y="1096"/>
                  </a:lnTo>
                  <a:lnTo>
                    <a:pt x="162" y="1096"/>
                  </a:lnTo>
                  <a:lnTo>
                    <a:pt x="162" y="1096"/>
                  </a:lnTo>
                  <a:lnTo>
                    <a:pt x="188" y="884"/>
                  </a:lnTo>
                  <a:lnTo>
                    <a:pt x="208" y="722"/>
                  </a:lnTo>
                  <a:lnTo>
                    <a:pt x="224" y="622"/>
                  </a:lnTo>
                  <a:lnTo>
                    <a:pt x="224" y="622"/>
                  </a:lnTo>
                  <a:lnTo>
                    <a:pt x="230" y="576"/>
                  </a:lnTo>
                  <a:lnTo>
                    <a:pt x="232" y="536"/>
                  </a:lnTo>
                  <a:lnTo>
                    <a:pt x="232" y="498"/>
                  </a:lnTo>
                  <a:lnTo>
                    <a:pt x="228" y="456"/>
                  </a:lnTo>
                  <a:lnTo>
                    <a:pt x="228" y="456"/>
                  </a:lnTo>
                  <a:close/>
                </a:path>
              </a:pathLst>
            </a:custGeom>
            <a:solidFill>
              <a:srgbClr val="10AB00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400000">
              <a:off x="3650561" y="2482407"/>
              <a:ext cx="241451" cy="1140650"/>
            </a:xfrm>
            <a:custGeom>
              <a:avLst/>
              <a:gdLst>
                <a:gd name="T0" fmla="*/ 228 w 232"/>
                <a:gd name="T1" fmla="*/ 456 h 1096"/>
                <a:gd name="T2" fmla="*/ 228 w 232"/>
                <a:gd name="T3" fmla="*/ 456 h 1096"/>
                <a:gd name="T4" fmla="*/ 206 w 232"/>
                <a:gd name="T5" fmla="*/ 250 h 1096"/>
                <a:gd name="T6" fmla="*/ 184 w 232"/>
                <a:gd name="T7" fmla="*/ 64 h 1096"/>
                <a:gd name="T8" fmla="*/ 184 w 232"/>
                <a:gd name="T9" fmla="*/ 64 h 1096"/>
                <a:gd name="T10" fmla="*/ 182 w 232"/>
                <a:gd name="T11" fmla="*/ 52 h 1096"/>
                <a:gd name="T12" fmla="*/ 178 w 232"/>
                <a:gd name="T13" fmla="*/ 40 h 1096"/>
                <a:gd name="T14" fmla="*/ 174 w 232"/>
                <a:gd name="T15" fmla="*/ 30 h 1096"/>
                <a:gd name="T16" fmla="*/ 166 w 232"/>
                <a:gd name="T17" fmla="*/ 20 h 1096"/>
                <a:gd name="T18" fmla="*/ 158 w 232"/>
                <a:gd name="T19" fmla="*/ 12 h 1096"/>
                <a:gd name="T20" fmla="*/ 146 w 232"/>
                <a:gd name="T21" fmla="*/ 6 h 1096"/>
                <a:gd name="T22" fmla="*/ 132 w 232"/>
                <a:gd name="T23" fmla="*/ 2 h 1096"/>
                <a:gd name="T24" fmla="*/ 116 w 232"/>
                <a:gd name="T25" fmla="*/ 0 h 1096"/>
                <a:gd name="T26" fmla="*/ 116 w 232"/>
                <a:gd name="T27" fmla="*/ 0 h 1096"/>
                <a:gd name="T28" fmla="*/ 100 w 232"/>
                <a:gd name="T29" fmla="*/ 2 h 1096"/>
                <a:gd name="T30" fmla="*/ 86 w 232"/>
                <a:gd name="T31" fmla="*/ 6 h 1096"/>
                <a:gd name="T32" fmla="*/ 76 w 232"/>
                <a:gd name="T33" fmla="*/ 12 h 1096"/>
                <a:gd name="T34" fmla="*/ 66 w 232"/>
                <a:gd name="T35" fmla="*/ 20 h 1096"/>
                <a:gd name="T36" fmla="*/ 60 w 232"/>
                <a:gd name="T37" fmla="*/ 30 h 1096"/>
                <a:gd name="T38" fmla="*/ 54 w 232"/>
                <a:gd name="T39" fmla="*/ 40 h 1096"/>
                <a:gd name="T40" fmla="*/ 50 w 232"/>
                <a:gd name="T41" fmla="*/ 52 h 1096"/>
                <a:gd name="T42" fmla="*/ 48 w 232"/>
                <a:gd name="T43" fmla="*/ 64 h 1096"/>
                <a:gd name="T44" fmla="*/ 48 w 232"/>
                <a:gd name="T45" fmla="*/ 64 h 1096"/>
                <a:gd name="T46" fmla="*/ 26 w 232"/>
                <a:gd name="T47" fmla="*/ 250 h 1096"/>
                <a:gd name="T48" fmla="*/ 4 w 232"/>
                <a:gd name="T49" fmla="*/ 456 h 1096"/>
                <a:gd name="T50" fmla="*/ 4 w 232"/>
                <a:gd name="T51" fmla="*/ 456 h 1096"/>
                <a:gd name="T52" fmla="*/ 0 w 232"/>
                <a:gd name="T53" fmla="*/ 498 h 1096"/>
                <a:gd name="T54" fmla="*/ 0 w 232"/>
                <a:gd name="T55" fmla="*/ 536 h 1096"/>
                <a:gd name="T56" fmla="*/ 4 w 232"/>
                <a:gd name="T57" fmla="*/ 576 h 1096"/>
                <a:gd name="T58" fmla="*/ 10 w 232"/>
                <a:gd name="T59" fmla="*/ 622 h 1096"/>
                <a:gd name="T60" fmla="*/ 10 w 232"/>
                <a:gd name="T61" fmla="*/ 622 h 1096"/>
                <a:gd name="T62" fmla="*/ 24 w 232"/>
                <a:gd name="T63" fmla="*/ 722 h 1096"/>
                <a:gd name="T64" fmla="*/ 44 w 232"/>
                <a:gd name="T65" fmla="*/ 884 h 1096"/>
                <a:gd name="T66" fmla="*/ 72 w 232"/>
                <a:gd name="T67" fmla="*/ 1096 h 1096"/>
                <a:gd name="T68" fmla="*/ 116 w 232"/>
                <a:gd name="T69" fmla="*/ 1096 h 1096"/>
                <a:gd name="T70" fmla="*/ 162 w 232"/>
                <a:gd name="T71" fmla="*/ 1096 h 1096"/>
                <a:gd name="T72" fmla="*/ 162 w 232"/>
                <a:gd name="T73" fmla="*/ 1096 h 1096"/>
                <a:gd name="T74" fmla="*/ 188 w 232"/>
                <a:gd name="T75" fmla="*/ 884 h 1096"/>
                <a:gd name="T76" fmla="*/ 208 w 232"/>
                <a:gd name="T77" fmla="*/ 722 h 1096"/>
                <a:gd name="T78" fmla="*/ 224 w 232"/>
                <a:gd name="T79" fmla="*/ 622 h 1096"/>
                <a:gd name="T80" fmla="*/ 224 w 232"/>
                <a:gd name="T81" fmla="*/ 622 h 1096"/>
                <a:gd name="T82" fmla="*/ 230 w 232"/>
                <a:gd name="T83" fmla="*/ 576 h 1096"/>
                <a:gd name="T84" fmla="*/ 232 w 232"/>
                <a:gd name="T85" fmla="*/ 536 h 1096"/>
                <a:gd name="T86" fmla="*/ 232 w 232"/>
                <a:gd name="T87" fmla="*/ 498 h 1096"/>
                <a:gd name="T88" fmla="*/ 228 w 232"/>
                <a:gd name="T89" fmla="*/ 456 h 1096"/>
                <a:gd name="T90" fmla="*/ 228 w 232"/>
                <a:gd name="T91" fmla="*/ 45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1096">
                  <a:moveTo>
                    <a:pt x="228" y="456"/>
                  </a:moveTo>
                  <a:lnTo>
                    <a:pt x="228" y="456"/>
                  </a:lnTo>
                  <a:lnTo>
                    <a:pt x="206" y="250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2" y="52"/>
                  </a:lnTo>
                  <a:lnTo>
                    <a:pt x="178" y="40"/>
                  </a:lnTo>
                  <a:lnTo>
                    <a:pt x="174" y="30"/>
                  </a:lnTo>
                  <a:lnTo>
                    <a:pt x="166" y="20"/>
                  </a:lnTo>
                  <a:lnTo>
                    <a:pt x="158" y="12"/>
                  </a:lnTo>
                  <a:lnTo>
                    <a:pt x="146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0" y="2"/>
                  </a:lnTo>
                  <a:lnTo>
                    <a:pt x="86" y="6"/>
                  </a:lnTo>
                  <a:lnTo>
                    <a:pt x="76" y="12"/>
                  </a:lnTo>
                  <a:lnTo>
                    <a:pt x="66" y="20"/>
                  </a:lnTo>
                  <a:lnTo>
                    <a:pt x="60" y="30"/>
                  </a:lnTo>
                  <a:lnTo>
                    <a:pt x="54" y="40"/>
                  </a:lnTo>
                  <a:lnTo>
                    <a:pt x="50" y="5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26" y="250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0" y="498"/>
                  </a:lnTo>
                  <a:lnTo>
                    <a:pt x="0" y="536"/>
                  </a:lnTo>
                  <a:lnTo>
                    <a:pt x="4" y="576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24" y="722"/>
                  </a:lnTo>
                  <a:lnTo>
                    <a:pt x="44" y="884"/>
                  </a:lnTo>
                  <a:lnTo>
                    <a:pt x="72" y="1096"/>
                  </a:lnTo>
                  <a:lnTo>
                    <a:pt x="116" y="1096"/>
                  </a:lnTo>
                  <a:lnTo>
                    <a:pt x="162" y="1096"/>
                  </a:lnTo>
                  <a:lnTo>
                    <a:pt x="162" y="1096"/>
                  </a:lnTo>
                  <a:lnTo>
                    <a:pt x="188" y="884"/>
                  </a:lnTo>
                  <a:lnTo>
                    <a:pt x="208" y="722"/>
                  </a:lnTo>
                  <a:lnTo>
                    <a:pt x="224" y="622"/>
                  </a:lnTo>
                  <a:lnTo>
                    <a:pt x="224" y="622"/>
                  </a:lnTo>
                  <a:lnTo>
                    <a:pt x="230" y="576"/>
                  </a:lnTo>
                  <a:lnTo>
                    <a:pt x="232" y="536"/>
                  </a:lnTo>
                  <a:lnTo>
                    <a:pt x="232" y="498"/>
                  </a:lnTo>
                  <a:lnTo>
                    <a:pt x="228" y="456"/>
                  </a:lnTo>
                  <a:lnTo>
                    <a:pt x="228" y="456"/>
                  </a:lnTo>
                  <a:close/>
                </a:path>
              </a:pathLst>
            </a:custGeom>
            <a:solidFill>
              <a:srgbClr val="10AB00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143599" y="2593419"/>
              <a:ext cx="311720" cy="311720"/>
            </a:xfrm>
            <a:prstGeom prst="ellipse">
              <a:avLst/>
            </a:prstGeom>
            <a:solidFill>
              <a:srgbClr val="10AB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88468" y="1538288"/>
              <a:ext cx="2421982" cy="2421982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69999" y="1745787"/>
            <a:ext cx="232508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9999" y="3003452"/>
            <a:ext cx="232508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81750" y="1745787"/>
            <a:ext cx="237600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1750" y="3003452"/>
            <a:ext cx="2376008" cy="718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85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08" y="2327154"/>
            <a:ext cx="3074894" cy="23950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8" name="原创设计师QQ598969553            _2"/>
          <p:cNvSpPr/>
          <p:nvPr/>
        </p:nvSpPr>
        <p:spPr>
          <a:xfrm>
            <a:off x="2243693" y="1407997"/>
            <a:ext cx="384495" cy="383428"/>
          </a:xfrm>
          <a:prstGeom prst="roundRect">
            <a:avLst/>
          </a:prstGeom>
          <a:solidFill>
            <a:srgbClr val="1F8811"/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anchor="ctr"/>
          <a:lstStyle/>
          <a:p>
            <a:pPr algn="ctr">
              <a:defRPr/>
            </a:pPr>
            <a:r>
              <a:rPr lang="en-US" altLang="zh-CN" sz="2699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699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9" name="原创设计师QQ598969553            _3"/>
          <p:cNvGrpSpPr/>
          <p:nvPr/>
        </p:nvGrpSpPr>
        <p:grpSpPr>
          <a:xfrm>
            <a:off x="2904486" y="1407996"/>
            <a:ext cx="2805024" cy="383428"/>
            <a:chOff x="6339097" y="1573726"/>
            <a:chExt cx="3744416" cy="511504"/>
          </a:xfrm>
          <a:solidFill>
            <a:srgbClr val="1F8811"/>
          </a:solidFill>
        </p:grpSpPr>
        <p:sp>
          <p:nvSpPr>
            <p:cNvPr id="10" name="圆角矩形 9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sx="1000" sy="1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>
                <a:defRPr/>
              </a:pPr>
              <a:endParaRPr lang="zh-CN" altLang="en-US" sz="2699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06767" y="1639787"/>
              <a:ext cx="3552846" cy="4105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2" tIns="45711" rIns="91422" bIns="45711">
              <a:spAutoFit/>
            </a:bodyPr>
            <a:lstStyle/>
            <a:p>
              <a:r>
                <a:rPr lang="zh-CN" altLang="en-US" sz="1400" spc="3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添加标题文本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Add title</a:t>
              </a:r>
              <a:endPara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" name="原创设计师QQ598969553            _4"/>
          <p:cNvSpPr/>
          <p:nvPr/>
        </p:nvSpPr>
        <p:spPr>
          <a:xfrm>
            <a:off x="2243693" y="2035009"/>
            <a:ext cx="384495" cy="383428"/>
          </a:xfrm>
          <a:prstGeom prst="roundRect">
            <a:avLst/>
          </a:prstGeom>
          <a:solidFill>
            <a:srgbClr val="10AB00"/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anchor="ctr"/>
          <a:lstStyle/>
          <a:p>
            <a:pPr algn="ctr">
              <a:defRPr/>
            </a:pPr>
            <a:r>
              <a:rPr lang="en-US" altLang="zh-CN" sz="2699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699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3" name="原创设计师QQ598969553            _5"/>
          <p:cNvGrpSpPr/>
          <p:nvPr/>
        </p:nvGrpSpPr>
        <p:grpSpPr>
          <a:xfrm>
            <a:off x="2886583" y="2035009"/>
            <a:ext cx="2822924" cy="383428"/>
            <a:chOff x="6315199" y="2410178"/>
            <a:chExt cx="3744416" cy="511504"/>
          </a:xfrm>
          <a:solidFill>
            <a:srgbClr val="10AB00"/>
          </a:solidFill>
        </p:grpSpPr>
        <p:sp>
          <p:nvSpPr>
            <p:cNvPr id="14" name="圆角矩形 13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sx="1000" sy="1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>
                <a:defRPr/>
              </a:pPr>
              <a:endParaRPr lang="zh-CN" altLang="en-US" sz="2699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506768" y="2458595"/>
              <a:ext cx="3529104" cy="4105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2" tIns="45711" rIns="91422" bIns="45711">
              <a:spAutoFit/>
            </a:bodyPr>
            <a:lstStyle/>
            <a:p>
              <a:r>
                <a:rPr lang="zh-CN" altLang="en-US" sz="1400" spc="3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添加标题文本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Add title</a:t>
              </a:r>
              <a:endPara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原创设计师QQ598969553            _6"/>
          <p:cNvSpPr/>
          <p:nvPr/>
        </p:nvSpPr>
        <p:spPr>
          <a:xfrm>
            <a:off x="2243693" y="2699054"/>
            <a:ext cx="384495" cy="383428"/>
          </a:xfrm>
          <a:prstGeom prst="roundRect">
            <a:avLst/>
          </a:prstGeom>
          <a:solidFill>
            <a:srgbClr val="1F8811"/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anchor="ctr"/>
          <a:lstStyle/>
          <a:p>
            <a:pPr algn="ctr">
              <a:defRPr/>
            </a:pPr>
            <a:r>
              <a:rPr lang="en-US" altLang="zh-CN" sz="2699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699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7" name="原创设计师QQ598969553            _7"/>
          <p:cNvGrpSpPr/>
          <p:nvPr/>
        </p:nvGrpSpPr>
        <p:grpSpPr>
          <a:xfrm>
            <a:off x="2904485" y="2699052"/>
            <a:ext cx="2805024" cy="383428"/>
            <a:chOff x="6339097" y="3296031"/>
            <a:chExt cx="3744416" cy="511504"/>
          </a:xfrm>
          <a:solidFill>
            <a:srgbClr val="1F8811"/>
          </a:solidFill>
        </p:grpSpPr>
        <p:sp>
          <p:nvSpPr>
            <p:cNvPr id="18" name="圆角矩形 17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dist="38100" sx="1000" sy="1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>
                <a:defRPr/>
              </a:pPr>
              <a:endParaRPr lang="zh-CN" altLang="en-US" sz="2699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531781" y="3342980"/>
              <a:ext cx="3527833" cy="4105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2" tIns="45711" rIns="91422" bIns="45711">
              <a:spAutoFit/>
            </a:bodyPr>
            <a:lstStyle/>
            <a:p>
              <a:r>
                <a:rPr lang="zh-CN" altLang="en-US" sz="1400" spc="3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添加标题文本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Add title</a:t>
              </a:r>
              <a:endPara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0" name="原创设计师QQ598969553            _8"/>
          <p:cNvSpPr/>
          <p:nvPr/>
        </p:nvSpPr>
        <p:spPr>
          <a:xfrm>
            <a:off x="2243693" y="3362362"/>
            <a:ext cx="384495" cy="383428"/>
          </a:xfrm>
          <a:prstGeom prst="roundRect">
            <a:avLst/>
          </a:prstGeom>
          <a:solidFill>
            <a:srgbClr val="10AB00"/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6" rIns="91371" bIns="45686" anchor="ctr"/>
          <a:lstStyle/>
          <a:p>
            <a:pPr algn="ctr">
              <a:defRPr/>
            </a:pPr>
            <a:r>
              <a:rPr lang="en-US" altLang="zh-CN" sz="2699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699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1" name="原创设计师QQ598969553            _9"/>
          <p:cNvGrpSpPr/>
          <p:nvPr/>
        </p:nvGrpSpPr>
        <p:grpSpPr>
          <a:xfrm>
            <a:off x="2904483" y="3362359"/>
            <a:ext cx="2805023" cy="383428"/>
            <a:chOff x="6339097" y="4180903"/>
            <a:chExt cx="3744416" cy="511504"/>
          </a:xfrm>
          <a:solidFill>
            <a:srgbClr val="10AB00"/>
          </a:solidFill>
        </p:grpSpPr>
        <p:sp>
          <p:nvSpPr>
            <p:cNvPr id="22" name="圆角矩形 21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sx="1000" sy="1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>
                <a:defRPr/>
              </a:pPr>
              <a:endParaRPr lang="zh-CN" altLang="en-US" sz="2699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31783" y="4218094"/>
              <a:ext cx="3527834" cy="4105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2" tIns="45711" rIns="91422" bIns="45711">
              <a:spAutoFit/>
            </a:bodyPr>
            <a:lstStyle/>
            <a:p>
              <a:r>
                <a:rPr lang="zh-CN" altLang="en-US" sz="1400" spc="3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添加标题文本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Add title</a:t>
              </a:r>
              <a:endPara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原创设计师QQ598969553            _12"/>
          <p:cNvSpPr txBox="1"/>
          <p:nvPr/>
        </p:nvSpPr>
        <p:spPr>
          <a:xfrm>
            <a:off x="2802619" y="530971"/>
            <a:ext cx="2478631" cy="645930"/>
          </a:xfrm>
          <a:prstGeom prst="rect">
            <a:avLst/>
          </a:prstGeom>
          <a:noFill/>
        </p:spPr>
        <p:txBody>
          <a:bodyPr wrap="square" lIns="91362" tIns="45680" rIns="91362" bIns="45680">
            <a:spAutoFit/>
          </a:bodyPr>
          <a:lstStyle/>
          <a:p>
            <a:pPr>
              <a:defRPr/>
            </a:pPr>
            <a:r>
              <a:rPr lang="zh-CN" altLang="en-US" sz="2800" b="1" spc="150" dirty="0" smtClean="0"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zh-CN" altLang="en-US" sz="3598" b="1" spc="15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spc="150" dirty="0" smtClean="0"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1400" b="1" spc="15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80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1.38778E-17 -4.32099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5 L 1.38778E-17 2.09877E-6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5 L 1.38778E-17 -2.46914E-7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3 0.04136 L 1.38778E-17 -2.59259E-6 " pathEditMode="relative" rAng="0" ptsTypes="AA">
                                      <p:cBhvr>
                                        <p:cTn id="4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6" grpId="0" animBg="1"/>
      <p:bldP spid="16" grpId="1" animBg="1"/>
      <p:bldP spid="20" grpId="0" animBg="1"/>
      <p:bldP spid="20" grpId="1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799941" y="2346360"/>
            <a:ext cx="1745094" cy="939221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10AB00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2734039" y="2346360"/>
            <a:ext cx="1745094" cy="939221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10AB00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668137" y="2346360"/>
            <a:ext cx="1745094" cy="939221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10AB00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588321" y="2346360"/>
            <a:ext cx="1745094" cy="939221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10AB00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55316" y="2694130"/>
            <a:ext cx="1567043" cy="201433"/>
          </a:xfrm>
          <a:prstGeom prst="roundRect">
            <a:avLst>
              <a:gd name="adj" fmla="val 50000"/>
            </a:avLst>
          </a:prstGeom>
          <a:solidFill>
            <a:srgbClr val="1F881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720716" y="2694130"/>
            <a:ext cx="1567043" cy="201433"/>
          </a:xfrm>
          <a:prstGeom prst="roundRect">
            <a:avLst>
              <a:gd name="adj" fmla="val 50000"/>
            </a:avLst>
          </a:prstGeom>
          <a:solidFill>
            <a:srgbClr val="1F881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88015" y="2694130"/>
            <a:ext cx="1567043" cy="201433"/>
          </a:xfrm>
          <a:prstGeom prst="roundRect">
            <a:avLst>
              <a:gd name="adj" fmla="val 50000"/>
            </a:avLst>
          </a:prstGeom>
          <a:solidFill>
            <a:srgbClr val="1F881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2548837" y="2906112"/>
            <a:ext cx="180000" cy="614536"/>
          </a:xfrm>
          <a:prstGeom prst="downArrow">
            <a:avLst/>
          </a:prstGeom>
          <a:gradFill flip="none" rotWithShape="1">
            <a:gsLst>
              <a:gs pos="6000">
                <a:schemeClr val="bg1">
                  <a:alpha val="0"/>
                </a:schemeClr>
              </a:gs>
              <a:gs pos="76000">
                <a:srgbClr val="1F881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4481536" y="2906112"/>
            <a:ext cx="180000" cy="614536"/>
          </a:xfrm>
          <a:prstGeom prst="downArrow">
            <a:avLst/>
          </a:prstGeom>
          <a:gradFill flip="none" rotWithShape="1">
            <a:gsLst>
              <a:gs pos="6000">
                <a:schemeClr val="bg1">
                  <a:alpha val="0"/>
                </a:schemeClr>
              </a:gs>
              <a:gs pos="76000">
                <a:srgbClr val="1F881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6414237" y="2906112"/>
            <a:ext cx="180000" cy="614536"/>
          </a:xfrm>
          <a:prstGeom prst="downArrow">
            <a:avLst/>
          </a:prstGeom>
          <a:gradFill flip="none" rotWithShape="1">
            <a:gsLst>
              <a:gs pos="6000">
                <a:schemeClr val="bg1">
                  <a:alpha val="0"/>
                </a:schemeClr>
              </a:gs>
              <a:gs pos="76000">
                <a:srgbClr val="1F881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8967" y="1301523"/>
            <a:ext cx="156704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1665" y="1301523"/>
            <a:ext cx="156704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54364" y="1301523"/>
            <a:ext cx="156704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87063" y="1301523"/>
            <a:ext cx="156704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57247" y="3606819"/>
            <a:ext cx="156704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86986" y="3606819"/>
            <a:ext cx="156704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23540" y="3606819"/>
            <a:ext cx="156704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输入您的文字在此输入您的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9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9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02807" y="669979"/>
            <a:ext cx="2019340" cy="2515668"/>
            <a:chOff x="6802807" y="669979"/>
            <a:chExt cx="2019340" cy="2515668"/>
          </a:xfrm>
        </p:grpSpPr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7677257" y="1920390"/>
              <a:ext cx="270440" cy="1265257"/>
            </a:xfrm>
            <a:custGeom>
              <a:avLst/>
              <a:gdLst>
                <a:gd name="T0" fmla="*/ 176 w 354"/>
                <a:gd name="T1" fmla="*/ 16 h 3204"/>
                <a:gd name="T2" fmla="*/ 176 w 354"/>
                <a:gd name="T3" fmla="*/ 16 h 3204"/>
                <a:gd name="T4" fmla="*/ 148 w 354"/>
                <a:gd name="T5" fmla="*/ 14 h 3204"/>
                <a:gd name="T6" fmla="*/ 120 w 354"/>
                <a:gd name="T7" fmla="*/ 12 h 3204"/>
                <a:gd name="T8" fmla="*/ 90 w 354"/>
                <a:gd name="T9" fmla="*/ 6 h 3204"/>
                <a:gd name="T10" fmla="*/ 64 w 354"/>
                <a:gd name="T11" fmla="*/ 0 h 3204"/>
                <a:gd name="T12" fmla="*/ 0 w 354"/>
                <a:gd name="T13" fmla="*/ 3204 h 3204"/>
                <a:gd name="T14" fmla="*/ 354 w 354"/>
                <a:gd name="T15" fmla="*/ 3204 h 3204"/>
                <a:gd name="T16" fmla="*/ 290 w 354"/>
                <a:gd name="T17" fmla="*/ 0 h 3204"/>
                <a:gd name="T18" fmla="*/ 290 w 354"/>
                <a:gd name="T19" fmla="*/ 0 h 3204"/>
                <a:gd name="T20" fmla="*/ 262 w 354"/>
                <a:gd name="T21" fmla="*/ 6 h 3204"/>
                <a:gd name="T22" fmla="*/ 234 w 354"/>
                <a:gd name="T23" fmla="*/ 12 h 3204"/>
                <a:gd name="T24" fmla="*/ 206 w 354"/>
                <a:gd name="T25" fmla="*/ 14 h 3204"/>
                <a:gd name="T26" fmla="*/ 176 w 354"/>
                <a:gd name="T27" fmla="*/ 16 h 3204"/>
                <a:gd name="T28" fmla="*/ 176 w 354"/>
                <a:gd name="T29" fmla="*/ 16 h 3204"/>
                <a:gd name="connsiteX0" fmla="*/ 6494 w 11522"/>
                <a:gd name="connsiteY0" fmla="*/ 50 h 10000"/>
                <a:gd name="connsiteX1" fmla="*/ 6494 w 11522"/>
                <a:gd name="connsiteY1" fmla="*/ 50 h 10000"/>
                <a:gd name="connsiteX2" fmla="*/ 5703 w 11522"/>
                <a:gd name="connsiteY2" fmla="*/ 44 h 10000"/>
                <a:gd name="connsiteX3" fmla="*/ 4912 w 11522"/>
                <a:gd name="connsiteY3" fmla="*/ 37 h 10000"/>
                <a:gd name="connsiteX4" fmla="*/ 4064 w 11522"/>
                <a:gd name="connsiteY4" fmla="*/ 19 h 10000"/>
                <a:gd name="connsiteX5" fmla="*/ 3330 w 11522"/>
                <a:gd name="connsiteY5" fmla="*/ 0 h 10000"/>
                <a:gd name="connsiteX6" fmla="*/ 0 w 11522"/>
                <a:gd name="connsiteY6" fmla="*/ 10000 h 10000"/>
                <a:gd name="connsiteX7" fmla="*/ 11522 w 11522"/>
                <a:gd name="connsiteY7" fmla="*/ 10000 h 10000"/>
                <a:gd name="connsiteX8" fmla="*/ 9714 w 11522"/>
                <a:gd name="connsiteY8" fmla="*/ 0 h 10000"/>
                <a:gd name="connsiteX9" fmla="*/ 9714 w 11522"/>
                <a:gd name="connsiteY9" fmla="*/ 0 h 10000"/>
                <a:gd name="connsiteX10" fmla="*/ 8923 w 11522"/>
                <a:gd name="connsiteY10" fmla="*/ 19 h 10000"/>
                <a:gd name="connsiteX11" fmla="*/ 8132 w 11522"/>
                <a:gd name="connsiteY11" fmla="*/ 37 h 10000"/>
                <a:gd name="connsiteX12" fmla="*/ 7341 w 11522"/>
                <a:gd name="connsiteY12" fmla="*/ 44 h 10000"/>
                <a:gd name="connsiteX13" fmla="*/ 6494 w 11522"/>
                <a:gd name="connsiteY13" fmla="*/ 50 h 10000"/>
                <a:gd name="connsiteX14" fmla="*/ 6494 w 11522"/>
                <a:gd name="connsiteY14" fmla="*/ 50 h 10000"/>
                <a:gd name="connsiteX0" fmla="*/ 6494 w 13252"/>
                <a:gd name="connsiteY0" fmla="*/ 50 h 10000"/>
                <a:gd name="connsiteX1" fmla="*/ 6494 w 13252"/>
                <a:gd name="connsiteY1" fmla="*/ 50 h 10000"/>
                <a:gd name="connsiteX2" fmla="*/ 5703 w 13252"/>
                <a:gd name="connsiteY2" fmla="*/ 44 h 10000"/>
                <a:gd name="connsiteX3" fmla="*/ 4912 w 13252"/>
                <a:gd name="connsiteY3" fmla="*/ 37 h 10000"/>
                <a:gd name="connsiteX4" fmla="*/ 4064 w 13252"/>
                <a:gd name="connsiteY4" fmla="*/ 19 h 10000"/>
                <a:gd name="connsiteX5" fmla="*/ 3330 w 13252"/>
                <a:gd name="connsiteY5" fmla="*/ 0 h 10000"/>
                <a:gd name="connsiteX6" fmla="*/ 0 w 13252"/>
                <a:gd name="connsiteY6" fmla="*/ 10000 h 10000"/>
                <a:gd name="connsiteX7" fmla="*/ 13252 w 13252"/>
                <a:gd name="connsiteY7" fmla="*/ 9935 h 10000"/>
                <a:gd name="connsiteX8" fmla="*/ 9714 w 13252"/>
                <a:gd name="connsiteY8" fmla="*/ 0 h 10000"/>
                <a:gd name="connsiteX9" fmla="*/ 9714 w 13252"/>
                <a:gd name="connsiteY9" fmla="*/ 0 h 10000"/>
                <a:gd name="connsiteX10" fmla="*/ 8923 w 13252"/>
                <a:gd name="connsiteY10" fmla="*/ 19 h 10000"/>
                <a:gd name="connsiteX11" fmla="*/ 8132 w 13252"/>
                <a:gd name="connsiteY11" fmla="*/ 37 h 10000"/>
                <a:gd name="connsiteX12" fmla="*/ 7341 w 13252"/>
                <a:gd name="connsiteY12" fmla="*/ 44 h 10000"/>
                <a:gd name="connsiteX13" fmla="*/ 6494 w 13252"/>
                <a:gd name="connsiteY13" fmla="*/ 50 h 10000"/>
                <a:gd name="connsiteX14" fmla="*/ 6494 w 13252"/>
                <a:gd name="connsiteY14" fmla="*/ 50 h 10000"/>
                <a:gd name="connsiteX0" fmla="*/ 6494 w 13460"/>
                <a:gd name="connsiteY0" fmla="*/ 50 h 10040"/>
                <a:gd name="connsiteX1" fmla="*/ 6494 w 13460"/>
                <a:gd name="connsiteY1" fmla="*/ 50 h 10040"/>
                <a:gd name="connsiteX2" fmla="*/ 5703 w 13460"/>
                <a:gd name="connsiteY2" fmla="*/ 44 h 10040"/>
                <a:gd name="connsiteX3" fmla="*/ 4912 w 13460"/>
                <a:gd name="connsiteY3" fmla="*/ 37 h 10040"/>
                <a:gd name="connsiteX4" fmla="*/ 4064 w 13460"/>
                <a:gd name="connsiteY4" fmla="*/ 19 h 10040"/>
                <a:gd name="connsiteX5" fmla="*/ 3330 w 13460"/>
                <a:gd name="connsiteY5" fmla="*/ 0 h 10040"/>
                <a:gd name="connsiteX6" fmla="*/ 0 w 13460"/>
                <a:gd name="connsiteY6" fmla="*/ 10000 h 10040"/>
                <a:gd name="connsiteX7" fmla="*/ 13460 w 13460"/>
                <a:gd name="connsiteY7" fmla="*/ 10040 h 10040"/>
                <a:gd name="connsiteX8" fmla="*/ 9714 w 13460"/>
                <a:gd name="connsiteY8" fmla="*/ 0 h 10040"/>
                <a:gd name="connsiteX9" fmla="*/ 9714 w 13460"/>
                <a:gd name="connsiteY9" fmla="*/ 0 h 10040"/>
                <a:gd name="connsiteX10" fmla="*/ 8923 w 13460"/>
                <a:gd name="connsiteY10" fmla="*/ 19 h 10040"/>
                <a:gd name="connsiteX11" fmla="*/ 8132 w 13460"/>
                <a:gd name="connsiteY11" fmla="*/ 37 h 10040"/>
                <a:gd name="connsiteX12" fmla="*/ 7341 w 13460"/>
                <a:gd name="connsiteY12" fmla="*/ 44 h 10040"/>
                <a:gd name="connsiteX13" fmla="*/ 6494 w 13460"/>
                <a:gd name="connsiteY13" fmla="*/ 50 h 10040"/>
                <a:gd name="connsiteX14" fmla="*/ 6494 w 13460"/>
                <a:gd name="connsiteY14" fmla="*/ 50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60" h="10040">
                  <a:moveTo>
                    <a:pt x="6494" y="50"/>
                  </a:moveTo>
                  <a:lnTo>
                    <a:pt x="6494" y="50"/>
                  </a:lnTo>
                  <a:lnTo>
                    <a:pt x="5703" y="44"/>
                  </a:lnTo>
                  <a:lnTo>
                    <a:pt x="4912" y="37"/>
                  </a:lnTo>
                  <a:lnTo>
                    <a:pt x="4064" y="19"/>
                  </a:lnTo>
                  <a:lnTo>
                    <a:pt x="3330" y="0"/>
                  </a:lnTo>
                  <a:lnTo>
                    <a:pt x="0" y="10000"/>
                  </a:lnTo>
                  <a:lnTo>
                    <a:pt x="13460" y="10040"/>
                  </a:lnTo>
                  <a:lnTo>
                    <a:pt x="9714" y="0"/>
                  </a:lnTo>
                  <a:lnTo>
                    <a:pt x="9714" y="0"/>
                  </a:lnTo>
                  <a:lnTo>
                    <a:pt x="8923" y="19"/>
                  </a:lnTo>
                  <a:lnTo>
                    <a:pt x="8132" y="37"/>
                  </a:lnTo>
                  <a:lnTo>
                    <a:pt x="7341" y="44"/>
                  </a:lnTo>
                  <a:lnTo>
                    <a:pt x="6494" y="50"/>
                  </a:lnTo>
                  <a:lnTo>
                    <a:pt x="6494" y="50"/>
                  </a:ln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 dirty="0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802807" y="669979"/>
              <a:ext cx="2019340" cy="2017996"/>
              <a:chOff x="3063875" y="155575"/>
              <a:chExt cx="4772025" cy="4768850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3063875" y="155575"/>
                <a:ext cx="4772025" cy="4768850"/>
              </a:xfrm>
              <a:custGeom>
                <a:avLst/>
                <a:gdLst>
                  <a:gd name="T0" fmla="*/ 3004 w 3006"/>
                  <a:gd name="T1" fmla="*/ 1580 h 3004"/>
                  <a:gd name="T2" fmla="*/ 2974 w 3006"/>
                  <a:gd name="T3" fmla="*/ 1804 h 3004"/>
                  <a:gd name="T4" fmla="*/ 2914 w 3006"/>
                  <a:gd name="T5" fmla="*/ 2018 h 3004"/>
                  <a:gd name="T6" fmla="*/ 2824 w 3006"/>
                  <a:gd name="T7" fmla="*/ 2218 h 3004"/>
                  <a:gd name="T8" fmla="*/ 2706 w 3006"/>
                  <a:gd name="T9" fmla="*/ 2402 h 3004"/>
                  <a:gd name="T10" fmla="*/ 2566 w 3006"/>
                  <a:gd name="T11" fmla="*/ 2564 h 3004"/>
                  <a:gd name="T12" fmla="*/ 2402 w 3006"/>
                  <a:gd name="T13" fmla="*/ 2706 h 3004"/>
                  <a:gd name="T14" fmla="*/ 2218 w 3006"/>
                  <a:gd name="T15" fmla="*/ 2824 h 3004"/>
                  <a:gd name="T16" fmla="*/ 2020 w 3006"/>
                  <a:gd name="T17" fmla="*/ 2914 h 3004"/>
                  <a:gd name="T18" fmla="*/ 1806 w 3006"/>
                  <a:gd name="T19" fmla="*/ 2974 h 3004"/>
                  <a:gd name="T20" fmla="*/ 1580 w 3006"/>
                  <a:gd name="T21" fmla="*/ 3002 h 3004"/>
                  <a:gd name="T22" fmla="*/ 1426 w 3006"/>
                  <a:gd name="T23" fmla="*/ 3002 h 3004"/>
                  <a:gd name="T24" fmla="*/ 1200 w 3006"/>
                  <a:gd name="T25" fmla="*/ 2974 h 3004"/>
                  <a:gd name="T26" fmla="*/ 986 w 3006"/>
                  <a:gd name="T27" fmla="*/ 2914 h 3004"/>
                  <a:gd name="T28" fmla="*/ 786 w 3006"/>
                  <a:gd name="T29" fmla="*/ 2824 h 3004"/>
                  <a:gd name="T30" fmla="*/ 604 w 3006"/>
                  <a:gd name="T31" fmla="*/ 2706 h 3004"/>
                  <a:gd name="T32" fmla="*/ 440 w 3006"/>
                  <a:gd name="T33" fmla="*/ 2564 h 3004"/>
                  <a:gd name="T34" fmla="*/ 298 w 3006"/>
                  <a:gd name="T35" fmla="*/ 2402 h 3004"/>
                  <a:gd name="T36" fmla="*/ 182 w 3006"/>
                  <a:gd name="T37" fmla="*/ 2218 h 3004"/>
                  <a:gd name="T38" fmla="*/ 92 w 3006"/>
                  <a:gd name="T39" fmla="*/ 2018 h 3004"/>
                  <a:gd name="T40" fmla="*/ 30 w 3006"/>
                  <a:gd name="T41" fmla="*/ 1804 h 3004"/>
                  <a:gd name="T42" fmla="*/ 2 w 3006"/>
                  <a:gd name="T43" fmla="*/ 1580 h 3004"/>
                  <a:gd name="T44" fmla="*/ 2 w 3006"/>
                  <a:gd name="T45" fmla="*/ 1424 h 3004"/>
                  <a:gd name="T46" fmla="*/ 30 w 3006"/>
                  <a:gd name="T47" fmla="*/ 1200 h 3004"/>
                  <a:gd name="T48" fmla="*/ 92 w 3006"/>
                  <a:gd name="T49" fmla="*/ 986 h 3004"/>
                  <a:gd name="T50" fmla="*/ 182 w 3006"/>
                  <a:gd name="T51" fmla="*/ 786 h 3004"/>
                  <a:gd name="T52" fmla="*/ 298 w 3006"/>
                  <a:gd name="T53" fmla="*/ 602 h 3004"/>
                  <a:gd name="T54" fmla="*/ 440 w 3006"/>
                  <a:gd name="T55" fmla="*/ 440 h 3004"/>
                  <a:gd name="T56" fmla="*/ 604 w 3006"/>
                  <a:gd name="T57" fmla="*/ 298 h 3004"/>
                  <a:gd name="T58" fmla="*/ 786 w 3006"/>
                  <a:gd name="T59" fmla="*/ 180 h 3004"/>
                  <a:gd name="T60" fmla="*/ 986 w 3006"/>
                  <a:gd name="T61" fmla="*/ 90 h 3004"/>
                  <a:gd name="T62" fmla="*/ 1200 w 3006"/>
                  <a:gd name="T63" fmla="*/ 30 h 3004"/>
                  <a:gd name="T64" fmla="*/ 1426 w 3006"/>
                  <a:gd name="T65" fmla="*/ 2 h 3004"/>
                  <a:gd name="T66" fmla="*/ 1580 w 3006"/>
                  <a:gd name="T67" fmla="*/ 2 h 3004"/>
                  <a:gd name="T68" fmla="*/ 1806 w 3006"/>
                  <a:gd name="T69" fmla="*/ 30 h 3004"/>
                  <a:gd name="T70" fmla="*/ 2020 w 3006"/>
                  <a:gd name="T71" fmla="*/ 90 h 3004"/>
                  <a:gd name="T72" fmla="*/ 2218 w 3006"/>
                  <a:gd name="T73" fmla="*/ 180 h 3004"/>
                  <a:gd name="T74" fmla="*/ 2402 w 3006"/>
                  <a:gd name="T75" fmla="*/ 298 h 3004"/>
                  <a:gd name="T76" fmla="*/ 2566 w 3006"/>
                  <a:gd name="T77" fmla="*/ 440 h 3004"/>
                  <a:gd name="T78" fmla="*/ 2706 w 3006"/>
                  <a:gd name="T79" fmla="*/ 602 h 3004"/>
                  <a:gd name="T80" fmla="*/ 2824 w 3006"/>
                  <a:gd name="T81" fmla="*/ 786 h 3004"/>
                  <a:gd name="T82" fmla="*/ 2914 w 3006"/>
                  <a:gd name="T83" fmla="*/ 986 h 3004"/>
                  <a:gd name="T84" fmla="*/ 2974 w 3006"/>
                  <a:gd name="T85" fmla="*/ 1200 h 3004"/>
                  <a:gd name="T86" fmla="*/ 3004 w 3006"/>
                  <a:gd name="T87" fmla="*/ 1424 h 3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6" h="3004">
                    <a:moveTo>
                      <a:pt x="3006" y="1502"/>
                    </a:moveTo>
                    <a:lnTo>
                      <a:pt x="3006" y="1502"/>
                    </a:lnTo>
                    <a:lnTo>
                      <a:pt x="3004" y="1580"/>
                    </a:lnTo>
                    <a:lnTo>
                      <a:pt x="2998" y="1656"/>
                    </a:lnTo>
                    <a:lnTo>
                      <a:pt x="2988" y="1730"/>
                    </a:lnTo>
                    <a:lnTo>
                      <a:pt x="2974" y="1804"/>
                    </a:lnTo>
                    <a:lnTo>
                      <a:pt x="2958" y="1878"/>
                    </a:lnTo>
                    <a:lnTo>
                      <a:pt x="2938" y="1948"/>
                    </a:lnTo>
                    <a:lnTo>
                      <a:pt x="2914" y="2018"/>
                    </a:lnTo>
                    <a:lnTo>
                      <a:pt x="2888" y="2088"/>
                    </a:lnTo>
                    <a:lnTo>
                      <a:pt x="2858" y="2154"/>
                    </a:lnTo>
                    <a:lnTo>
                      <a:pt x="2824" y="2218"/>
                    </a:lnTo>
                    <a:lnTo>
                      <a:pt x="2788" y="2282"/>
                    </a:lnTo>
                    <a:lnTo>
                      <a:pt x="2748" y="2342"/>
                    </a:lnTo>
                    <a:lnTo>
                      <a:pt x="2706" y="2402"/>
                    </a:lnTo>
                    <a:lnTo>
                      <a:pt x="2662" y="2458"/>
                    </a:lnTo>
                    <a:lnTo>
                      <a:pt x="2616" y="2512"/>
                    </a:lnTo>
                    <a:lnTo>
                      <a:pt x="2566" y="2564"/>
                    </a:lnTo>
                    <a:lnTo>
                      <a:pt x="2514" y="2614"/>
                    </a:lnTo>
                    <a:lnTo>
                      <a:pt x="2458" y="2662"/>
                    </a:lnTo>
                    <a:lnTo>
                      <a:pt x="2402" y="2706"/>
                    </a:lnTo>
                    <a:lnTo>
                      <a:pt x="2342" y="2748"/>
                    </a:lnTo>
                    <a:lnTo>
                      <a:pt x="2282" y="2788"/>
                    </a:lnTo>
                    <a:lnTo>
                      <a:pt x="2218" y="2824"/>
                    </a:lnTo>
                    <a:lnTo>
                      <a:pt x="2154" y="2856"/>
                    </a:lnTo>
                    <a:lnTo>
                      <a:pt x="2088" y="2886"/>
                    </a:lnTo>
                    <a:lnTo>
                      <a:pt x="2020" y="2914"/>
                    </a:lnTo>
                    <a:lnTo>
                      <a:pt x="1950" y="2938"/>
                    </a:lnTo>
                    <a:lnTo>
                      <a:pt x="1878" y="2958"/>
                    </a:lnTo>
                    <a:lnTo>
                      <a:pt x="1806" y="2974"/>
                    </a:lnTo>
                    <a:lnTo>
                      <a:pt x="1732" y="2988"/>
                    </a:lnTo>
                    <a:lnTo>
                      <a:pt x="1656" y="2998"/>
                    </a:lnTo>
                    <a:lnTo>
                      <a:pt x="1580" y="3002"/>
                    </a:lnTo>
                    <a:lnTo>
                      <a:pt x="1502" y="3004"/>
                    </a:lnTo>
                    <a:lnTo>
                      <a:pt x="1502" y="3004"/>
                    </a:lnTo>
                    <a:lnTo>
                      <a:pt x="1426" y="3002"/>
                    </a:lnTo>
                    <a:lnTo>
                      <a:pt x="1350" y="2998"/>
                    </a:lnTo>
                    <a:lnTo>
                      <a:pt x="1274" y="2988"/>
                    </a:lnTo>
                    <a:lnTo>
                      <a:pt x="1200" y="2974"/>
                    </a:lnTo>
                    <a:lnTo>
                      <a:pt x="1128" y="2958"/>
                    </a:lnTo>
                    <a:lnTo>
                      <a:pt x="1056" y="2938"/>
                    </a:lnTo>
                    <a:lnTo>
                      <a:pt x="986" y="2914"/>
                    </a:lnTo>
                    <a:lnTo>
                      <a:pt x="918" y="2886"/>
                    </a:lnTo>
                    <a:lnTo>
                      <a:pt x="852" y="2856"/>
                    </a:lnTo>
                    <a:lnTo>
                      <a:pt x="786" y="2824"/>
                    </a:lnTo>
                    <a:lnTo>
                      <a:pt x="724" y="2788"/>
                    </a:lnTo>
                    <a:lnTo>
                      <a:pt x="662" y="2748"/>
                    </a:lnTo>
                    <a:lnTo>
                      <a:pt x="604" y="2706"/>
                    </a:lnTo>
                    <a:lnTo>
                      <a:pt x="546" y="2662"/>
                    </a:lnTo>
                    <a:lnTo>
                      <a:pt x="492" y="2614"/>
                    </a:lnTo>
                    <a:lnTo>
                      <a:pt x="440" y="2564"/>
                    </a:lnTo>
                    <a:lnTo>
                      <a:pt x="390" y="2512"/>
                    </a:lnTo>
                    <a:lnTo>
                      <a:pt x="344" y="2458"/>
                    </a:lnTo>
                    <a:lnTo>
                      <a:pt x="298" y="2402"/>
                    </a:lnTo>
                    <a:lnTo>
                      <a:pt x="256" y="2342"/>
                    </a:lnTo>
                    <a:lnTo>
                      <a:pt x="218" y="2282"/>
                    </a:lnTo>
                    <a:lnTo>
                      <a:pt x="182" y="2218"/>
                    </a:lnTo>
                    <a:lnTo>
                      <a:pt x="148" y="2154"/>
                    </a:lnTo>
                    <a:lnTo>
                      <a:pt x="118" y="2088"/>
                    </a:lnTo>
                    <a:lnTo>
                      <a:pt x="92" y="2018"/>
                    </a:lnTo>
                    <a:lnTo>
                      <a:pt x="68" y="1948"/>
                    </a:lnTo>
                    <a:lnTo>
                      <a:pt x="48" y="1878"/>
                    </a:lnTo>
                    <a:lnTo>
                      <a:pt x="30" y="1804"/>
                    </a:lnTo>
                    <a:lnTo>
                      <a:pt x="18" y="1730"/>
                    </a:lnTo>
                    <a:lnTo>
                      <a:pt x="8" y="1656"/>
                    </a:lnTo>
                    <a:lnTo>
                      <a:pt x="2" y="1580"/>
                    </a:lnTo>
                    <a:lnTo>
                      <a:pt x="0" y="1502"/>
                    </a:lnTo>
                    <a:lnTo>
                      <a:pt x="0" y="1502"/>
                    </a:lnTo>
                    <a:lnTo>
                      <a:pt x="2" y="1424"/>
                    </a:lnTo>
                    <a:lnTo>
                      <a:pt x="8" y="1348"/>
                    </a:lnTo>
                    <a:lnTo>
                      <a:pt x="18" y="1274"/>
                    </a:lnTo>
                    <a:lnTo>
                      <a:pt x="30" y="1200"/>
                    </a:lnTo>
                    <a:lnTo>
                      <a:pt x="48" y="1126"/>
                    </a:lnTo>
                    <a:lnTo>
                      <a:pt x="68" y="1056"/>
                    </a:lnTo>
                    <a:lnTo>
                      <a:pt x="92" y="986"/>
                    </a:lnTo>
                    <a:lnTo>
                      <a:pt x="118" y="918"/>
                    </a:lnTo>
                    <a:lnTo>
                      <a:pt x="148" y="850"/>
                    </a:lnTo>
                    <a:lnTo>
                      <a:pt x="182" y="786"/>
                    </a:lnTo>
                    <a:lnTo>
                      <a:pt x="218" y="722"/>
                    </a:lnTo>
                    <a:lnTo>
                      <a:pt x="256" y="662"/>
                    </a:lnTo>
                    <a:lnTo>
                      <a:pt x="298" y="602"/>
                    </a:lnTo>
                    <a:lnTo>
                      <a:pt x="344" y="546"/>
                    </a:lnTo>
                    <a:lnTo>
                      <a:pt x="390" y="492"/>
                    </a:lnTo>
                    <a:lnTo>
                      <a:pt x="440" y="440"/>
                    </a:lnTo>
                    <a:lnTo>
                      <a:pt x="492" y="390"/>
                    </a:lnTo>
                    <a:lnTo>
                      <a:pt x="546" y="342"/>
                    </a:lnTo>
                    <a:lnTo>
                      <a:pt x="604" y="298"/>
                    </a:lnTo>
                    <a:lnTo>
                      <a:pt x="662" y="256"/>
                    </a:lnTo>
                    <a:lnTo>
                      <a:pt x="724" y="216"/>
                    </a:lnTo>
                    <a:lnTo>
                      <a:pt x="786" y="180"/>
                    </a:lnTo>
                    <a:lnTo>
                      <a:pt x="852" y="148"/>
                    </a:lnTo>
                    <a:lnTo>
                      <a:pt x="918" y="118"/>
                    </a:lnTo>
                    <a:lnTo>
                      <a:pt x="986" y="90"/>
                    </a:lnTo>
                    <a:lnTo>
                      <a:pt x="1056" y="66"/>
                    </a:lnTo>
                    <a:lnTo>
                      <a:pt x="1128" y="46"/>
                    </a:lnTo>
                    <a:lnTo>
                      <a:pt x="1200" y="30"/>
                    </a:lnTo>
                    <a:lnTo>
                      <a:pt x="1274" y="16"/>
                    </a:lnTo>
                    <a:lnTo>
                      <a:pt x="1350" y="8"/>
                    </a:lnTo>
                    <a:lnTo>
                      <a:pt x="1426" y="2"/>
                    </a:lnTo>
                    <a:lnTo>
                      <a:pt x="1502" y="0"/>
                    </a:lnTo>
                    <a:lnTo>
                      <a:pt x="1502" y="0"/>
                    </a:lnTo>
                    <a:lnTo>
                      <a:pt x="1580" y="2"/>
                    </a:lnTo>
                    <a:lnTo>
                      <a:pt x="1656" y="8"/>
                    </a:lnTo>
                    <a:lnTo>
                      <a:pt x="1732" y="16"/>
                    </a:lnTo>
                    <a:lnTo>
                      <a:pt x="1806" y="30"/>
                    </a:lnTo>
                    <a:lnTo>
                      <a:pt x="1878" y="46"/>
                    </a:lnTo>
                    <a:lnTo>
                      <a:pt x="1950" y="66"/>
                    </a:lnTo>
                    <a:lnTo>
                      <a:pt x="2020" y="90"/>
                    </a:lnTo>
                    <a:lnTo>
                      <a:pt x="2088" y="118"/>
                    </a:lnTo>
                    <a:lnTo>
                      <a:pt x="2154" y="148"/>
                    </a:lnTo>
                    <a:lnTo>
                      <a:pt x="2218" y="180"/>
                    </a:lnTo>
                    <a:lnTo>
                      <a:pt x="2282" y="216"/>
                    </a:lnTo>
                    <a:lnTo>
                      <a:pt x="2342" y="256"/>
                    </a:lnTo>
                    <a:lnTo>
                      <a:pt x="2402" y="298"/>
                    </a:lnTo>
                    <a:lnTo>
                      <a:pt x="2458" y="342"/>
                    </a:lnTo>
                    <a:lnTo>
                      <a:pt x="2514" y="390"/>
                    </a:lnTo>
                    <a:lnTo>
                      <a:pt x="2566" y="440"/>
                    </a:lnTo>
                    <a:lnTo>
                      <a:pt x="2616" y="492"/>
                    </a:lnTo>
                    <a:lnTo>
                      <a:pt x="2662" y="546"/>
                    </a:lnTo>
                    <a:lnTo>
                      <a:pt x="2706" y="602"/>
                    </a:lnTo>
                    <a:lnTo>
                      <a:pt x="2748" y="662"/>
                    </a:lnTo>
                    <a:lnTo>
                      <a:pt x="2788" y="722"/>
                    </a:lnTo>
                    <a:lnTo>
                      <a:pt x="2824" y="786"/>
                    </a:lnTo>
                    <a:lnTo>
                      <a:pt x="2858" y="850"/>
                    </a:lnTo>
                    <a:lnTo>
                      <a:pt x="2888" y="918"/>
                    </a:lnTo>
                    <a:lnTo>
                      <a:pt x="2914" y="986"/>
                    </a:lnTo>
                    <a:lnTo>
                      <a:pt x="2938" y="1056"/>
                    </a:lnTo>
                    <a:lnTo>
                      <a:pt x="2958" y="1126"/>
                    </a:lnTo>
                    <a:lnTo>
                      <a:pt x="2974" y="1200"/>
                    </a:lnTo>
                    <a:lnTo>
                      <a:pt x="2988" y="1274"/>
                    </a:lnTo>
                    <a:lnTo>
                      <a:pt x="2998" y="1348"/>
                    </a:lnTo>
                    <a:lnTo>
                      <a:pt x="3004" y="1424"/>
                    </a:lnTo>
                    <a:lnTo>
                      <a:pt x="3006" y="1502"/>
                    </a:lnTo>
                    <a:lnTo>
                      <a:pt x="3006" y="150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964882" y="2056584"/>
                <a:ext cx="966838" cy="966835"/>
              </a:xfrm>
              <a:custGeom>
                <a:avLst/>
                <a:gdLst>
                  <a:gd name="T0" fmla="*/ 520 w 520"/>
                  <a:gd name="T1" fmla="*/ 260 h 520"/>
                  <a:gd name="T2" fmla="*/ 516 w 520"/>
                  <a:gd name="T3" fmla="*/ 312 h 520"/>
                  <a:gd name="T4" fmla="*/ 500 w 520"/>
                  <a:gd name="T5" fmla="*/ 362 h 520"/>
                  <a:gd name="T6" fmla="*/ 476 w 520"/>
                  <a:gd name="T7" fmla="*/ 406 h 520"/>
                  <a:gd name="T8" fmla="*/ 444 w 520"/>
                  <a:gd name="T9" fmla="*/ 444 h 520"/>
                  <a:gd name="T10" fmla="*/ 406 w 520"/>
                  <a:gd name="T11" fmla="*/ 476 h 520"/>
                  <a:gd name="T12" fmla="*/ 362 w 520"/>
                  <a:gd name="T13" fmla="*/ 500 h 520"/>
                  <a:gd name="T14" fmla="*/ 314 w 520"/>
                  <a:gd name="T15" fmla="*/ 514 h 520"/>
                  <a:gd name="T16" fmla="*/ 260 w 520"/>
                  <a:gd name="T17" fmla="*/ 520 h 520"/>
                  <a:gd name="T18" fmla="*/ 234 w 520"/>
                  <a:gd name="T19" fmla="*/ 518 h 520"/>
                  <a:gd name="T20" fmla="*/ 184 w 520"/>
                  <a:gd name="T21" fmla="*/ 508 h 520"/>
                  <a:gd name="T22" fmla="*/ 136 w 520"/>
                  <a:gd name="T23" fmla="*/ 488 h 520"/>
                  <a:gd name="T24" fmla="*/ 96 w 520"/>
                  <a:gd name="T25" fmla="*/ 460 h 520"/>
                  <a:gd name="T26" fmla="*/ 60 w 520"/>
                  <a:gd name="T27" fmla="*/ 426 h 520"/>
                  <a:gd name="T28" fmla="*/ 32 w 520"/>
                  <a:gd name="T29" fmla="*/ 384 h 520"/>
                  <a:gd name="T30" fmla="*/ 12 w 520"/>
                  <a:gd name="T31" fmla="*/ 338 h 520"/>
                  <a:gd name="T32" fmla="*/ 2 w 520"/>
                  <a:gd name="T33" fmla="*/ 286 h 520"/>
                  <a:gd name="T34" fmla="*/ 0 w 520"/>
                  <a:gd name="T35" fmla="*/ 260 h 520"/>
                  <a:gd name="T36" fmla="*/ 6 w 520"/>
                  <a:gd name="T37" fmla="*/ 208 h 520"/>
                  <a:gd name="T38" fmla="*/ 22 w 520"/>
                  <a:gd name="T39" fmla="*/ 158 h 520"/>
                  <a:gd name="T40" fmla="*/ 46 w 520"/>
                  <a:gd name="T41" fmla="*/ 114 h 520"/>
                  <a:gd name="T42" fmla="*/ 76 w 520"/>
                  <a:gd name="T43" fmla="*/ 76 h 520"/>
                  <a:gd name="T44" fmla="*/ 116 w 520"/>
                  <a:gd name="T45" fmla="*/ 44 h 520"/>
                  <a:gd name="T46" fmla="*/ 160 w 520"/>
                  <a:gd name="T47" fmla="*/ 20 h 520"/>
                  <a:gd name="T48" fmla="*/ 208 w 520"/>
                  <a:gd name="T49" fmla="*/ 6 h 520"/>
                  <a:gd name="T50" fmla="*/ 260 w 520"/>
                  <a:gd name="T51" fmla="*/ 0 h 520"/>
                  <a:gd name="T52" fmla="*/ 288 w 520"/>
                  <a:gd name="T53" fmla="*/ 2 h 520"/>
                  <a:gd name="T54" fmla="*/ 338 w 520"/>
                  <a:gd name="T55" fmla="*/ 12 h 520"/>
                  <a:gd name="T56" fmla="*/ 384 w 520"/>
                  <a:gd name="T57" fmla="*/ 32 h 520"/>
                  <a:gd name="T58" fmla="*/ 426 w 520"/>
                  <a:gd name="T59" fmla="*/ 60 h 520"/>
                  <a:gd name="T60" fmla="*/ 462 w 520"/>
                  <a:gd name="T61" fmla="*/ 94 h 520"/>
                  <a:gd name="T62" fmla="*/ 490 w 520"/>
                  <a:gd name="T63" fmla="*/ 136 h 520"/>
                  <a:gd name="T64" fmla="*/ 510 w 520"/>
                  <a:gd name="T65" fmla="*/ 182 h 520"/>
                  <a:gd name="T66" fmla="*/ 520 w 520"/>
                  <a:gd name="T67" fmla="*/ 234 h 520"/>
                  <a:gd name="T68" fmla="*/ 520 w 520"/>
                  <a:gd name="T69" fmla="*/ 26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0" h="520">
                    <a:moveTo>
                      <a:pt x="520" y="260"/>
                    </a:moveTo>
                    <a:lnTo>
                      <a:pt x="520" y="260"/>
                    </a:lnTo>
                    <a:lnTo>
                      <a:pt x="520" y="286"/>
                    </a:lnTo>
                    <a:lnTo>
                      <a:pt x="516" y="312"/>
                    </a:lnTo>
                    <a:lnTo>
                      <a:pt x="510" y="338"/>
                    </a:lnTo>
                    <a:lnTo>
                      <a:pt x="500" y="362"/>
                    </a:lnTo>
                    <a:lnTo>
                      <a:pt x="490" y="384"/>
                    </a:lnTo>
                    <a:lnTo>
                      <a:pt x="476" y="406"/>
                    </a:lnTo>
                    <a:lnTo>
                      <a:pt x="462" y="426"/>
                    </a:lnTo>
                    <a:lnTo>
                      <a:pt x="444" y="444"/>
                    </a:lnTo>
                    <a:lnTo>
                      <a:pt x="426" y="460"/>
                    </a:lnTo>
                    <a:lnTo>
                      <a:pt x="406" y="476"/>
                    </a:lnTo>
                    <a:lnTo>
                      <a:pt x="384" y="488"/>
                    </a:lnTo>
                    <a:lnTo>
                      <a:pt x="362" y="500"/>
                    </a:lnTo>
                    <a:lnTo>
                      <a:pt x="338" y="508"/>
                    </a:lnTo>
                    <a:lnTo>
                      <a:pt x="314" y="514"/>
                    </a:lnTo>
                    <a:lnTo>
                      <a:pt x="288" y="518"/>
                    </a:lnTo>
                    <a:lnTo>
                      <a:pt x="260" y="520"/>
                    </a:lnTo>
                    <a:lnTo>
                      <a:pt x="260" y="520"/>
                    </a:lnTo>
                    <a:lnTo>
                      <a:pt x="234" y="518"/>
                    </a:lnTo>
                    <a:lnTo>
                      <a:pt x="208" y="514"/>
                    </a:lnTo>
                    <a:lnTo>
                      <a:pt x="184" y="508"/>
                    </a:lnTo>
                    <a:lnTo>
                      <a:pt x="160" y="500"/>
                    </a:lnTo>
                    <a:lnTo>
                      <a:pt x="136" y="488"/>
                    </a:lnTo>
                    <a:lnTo>
                      <a:pt x="116" y="476"/>
                    </a:lnTo>
                    <a:lnTo>
                      <a:pt x="96" y="460"/>
                    </a:lnTo>
                    <a:lnTo>
                      <a:pt x="76" y="444"/>
                    </a:lnTo>
                    <a:lnTo>
                      <a:pt x="60" y="426"/>
                    </a:lnTo>
                    <a:lnTo>
                      <a:pt x="46" y="406"/>
                    </a:lnTo>
                    <a:lnTo>
                      <a:pt x="32" y="384"/>
                    </a:lnTo>
                    <a:lnTo>
                      <a:pt x="22" y="362"/>
                    </a:lnTo>
                    <a:lnTo>
                      <a:pt x="12" y="338"/>
                    </a:lnTo>
                    <a:lnTo>
                      <a:pt x="6" y="312"/>
                    </a:lnTo>
                    <a:lnTo>
                      <a:pt x="2" y="286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2" y="234"/>
                    </a:lnTo>
                    <a:lnTo>
                      <a:pt x="6" y="208"/>
                    </a:lnTo>
                    <a:lnTo>
                      <a:pt x="12" y="182"/>
                    </a:lnTo>
                    <a:lnTo>
                      <a:pt x="22" y="158"/>
                    </a:lnTo>
                    <a:lnTo>
                      <a:pt x="32" y="136"/>
                    </a:lnTo>
                    <a:lnTo>
                      <a:pt x="46" y="114"/>
                    </a:lnTo>
                    <a:lnTo>
                      <a:pt x="60" y="94"/>
                    </a:lnTo>
                    <a:lnTo>
                      <a:pt x="76" y="76"/>
                    </a:lnTo>
                    <a:lnTo>
                      <a:pt x="96" y="60"/>
                    </a:lnTo>
                    <a:lnTo>
                      <a:pt x="116" y="44"/>
                    </a:lnTo>
                    <a:lnTo>
                      <a:pt x="136" y="32"/>
                    </a:lnTo>
                    <a:lnTo>
                      <a:pt x="160" y="20"/>
                    </a:lnTo>
                    <a:lnTo>
                      <a:pt x="184" y="12"/>
                    </a:lnTo>
                    <a:lnTo>
                      <a:pt x="208" y="6"/>
                    </a:lnTo>
                    <a:lnTo>
                      <a:pt x="234" y="2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88" y="2"/>
                    </a:lnTo>
                    <a:lnTo>
                      <a:pt x="314" y="6"/>
                    </a:lnTo>
                    <a:lnTo>
                      <a:pt x="338" y="12"/>
                    </a:lnTo>
                    <a:lnTo>
                      <a:pt x="362" y="20"/>
                    </a:lnTo>
                    <a:lnTo>
                      <a:pt x="384" y="32"/>
                    </a:lnTo>
                    <a:lnTo>
                      <a:pt x="406" y="44"/>
                    </a:lnTo>
                    <a:lnTo>
                      <a:pt x="426" y="60"/>
                    </a:lnTo>
                    <a:lnTo>
                      <a:pt x="444" y="76"/>
                    </a:lnTo>
                    <a:lnTo>
                      <a:pt x="462" y="94"/>
                    </a:lnTo>
                    <a:lnTo>
                      <a:pt x="476" y="114"/>
                    </a:lnTo>
                    <a:lnTo>
                      <a:pt x="490" y="136"/>
                    </a:lnTo>
                    <a:lnTo>
                      <a:pt x="500" y="158"/>
                    </a:lnTo>
                    <a:lnTo>
                      <a:pt x="510" y="182"/>
                    </a:lnTo>
                    <a:lnTo>
                      <a:pt x="516" y="208"/>
                    </a:lnTo>
                    <a:lnTo>
                      <a:pt x="520" y="234"/>
                    </a:lnTo>
                    <a:lnTo>
                      <a:pt x="520" y="260"/>
                    </a:lnTo>
                    <a:lnTo>
                      <a:pt x="520" y="260"/>
                    </a:lnTo>
                    <a:close/>
                  </a:path>
                </a:pathLst>
              </a:custGeom>
              <a:solidFill>
                <a:srgbClr val="1F8811"/>
              </a:solidFill>
              <a:ln w="63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3384550" y="155575"/>
                <a:ext cx="4130675" cy="3587750"/>
              </a:xfrm>
              <a:custGeom>
                <a:avLst/>
                <a:gdLst>
                  <a:gd name="T0" fmla="*/ 2232 w 2602"/>
                  <a:gd name="T1" fmla="*/ 1922 h 2260"/>
                  <a:gd name="T2" fmla="*/ 2026 w 2602"/>
                  <a:gd name="T3" fmla="*/ 1804 h 2260"/>
                  <a:gd name="T4" fmla="*/ 1624 w 2602"/>
                  <a:gd name="T5" fmla="*/ 1606 h 2260"/>
                  <a:gd name="T6" fmla="*/ 1520 w 2602"/>
                  <a:gd name="T7" fmla="*/ 1528 h 2260"/>
                  <a:gd name="T8" fmla="*/ 1520 w 2602"/>
                  <a:gd name="T9" fmla="*/ 1484 h 2260"/>
                  <a:gd name="T10" fmla="*/ 1510 w 2602"/>
                  <a:gd name="T11" fmla="*/ 1430 h 2260"/>
                  <a:gd name="T12" fmla="*/ 1486 w 2602"/>
                  <a:gd name="T13" fmla="*/ 1382 h 2260"/>
                  <a:gd name="T14" fmla="*/ 1454 w 2602"/>
                  <a:gd name="T15" fmla="*/ 1342 h 2260"/>
                  <a:gd name="T16" fmla="*/ 1412 w 2602"/>
                  <a:gd name="T17" fmla="*/ 1312 h 2260"/>
                  <a:gd name="T18" fmla="*/ 1362 w 2602"/>
                  <a:gd name="T19" fmla="*/ 1290 h 2260"/>
                  <a:gd name="T20" fmla="*/ 1378 w 2602"/>
                  <a:gd name="T21" fmla="*/ 1050 h 2260"/>
                  <a:gd name="T22" fmla="*/ 1404 w 2602"/>
                  <a:gd name="T23" fmla="*/ 620 h 2260"/>
                  <a:gd name="T24" fmla="*/ 1398 w 2602"/>
                  <a:gd name="T25" fmla="*/ 438 h 2260"/>
                  <a:gd name="T26" fmla="*/ 1378 w 2602"/>
                  <a:gd name="T27" fmla="*/ 256 h 2260"/>
                  <a:gd name="T28" fmla="*/ 1342 w 2602"/>
                  <a:gd name="T29" fmla="*/ 66 h 2260"/>
                  <a:gd name="T30" fmla="*/ 1322 w 2602"/>
                  <a:gd name="T31" fmla="*/ 16 h 2260"/>
                  <a:gd name="T32" fmla="*/ 1300 w 2602"/>
                  <a:gd name="T33" fmla="*/ 0 h 2260"/>
                  <a:gd name="T34" fmla="*/ 1286 w 2602"/>
                  <a:gd name="T35" fmla="*/ 8 h 2260"/>
                  <a:gd name="T36" fmla="*/ 1266 w 2602"/>
                  <a:gd name="T37" fmla="*/ 46 h 2260"/>
                  <a:gd name="T38" fmla="*/ 1236 w 2602"/>
                  <a:gd name="T39" fmla="*/ 180 h 2260"/>
                  <a:gd name="T40" fmla="*/ 1204 w 2602"/>
                  <a:gd name="T41" fmla="*/ 438 h 2260"/>
                  <a:gd name="T42" fmla="*/ 1198 w 2602"/>
                  <a:gd name="T43" fmla="*/ 526 h 2260"/>
                  <a:gd name="T44" fmla="*/ 1208 w 2602"/>
                  <a:gd name="T45" fmla="*/ 824 h 2260"/>
                  <a:gd name="T46" fmla="*/ 1238 w 2602"/>
                  <a:gd name="T47" fmla="*/ 1290 h 2260"/>
                  <a:gd name="T48" fmla="*/ 1206 w 2602"/>
                  <a:gd name="T49" fmla="*/ 1302 h 2260"/>
                  <a:gd name="T50" fmla="*/ 1162 w 2602"/>
                  <a:gd name="T51" fmla="*/ 1332 h 2260"/>
                  <a:gd name="T52" fmla="*/ 1124 w 2602"/>
                  <a:gd name="T53" fmla="*/ 1368 h 2260"/>
                  <a:gd name="T54" fmla="*/ 1098 w 2602"/>
                  <a:gd name="T55" fmla="*/ 1414 h 2260"/>
                  <a:gd name="T56" fmla="*/ 1082 w 2602"/>
                  <a:gd name="T57" fmla="*/ 1466 h 2260"/>
                  <a:gd name="T58" fmla="*/ 1080 w 2602"/>
                  <a:gd name="T59" fmla="*/ 1502 h 2260"/>
                  <a:gd name="T60" fmla="*/ 1086 w 2602"/>
                  <a:gd name="T61" fmla="*/ 1552 h 2260"/>
                  <a:gd name="T62" fmla="*/ 668 w 2602"/>
                  <a:gd name="T63" fmla="*/ 1756 h 2260"/>
                  <a:gd name="T64" fmla="*/ 406 w 2602"/>
                  <a:gd name="T65" fmla="*/ 1898 h 2260"/>
                  <a:gd name="T66" fmla="*/ 334 w 2602"/>
                  <a:gd name="T67" fmla="*/ 1946 h 2260"/>
                  <a:gd name="T68" fmla="*/ 126 w 2602"/>
                  <a:gd name="T69" fmla="*/ 2102 h 2260"/>
                  <a:gd name="T70" fmla="*/ 26 w 2602"/>
                  <a:gd name="T71" fmla="*/ 2196 h 2260"/>
                  <a:gd name="T72" fmla="*/ 2 w 2602"/>
                  <a:gd name="T73" fmla="*/ 2234 h 2260"/>
                  <a:gd name="T74" fmla="*/ 2 w 2602"/>
                  <a:gd name="T75" fmla="*/ 2250 h 2260"/>
                  <a:gd name="T76" fmla="*/ 26 w 2602"/>
                  <a:gd name="T77" fmla="*/ 2260 h 2260"/>
                  <a:gd name="T78" fmla="*/ 80 w 2602"/>
                  <a:gd name="T79" fmla="*/ 2252 h 2260"/>
                  <a:gd name="T80" fmla="*/ 262 w 2602"/>
                  <a:gd name="T81" fmla="*/ 2188 h 2260"/>
                  <a:gd name="T82" fmla="*/ 430 w 2602"/>
                  <a:gd name="T83" fmla="*/ 2114 h 2260"/>
                  <a:gd name="T84" fmla="*/ 590 w 2602"/>
                  <a:gd name="T85" fmla="*/ 2028 h 2260"/>
                  <a:gd name="T86" fmla="*/ 946 w 2602"/>
                  <a:gd name="T87" fmla="*/ 1792 h 2260"/>
                  <a:gd name="T88" fmla="*/ 1146 w 2602"/>
                  <a:gd name="T89" fmla="*/ 1660 h 2260"/>
                  <a:gd name="T90" fmla="*/ 1198 w 2602"/>
                  <a:gd name="T91" fmla="*/ 1698 h 2260"/>
                  <a:gd name="T92" fmla="*/ 1256 w 2602"/>
                  <a:gd name="T93" fmla="*/ 1718 h 2260"/>
                  <a:gd name="T94" fmla="*/ 1300 w 2602"/>
                  <a:gd name="T95" fmla="*/ 1722 h 2260"/>
                  <a:gd name="T96" fmla="*/ 1366 w 2602"/>
                  <a:gd name="T97" fmla="*/ 1714 h 2260"/>
                  <a:gd name="T98" fmla="*/ 1422 w 2602"/>
                  <a:gd name="T99" fmla="*/ 1686 h 2260"/>
                  <a:gd name="T100" fmla="*/ 1454 w 2602"/>
                  <a:gd name="T101" fmla="*/ 1660 h 2260"/>
                  <a:gd name="T102" fmla="*/ 1840 w 2602"/>
                  <a:gd name="T103" fmla="*/ 1918 h 2260"/>
                  <a:gd name="T104" fmla="*/ 2092 w 2602"/>
                  <a:gd name="T105" fmla="*/ 2076 h 2260"/>
                  <a:gd name="T106" fmla="*/ 2170 w 2602"/>
                  <a:gd name="T107" fmla="*/ 2114 h 2260"/>
                  <a:gd name="T108" fmla="*/ 2410 w 2602"/>
                  <a:gd name="T109" fmla="*/ 2216 h 2260"/>
                  <a:gd name="T110" fmla="*/ 2542 w 2602"/>
                  <a:gd name="T111" fmla="*/ 2256 h 2260"/>
                  <a:gd name="T112" fmla="*/ 2586 w 2602"/>
                  <a:gd name="T113" fmla="*/ 2258 h 2260"/>
                  <a:gd name="T114" fmla="*/ 2600 w 2602"/>
                  <a:gd name="T115" fmla="*/ 2250 h 2260"/>
                  <a:gd name="T116" fmla="*/ 2596 w 2602"/>
                  <a:gd name="T117" fmla="*/ 2222 h 2260"/>
                  <a:gd name="T118" fmla="*/ 2562 w 2602"/>
                  <a:gd name="T119" fmla="*/ 2180 h 2260"/>
                  <a:gd name="T120" fmla="*/ 2416 w 2602"/>
                  <a:gd name="T121" fmla="*/ 2054 h 2260"/>
                  <a:gd name="T122" fmla="*/ 2268 w 2602"/>
                  <a:gd name="T123" fmla="*/ 1946 h 2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2" h="2260">
                    <a:moveTo>
                      <a:pt x="2268" y="1946"/>
                    </a:moveTo>
                    <a:lnTo>
                      <a:pt x="2268" y="1946"/>
                    </a:lnTo>
                    <a:lnTo>
                      <a:pt x="2232" y="1922"/>
                    </a:lnTo>
                    <a:lnTo>
                      <a:pt x="2194" y="1898"/>
                    </a:lnTo>
                    <a:lnTo>
                      <a:pt x="2114" y="1850"/>
                    </a:lnTo>
                    <a:lnTo>
                      <a:pt x="2026" y="1804"/>
                    </a:lnTo>
                    <a:lnTo>
                      <a:pt x="1932" y="1756"/>
                    </a:lnTo>
                    <a:lnTo>
                      <a:pt x="1730" y="1660"/>
                    </a:lnTo>
                    <a:lnTo>
                      <a:pt x="1624" y="1606"/>
                    </a:lnTo>
                    <a:lnTo>
                      <a:pt x="1516" y="1552"/>
                    </a:lnTo>
                    <a:lnTo>
                      <a:pt x="1516" y="1552"/>
                    </a:lnTo>
                    <a:lnTo>
                      <a:pt x="1520" y="1528"/>
                    </a:lnTo>
                    <a:lnTo>
                      <a:pt x="1522" y="1502"/>
                    </a:lnTo>
                    <a:lnTo>
                      <a:pt x="1522" y="1502"/>
                    </a:lnTo>
                    <a:lnTo>
                      <a:pt x="1520" y="1484"/>
                    </a:lnTo>
                    <a:lnTo>
                      <a:pt x="1518" y="1466"/>
                    </a:lnTo>
                    <a:lnTo>
                      <a:pt x="1514" y="1448"/>
                    </a:lnTo>
                    <a:lnTo>
                      <a:pt x="1510" y="1430"/>
                    </a:lnTo>
                    <a:lnTo>
                      <a:pt x="1504" y="1414"/>
                    </a:lnTo>
                    <a:lnTo>
                      <a:pt x="1496" y="1398"/>
                    </a:lnTo>
                    <a:lnTo>
                      <a:pt x="1486" y="1382"/>
                    </a:lnTo>
                    <a:lnTo>
                      <a:pt x="1476" y="1368"/>
                    </a:lnTo>
                    <a:lnTo>
                      <a:pt x="1466" y="1356"/>
                    </a:lnTo>
                    <a:lnTo>
                      <a:pt x="1454" y="1342"/>
                    </a:lnTo>
                    <a:lnTo>
                      <a:pt x="1440" y="1332"/>
                    </a:lnTo>
                    <a:lnTo>
                      <a:pt x="1426" y="1320"/>
                    </a:lnTo>
                    <a:lnTo>
                      <a:pt x="1412" y="1312"/>
                    </a:lnTo>
                    <a:lnTo>
                      <a:pt x="1396" y="1302"/>
                    </a:lnTo>
                    <a:lnTo>
                      <a:pt x="1380" y="1296"/>
                    </a:lnTo>
                    <a:lnTo>
                      <a:pt x="1362" y="1290"/>
                    </a:lnTo>
                    <a:lnTo>
                      <a:pt x="1362" y="1290"/>
                    </a:lnTo>
                    <a:lnTo>
                      <a:pt x="1370" y="1168"/>
                    </a:lnTo>
                    <a:lnTo>
                      <a:pt x="1378" y="1050"/>
                    </a:lnTo>
                    <a:lnTo>
                      <a:pt x="1394" y="824"/>
                    </a:lnTo>
                    <a:lnTo>
                      <a:pt x="1400" y="720"/>
                    </a:lnTo>
                    <a:lnTo>
                      <a:pt x="1404" y="620"/>
                    </a:lnTo>
                    <a:lnTo>
                      <a:pt x="1404" y="526"/>
                    </a:lnTo>
                    <a:lnTo>
                      <a:pt x="1402" y="482"/>
                    </a:lnTo>
                    <a:lnTo>
                      <a:pt x="1398" y="438"/>
                    </a:lnTo>
                    <a:lnTo>
                      <a:pt x="1398" y="438"/>
                    </a:lnTo>
                    <a:lnTo>
                      <a:pt x="1388" y="342"/>
                    </a:lnTo>
                    <a:lnTo>
                      <a:pt x="1378" y="256"/>
                    </a:lnTo>
                    <a:lnTo>
                      <a:pt x="1366" y="180"/>
                    </a:lnTo>
                    <a:lnTo>
                      <a:pt x="1354" y="118"/>
                    </a:lnTo>
                    <a:lnTo>
                      <a:pt x="1342" y="66"/>
                    </a:lnTo>
                    <a:lnTo>
                      <a:pt x="1336" y="46"/>
                    </a:lnTo>
                    <a:lnTo>
                      <a:pt x="1328" y="30"/>
                    </a:lnTo>
                    <a:lnTo>
                      <a:pt x="1322" y="16"/>
                    </a:lnTo>
                    <a:lnTo>
                      <a:pt x="1314" y="8"/>
                    </a:lnTo>
                    <a:lnTo>
                      <a:pt x="1308" y="2"/>
                    </a:lnTo>
                    <a:lnTo>
                      <a:pt x="1300" y="0"/>
                    </a:lnTo>
                    <a:lnTo>
                      <a:pt x="1300" y="0"/>
                    </a:lnTo>
                    <a:lnTo>
                      <a:pt x="1294" y="2"/>
                    </a:lnTo>
                    <a:lnTo>
                      <a:pt x="1286" y="8"/>
                    </a:lnTo>
                    <a:lnTo>
                      <a:pt x="1280" y="16"/>
                    </a:lnTo>
                    <a:lnTo>
                      <a:pt x="1272" y="30"/>
                    </a:lnTo>
                    <a:lnTo>
                      <a:pt x="1266" y="46"/>
                    </a:lnTo>
                    <a:lnTo>
                      <a:pt x="1260" y="66"/>
                    </a:lnTo>
                    <a:lnTo>
                      <a:pt x="1248" y="118"/>
                    </a:lnTo>
                    <a:lnTo>
                      <a:pt x="1236" y="180"/>
                    </a:lnTo>
                    <a:lnTo>
                      <a:pt x="1224" y="256"/>
                    </a:lnTo>
                    <a:lnTo>
                      <a:pt x="1214" y="342"/>
                    </a:lnTo>
                    <a:lnTo>
                      <a:pt x="1204" y="438"/>
                    </a:lnTo>
                    <a:lnTo>
                      <a:pt x="1204" y="438"/>
                    </a:lnTo>
                    <a:lnTo>
                      <a:pt x="1200" y="482"/>
                    </a:lnTo>
                    <a:lnTo>
                      <a:pt x="1198" y="526"/>
                    </a:lnTo>
                    <a:lnTo>
                      <a:pt x="1198" y="620"/>
                    </a:lnTo>
                    <a:lnTo>
                      <a:pt x="1202" y="720"/>
                    </a:lnTo>
                    <a:lnTo>
                      <a:pt x="1208" y="824"/>
                    </a:lnTo>
                    <a:lnTo>
                      <a:pt x="1224" y="1050"/>
                    </a:lnTo>
                    <a:lnTo>
                      <a:pt x="1232" y="1168"/>
                    </a:lnTo>
                    <a:lnTo>
                      <a:pt x="1238" y="1290"/>
                    </a:lnTo>
                    <a:lnTo>
                      <a:pt x="1238" y="1290"/>
                    </a:lnTo>
                    <a:lnTo>
                      <a:pt x="1222" y="1296"/>
                    </a:lnTo>
                    <a:lnTo>
                      <a:pt x="1206" y="1302"/>
                    </a:lnTo>
                    <a:lnTo>
                      <a:pt x="1190" y="1312"/>
                    </a:lnTo>
                    <a:lnTo>
                      <a:pt x="1176" y="1320"/>
                    </a:lnTo>
                    <a:lnTo>
                      <a:pt x="1162" y="1332"/>
                    </a:lnTo>
                    <a:lnTo>
                      <a:pt x="1148" y="1342"/>
                    </a:lnTo>
                    <a:lnTo>
                      <a:pt x="1136" y="1356"/>
                    </a:lnTo>
                    <a:lnTo>
                      <a:pt x="1124" y="1368"/>
                    </a:lnTo>
                    <a:lnTo>
                      <a:pt x="1114" y="1382"/>
                    </a:lnTo>
                    <a:lnTo>
                      <a:pt x="1106" y="1398"/>
                    </a:lnTo>
                    <a:lnTo>
                      <a:pt x="1098" y="1414"/>
                    </a:lnTo>
                    <a:lnTo>
                      <a:pt x="1092" y="1430"/>
                    </a:lnTo>
                    <a:lnTo>
                      <a:pt x="1086" y="1448"/>
                    </a:lnTo>
                    <a:lnTo>
                      <a:pt x="1082" y="1466"/>
                    </a:lnTo>
                    <a:lnTo>
                      <a:pt x="1080" y="1484"/>
                    </a:lnTo>
                    <a:lnTo>
                      <a:pt x="1080" y="1502"/>
                    </a:lnTo>
                    <a:lnTo>
                      <a:pt x="1080" y="1502"/>
                    </a:lnTo>
                    <a:lnTo>
                      <a:pt x="1082" y="1528"/>
                    </a:lnTo>
                    <a:lnTo>
                      <a:pt x="1086" y="1552"/>
                    </a:lnTo>
                    <a:lnTo>
                      <a:pt x="1086" y="1552"/>
                    </a:lnTo>
                    <a:lnTo>
                      <a:pt x="976" y="1606"/>
                    </a:lnTo>
                    <a:lnTo>
                      <a:pt x="870" y="1660"/>
                    </a:lnTo>
                    <a:lnTo>
                      <a:pt x="668" y="1756"/>
                    </a:lnTo>
                    <a:lnTo>
                      <a:pt x="574" y="1804"/>
                    </a:lnTo>
                    <a:lnTo>
                      <a:pt x="488" y="1850"/>
                    </a:lnTo>
                    <a:lnTo>
                      <a:pt x="406" y="1898"/>
                    </a:lnTo>
                    <a:lnTo>
                      <a:pt x="368" y="1922"/>
                    </a:lnTo>
                    <a:lnTo>
                      <a:pt x="334" y="1946"/>
                    </a:lnTo>
                    <a:lnTo>
                      <a:pt x="334" y="1946"/>
                    </a:lnTo>
                    <a:lnTo>
                      <a:pt x="254" y="2002"/>
                    </a:lnTo>
                    <a:lnTo>
                      <a:pt x="184" y="2054"/>
                    </a:lnTo>
                    <a:lnTo>
                      <a:pt x="126" y="2102"/>
                    </a:lnTo>
                    <a:lnTo>
                      <a:pt x="76" y="2144"/>
                    </a:lnTo>
                    <a:lnTo>
                      <a:pt x="40" y="2180"/>
                    </a:lnTo>
                    <a:lnTo>
                      <a:pt x="26" y="2196"/>
                    </a:lnTo>
                    <a:lnTo>
                      <a:pt x="14" y="2210"/>
                    </a:lnTo>
                    <a:lnTo>
                      <a:pt x="6" y="2222"/>
                    </a:lnTo>
                    <a:lnTo>
                      <a:pt x="2" y="2234"/>
                    </a:lnTo>
                    <a:lnTo>
                      <a:pt x="0" y="2242"/>
                    </a:lnTo>
                    <a:lnTo>
                      <a:pt x="2" y="2250"/>
                    </a:lnTo>
                    <a:lnTo>
                      <a:pt x="2" y="2250"/>
                    </a:lnTo>
                    <a:lnTo>
                      <a:pt x="6" y="2254"/>
                    </a:lnTo>
                    <a:lnTo>
                      <a:pt x="16" y="2258"/>
                    </a:lnTo>
                    <a:lnTo>
                      <a:pt x="26" y="2260"/>
                    </a:lnTo>
                    <a:lnTo>
                      <a:pt x="42" y="2258"/>
                    </a:lnTo>
                    <a:lnTo>
                      <a:pt x="60" y="2256"/>
                    </a:lnTo>
                    <a:lnTo>
                      <a:pt x="80" y="2252"/>
                    </a:lnTo>
                    <a:lnTo>
                      <a:pt x="130" y="2238"/>
                    </a:lnTo>
                    <a:lnTo>
                      <a:pt x="192" y="2216"/>
                    </a:lnTo>
                    <a:lnTo>
                      <a:pt x="262" y="2188"/>
                    </a:lnTo>
                    <a:lnTo>
                      <a:pt x="342" y="2154"/>
                    </a:lnTo>
                    <a:lnTo>
                      <a:pt x="430" y="2114"/>
                    </a:lnTo>
                    <a:lnTo>
                      <a:pt x="430" y="2114"/>
                    </a:lnTo>
                    <a:lnTo>
                      <a:pt x="470" y="2096"/>
                    </a:lnTo>
                    <a:lnTo>
                      <a:pt x="508" y="2076"/>
                    </a:lnTo>
                    <a:lnTo>
                      <a:pt x="590" y="2028"/>
                    </a:lnTo>
                    <a:lnTo>
                      <a:pt x="674" y="1976"/>
                    </a:lnTo>
                    <a:lnTo>
                      <a:pt x="762" y="1918"/>
                    </a:lnTo>
                    <a:lnTo>
                      <a:pt x="946" y="1792"/>
                    </a:lnTo>
                    <a:lnTo>
                      <a:pt x="1044" y="1726"/>
                    </a:lnTo>
                    <a:lnTo>
                      <a:pt x="1146" y="1660"/>
                    </a:lnTo>
                    <a:lnTo>
                      <a:pt x="1146" y="1660"/>
                    </a:lnTo>
                    <a:lnTo>
                      <a:pt x="1162" y="1674"/>
                    </a:lnTo>
                    <a:lnTo>
                      <a:pt x="1180" y="1686"/>
                    </a:lnTo>
                    <a:lnTo>
                      <a:pt x="1198" y="1698"/>
                    </a:lnTo>
                    <a:lnTo>
                      <a:pt x="1216" y="1706"/>
                    </a:lnTo>
                    <a:lnTo>
                      <a:pt x="1236" y="1714"/>
                    </a:lnTo>
                    <a:lnTo>
                      <a:pt x="1256" y="1718"/>
                    </a:lnTo>
                    <a:lnTo>
                      <a:pt x="1278" y="1722"/>
                    </a:lnTo>
                    <a:lnTo>
                      <a:pt x="1300" y="1722"/>
                    </a:lnTo>
                    <a:lnTo>
                      <a:pt x="1300" y="1722"/>
                    </a:lnTo>
                    <a:lnTo>
                      <a:pt x="1322" y="1722"/>
                    </a:lnTo>
                    <a:lnTo>
                      <a:pt x="1344" y="1718"/>
                    </a:lnTo>
                    <a:lnTo>
                      <a:pt x="1366" y="1714"/>
                    </a:lnTo>
                    <a:lnTo>
                      <a:pt x="1386" y="1706"/>
                    </a:lnTo>
                    <a:lnTo>
                      <a:pt x="1404" y="1698"/>
                    </a:lnTo>
                    <a:lnTo>
                      <a:pt x="1422" y="1686"/>
                    </a:lnTo>
                    <a:lnTo>
                      <a:pt x="1438" y="1674"/>
                    </a:lnTo>
                    <a:lnTo>
                      <a:pt x="1454" y="1660"/>
                    </a:lnTo>
                    <a:lnTo>
                      <a:pt x="1454" y="1660"/>
                    </a:lnTo>
                    <a:lnTo>
                      <a:pt x="1556" y="1726"/>
                    </a:lnTo>
                    <a:lnTo>
                      <a:pt x="1654" y="1792"/>
                    </a:lnTo>
                    <a:lnTo>
                      <a:pt x="1840" y="1918"/>
                    </a:lnTo>
                    <a:lnTo>
                      <a:pt x="1928" y="1976"/>
                    </a:lnTo>
                    <a:lnTo>
                      <a:pt x="2012" y="2028"/>
                    </a:lnTo>
                    <a:lnTo>
                      <a:pt x="2092" y="2076"/>
                    </a:lnTo>
                    <a:lnTo>
                      <a:pt x="2132" y="2096"/>
                    </a:lnTo>
                    <a:lnTo>
                      <a:pt x="2170" y="2114"/>
                    </a:lnTo>
                    <a:lnTo>
                      <a:pt x="2170" y="2114"/>
                    </a:lnTo>
                    <a:lnTo>
                      <a:pt x="2260" y="2154"/>
                    </a:lnTo>
                    <a:lnTo>
                      <a:pt x="2340" y="2188"/>
                    </a:lnTo>
                    <a:lnTo>
                      <a:pt x="2410" y="2216"/>
                    </a:lnTo>
                    <a:lnTo>
                      <a:pt x="2472" y="2238"/>
                    </a:lnTo>
                    <a:lnTo>
                      <a:pt x="2522" y="2252"/>
                    </a:lnTo>
                    <a:lnTo>
                      <a:pt x="2542" y="2256"/>
                    </a:lnTo>
                    <a:lnTo>
                      <a:pt x="2560" y="2258"/>
                    </a:lnTo>
                    <a:lnTo>
                      <a:pt x="2574" y="2260"/>
                    </a:lnTo>
                    <a:lnTo>
                      <a:pt x="2586" y="2258"/>
                    </a:lnTo>
                    <a:lnTo>
                      <a:pt x="2594" y="2254"/>
                    </a:lnTo>
                    <a:lnTo>
                      <a:pt x="2600" y="2250"/>
                    </a:lnTo>
                    <a:lnTo>
                      <a:pt x="2600" y="2250"/>
                    </a:lnTo>
                    <a:lnTo>
                      <a:pt x="2602" y="2242"/>
                    </a:lnTo>
                    <a:lnTo>
                      <a:pt x="2600" y="2234"/>
                    </a:lnTo>
                    <a:lnTo>
                      <a:pt x="2596" y="2222"/>
                    </a:lnTo>
                    <a:lnTo>
                      <a:pt x="2588" y="2210"/>
                    </a:lnTo>
                    <a:lnTo>
                      <a:pt x="2576" y="2196"/>
                    </a:lnTo>
                    <a:lnTo>
                      <a:pt x="2562" y="2180"/>
                    </a:lnTo>
                    <a:lnTo>
                      <a:pt x="2524" y="2144"/>
                    </a:lnTo>
                    <a:lnTo>
                      <a:pt x="2476" y="2102"/>
                    </a:lnTo>
                    <a:lnTo>
                      <a:pt x="2416" y="2054"/>
                    </a:lnTo>
                    <a:lnTo>
                      <a:pt x="2348" y="2002"/>
                    </a:lnTo>
                    <a:lnTo>
                      <a:pt x="2268" y="1946"/>
                    </a:lnTo>
                    <a:lnTo>
                      <a:pt x="2268" y="1946"/>
                    </a:lnTo>
                    <a:close/>
                  </a:path>
                </a:pathLst>
              </a:custGeom>
              <a:solidFill>
                <a:srgbClr val="10AB00"/>
              </a:solidFill>
              <a:ln w="63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" name="任意多边形 8"/>
          <p:cNvSpPr/>
          <p:nvPr/>
        </p:nvSpPr>
        <p:spPr>
          <a:xfrm>
            <a:off x="6878277" y="3164358"/>
            <a:ext cx="1872701" cy="206780"/>
          </a:xfrm>
          <a:custGeom>
            <a:avLst/>
            <a:gdLst>
              <a:gd name="connsiteX0" fmla="*/ 47 w 2376585"/>
              <a:gd name="connsiteY0" fmla="*/ 252419 h 262311"/>
              <a:gd name="connsiteX1" fmla="*/ 1185910 w 2376585"/>
              <a:gd name="connsiteY1" fmla="*/ 7 h 262311"/>
              <a:gd name="connsiteX2" fmla="*/ 2376535 w 2376585"/>
              <a:gd name="connsiteY2" fmla="*/ 261944 h 262311"/>
              <a:gd name="connsiteX3" fmla="*/ 1228772 w 2376585"/>
              <a:gd name="connsiteY3" fmla="*/ 61919 h 262311"/>
              <a:gd name="connsiteX4" fmla="*/ 47 w 2376585"/>
              <a:gd name="connsiteY4" fmla="*/ 252419 h 262311"/>
              <a:gd name="connsiteX0" fmla="*/ 1 w 2376536"/>
              <a:gd name="connsiteY0" fmla="*/ 252419 h 262303"/>
              <a:gd name="connsiteX1" fmla="*/ 1185864 w 2376536"/>
              <a:gd name="connsiteY1" fmla="*/ 7 h 262303"/>
              <a:gd name="connsiteX2" fmla="*/ 2376489 w 2376536"/>
              <a:gd name="connsiteY2" fmla="*/ 261944 h 262303"/>
              <a:gd name="connsiteX3" fmla="*/ 1190626 w 2376536"/>
              <a:gd name="connsiteY3" fmla="*/ 57157 h 262303"/>
              <a:gd name="connsiteX4" fmla="*/ 1 w 2376536"/>
              <a:gd name="connsiteY4" fmla="*/ 252419 h 262303"/>
              <a:gd name="connsiteX0" fmla="*/ 1 w 2376555"/>
              <a:gd name="connsiteY0" fmla="*/ 252419 h 262303"/>
              <a:gd name="connsiteX1" fmla="*/ 1185864 w 2376555"/>
              <a:gd name="connsiteY1" fmla="*/ 7 h 262303"/>
              <a:gd name="connsiteX2" fmla="*/ 2376489 w 2376555"/>
              <a:gd name="connsiteY2" fmla="*/ 261944 h 262303"/>
              <a:gd name="connsiteX3" fmla="*/ 1190626 w 2376555"/>
              <a:gd name="connsiteY3" fmla="*/ 57157 h 262303"/>
              <a:gd name="connsiteX4" fmla="*/ 1 w 2376555"/>
              <a:gd name="connsiteY4" fmla="*/ 252419 h 262303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3 w 2376557"/>
              <a:gd name="connsiteY0" fmla="*/ 252531 h 262415"/>
              <a:gd name="connsiteX1" fmla="*/ 1200154 w 2376557"/>
              <a:gd name="connsiteY1" fmla="*/ 119 h 262415"/>
              <a:gd name="connsiteX2" fmla="*/ 2376491 w 2376557"/>
              <a:gd name="connsiteY2" fmla="*/ 262056 h 262415"/>
              <a:gd name="connsiteX3" fmla="*/ 1190628 w 2376557"/>
              <a:gd name="connsiteY3" fmla="*/ 57269 h 262415"/>
              <a:gd name="connsiteX4" fmla="*/ 3 w 2376557"/>
              <a:gd name="connsiteY4" fmla="*/ 252531 h 262415"/>
              <a:gd name="connsiteX0" fmla="*/ 3 w 2376559"/>
              <a:gd name="connsiteY0" fmla="*/ 252531 h 262415"/>
              <a:gd name="connsiteX1" fmla="*/ 1200154 w 2376559"/>
              <a:gd name="connsiteY1" fmla="*/ 119 h 262415"/>
              <a:gd name="connsiteX2" fmla="*/ 2376491 w 2376559"/>
              <a:gd name="connsiteY2" fmla="*/ 262056 h 262415"/>
              <a:gd name="connsiteX3" fmla="*/ 1209678 w 2376559"/>
              <a:gd name="connsiteY3" fmla="*/ 57269 h 262415"/>
              <a:gd name="connsiteX4" fmla="*/ 3 w 2376559"/>
              <a:gd name="connsiteY4" fmla="*/ 252531 h 262415"/>
              <a:gd name="connsiteX0" fmla="*/ 1 w 2376556"/>
              <a:gd name="connsiteY0" fmla="*/ 252531 h 262415"/>
              <a:gd name="connsiteX1" fmla="*/ 1200152 w 2376556"/>
              <a:gd name="connsiteY1" fmla="*/ 119 h 262415"/>
              <a:gd name="connsiteX2" fmla="*/ 2376489 w 2376556"/>
              <a:gd name="connsiteY2" fmla="*/ 262056 h 262415"/>
              <a:gd name="connsiteX3" fmla="*/ 1195389 w 2376556"/>
              <a:gd name="connsiteY3" fmla="*/ 57269 h 262415"/>
              <a:gd name="connsiteX4" fmla="*/ 1 w 2376556"/>
              <a:gd name="connsiteY4" fmla="*/ 252531 h 26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556" h="262415">
                <a:moveTo>
                  <a:pt x="1" y="252531"/>
                </a:moveTo>
                <a:cubicBezTo>
                  <a:pt x="795" y="243006"/>
                  <a:pt x="542134" y="-6231"/>
                  <a:pt x="1200152" y="119"/>
                </a:cubicBezTo>
                <a:cubicBezTo>
                  <a:pt x="1858170" y="6469"/>
                  <a:pt x="2369345" y="251737"/>
                  <a:pt x="2376489" y="262056"/>
                </a:cubicBezTo>
                <a:cubicBezTo>
                  <a:pt x="2383633" y="272375"/>
                  <a:pt x="1819276" y="57269"/>
                  <a:pt x="1195389" y="57269"/>
                </a:cubicBezTo>
                <a:cubicBezTo>
                  <a:pt x="571502" y="57269"/>
                  <a:pt x="-793" y="262056"/>
                  <a:pt x="1" y="252531"/>
                </a:cubicBezTo>
                <a:close/>
              </a:path>
            </a:pathLst>
          </a:cu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84964" y="1187455"/>
            <a:ext cx="1632484" cy="2033728"/>
            <a:chOff x="4684964" y="1187455"/>
            <a:chExt cx="1632484" cy="2033728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391891" y="2198318"/>
              <a:ext cx="218630" cy="1022865"/>
            </a:xfrm>
            <a:custGeom>
              <a:avLst/>
              <a:gdLst>
                <a:gd name="T0" fmla="*/ 176 w 354"/>
                <a:gd name="T1" fmla="*/ 16 h 3204"/>
                <a:gd name="T2" fmla="*/ 176 w 354"/>
                <a:gd name="T3" fmla="*/ 16 h 3204"/>
                <a:gd name="T4" fmla="*/ 148 w 354"/>
                <a:gd name="T5" fmla="*/ 14 h 3204"/>
                <a:gd name="T6" fmla="*/ 120 w 354"/>
                <a:gd name="T7" fmla="*/ 12 h 3204"/>
                <a:gd name="T8" fmla="*/ 90 w 354"/>
                <a:gd name="T9" fmla="*/ 6 h 3204"/>
                <a:gd name="T10" fmla="*/ 64 w 354"/>
                <a:gd name="T11" fmla="*/ 0 h 3204"/>
                <a:gd name="T12" fmla="*/ 0 w 354"/>
                <a:gd name="T13" fmla="*/ 3204 h 3204"/>
                <a:gd name="T14" fmla="*/ 354 w 354"/>
                <a:gd name="T15" fmla="*/ 3204 h 3204"/>
                <a:gd name="T16" fmla="*/ 290 w 354"/>
                <a:gd name="T17" fmla="*/ 0 h 3204"/>
                <a:gd name="T18" fmla="*/ 290 w 354"/>
                <a:gd name="T19" fmla="*/ 0 h 3204"/>
                <a:gd name="T20" fmla="*/ 262 w 354"/>
                <a:gd name="T21" fmla="*/ 6 h 3204"/>
                <a:gd name="T22" fmla="*/ 234 w 354"/>
                <a:gd name="T23" fmla="*/ 12 h 3204"/>
                <a:gd name="T24" fmla="*/ 206 w 354"/>
                <a:gd name="T25" fmla="*/ 14 h 3204"/>
                <a:gd name="T26" fmla="*/ 176 w 354"/>
                <a:gd name="T27" fmla="*/ 16 h 3204"/>
                <a:gd name="T28" fmla="*/ 176 w 354"/>
                <a:gd name="T29" fmla="*/ 16 h 3204"/>
                <a:gd name="connsiteX0" fmla="*/ 6494 w 11522"/>
                <a:gd name="connsiteY0" fmla="*/ 50 h 10000"/>
                <a:gd name="connsiteX1" fmla="*/ 6494 w 11522"/>
                <a:gd name="connsiteY1" fmla="*/ 50 h 10000"/>
                <a:gd name="connsiteX2" fmla="*/ 5703 w 11522"/>
                <a:gd name="connsiteY2" fmla="*/ 44 h 10000"/>
                <a:gd name="connsiteX3" fmla="*/ 4912 w 11522"/>
                <a:gd name="connsiteY3" fmla="*/ 37 h 10000"/>
                <a:gd name="connsiteX4" fmla="*/ 4064 w 11522"/>
                <a:gd name="connsiteY4" fmla="*/ 19 h 10000"/>
                <a:gd name="connsiteX5" fmla="*/ 3330 w 11522"/>
                <a:gd name="connsiteY5" fmla="*/ 0 h 10000"/>
                <a:gd name="connsiteX6" fmla="*/ 0 w 11522"/>
                <a:gd name="connsiteY6" fmla="*/ 10000 h 10000"/>
                <a:gd name="connsiteX7" fmla="*/ 11522 w 11522"/>
                <a:gd name="connsiteY7" fmla="*/ 10000 h 10000"/>
                <a:gd name="connsiteX8" fmla="*/ 9714 w 11522"/>
                <a:gd name="connsiteY8" fmla="*/ 0 h 10000"/>
                <a:gd name="connsiteX9" fmla="*/ 9714 w 11522"/>
                <a:gd name="connsiteY9" fmla="*/ 0 h 10000"/>
                <a:gd name="connsiteX10" fmla="*/ 8923 w 11522"/>
                <a:gd name="connsiteY10" fmla="*/ 19 h 10000"/>
                <a:gd name="connsiteX11" fmla="*/ 8132 w 11522"/>
                <a:gd name="connsiteY11" fmla="*/ 37 h 10000"/>
                <a:gd name="connsiteX12" fmla="*/ 7341 w 11522"/>
                <a:gd name="connsiteY12" fmla="*/ 44 h 10000"/>
                <a:gd name="connsiteX13" fmla="*/ 6494 w 11522"/>
                <a:gd name="connsiteY13" fmla="*/ 50 h 10000"/>
                <a:gd name="connsiteX14" fmla="*/ 6494 w 11522"/>
                <a:gd name="connsiteY14" fmla="*/ 50 h 10000"/>
                <a:gd name="connsiteX0" fmla="*/ 6494 w 13252"/>
                <a:gd name="connsiteY0" fmla="*/ 50 h 10000"/>
                <a:gd name="connsiteX1" fmla="*/ 6494 w 13252"/>
                <a:gd name="connsiteY1" fmla="*/ 50 h 10000"/>
                <a:gd name="connsiteX2" fmla="*/ 5703 w 13252"/>
                <a:gd name="connsiteY2" fmla="*/ 44 h 10000"/>
                <a:gd name="connsiteX3" fmla="*/ 4912 w 13252"/>
                <a:gd name="connsiteY3" fmla="*/ 37 h 10000"/>
                <a:gd name="connsiteX4" fmla="*/ 4064 w 13252"/>
                <a:gd name="connsiteY4" fmla="*/ 19 h 10000"/>
                <a:gd name="connsiteX5" fmla="*/ 3330 w 13252"/>
                <a:gd name="connsiteY5" fmla="*/ 0 h 10000"/>
                <a:gd name="connsiteX6" fmla="*/ 0 w 13252"/>
                <a:gd name="connsiteY6" fmla="*/ 10000 h 10000"/>
                <a:gd name="connsiteX7" fmla="*/ 13252 w 13252"/>
                <a:gd name="connsiteY7" fmla="*/ 9935 h 10000"/>
                <a:gd name="connsiteX8" fmla="*/ 9714 w 13252"/>
                <a:gd name="connsiteY8" fmla="*/ 0 h 10000"/>
                <a:gd name="connsiteX9" fmla="*/ 9714 w 13252"/>
                <a:gd name="connsiteY9" fmla="*/ 0 h 10000"/>
                <a:gd name="connsiteX10" fmla="*/ 8923 w 13252"/>
                <a:gd name="connsiteY10" fmla="*/ 19 h 10000"/>
                <a:gd name="connsiteX11" fmla="*/ 8132 w 13252"/>
                <a:gd name="connsiteY11" fmla="*/ 37 h 10000"/>
                <a:gd name="connsiteX12" fmla="*/ 7341 w 13252"/>
                <a:gd name="connsiteY12" fmla="*/ 44 h 10000"/>
                <a:gd name="connsiteX13" fmla="*/ 6494 w 13252"/>
                <a:gd name="connsiteY13" fmla="*/ 50 h 10000"/>
                <a:gd name="connsiteX14" fmla="*/ 6494 w 13252"/>
                <a:gd name="connsiteY14" fmla="*/ 50 h 10000"/>
                <a:gd name="connsiteX0" fmla="*/ 6494 w 13460"/>
                <a:gd name="connsiteY0" fmla="*/ 50 h 10040"/>
                <a:gd name="connsiteX1" fmla="*/ 6494 w 13460"/>
                <a:gd name="connsiteY1" fmla="*/ 50 h 10040"/>
                <a:gd name="connsiteX2" fmla="*/ 5703 w 13460"/>
                <a:gd name="connsiteY2" fmla="*/ 44 h 10040"/>
                <a:gd name="connsiteX3" fmla="*/ 4912 w 13460"/>
                <a:gd name="connsiteY3" fmla="*/ 37 h 10040"/>
                <a:gd name="connsiteX4" fmla="*/ 4064 w 13460"/>
                <a:gd name="connsiteY4" fmla="*/ 19 h 10040"/>
                <a:gd name="connsiteX5" fmla="*/ 3330 w 13460"/>
                <a:gd name="connsiteY5" fmla="*/ 0 h 10040"/>
                <a:gd name="connsiteX6" fmla="*/ 0 w 13460"/>
                <a:gd name="connsiteY6" fmla="*/ 10000 h 10040"/>
                <a:gd name="connsiteX7" fmla="*/ 13460 w 13460"/>
                <a:gd name="connsiteY7" fmla="*/ 10040 h 10040"/>
                <a:gd name="connsiteX8" fmla="*/ 9714 w 13460"/>
                <a:gd name="connsiteY8" fmla="*/ 0 h 10040"/>
                <a:gd name="connsiteX9" fmla="*/ 9714 w 13460"/>
                <a:gd name="connsiteY9" fmla="*/ 0 h 10040"/>
                <a:gd name="connsiteX10" fmla="*/ 8923 w 13460"/>
                <a:gd name="connsiteY10" fmla="*/ 19 h 10040"/>
                <a:gd name="connsiteX11" fmla="*/ 8132 w 13460"/>
                <a:gd name="connsiteY11" fmla="*/ 37 h 10040"/>
                <a:gd name="connsiteX12" fmla="*/ 7341 w 13460"/>
                <a:gd name="connsiteY12" fmla="*/ 44 h 10040"/>
                <a:gd name="connsiteX13" fmla="*/ 6494 w 13460"/>
                <a:gd name="connsiteY13" fmla="*/ 50 h 10040"/>
                <a:gd name="connsiteX14" fmla="*/ 6494 w 13460"/>
                <a:gd name="connsiteY14" fmla="*/ 50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60" h="10040">
                  <a:moveTo>
                    <a:pt x="6494" y="50"/>
                  </a:moveTo>
                  <a:lnTo>
                    <a:pt x="6494" y="50"/>
                  </a:lnTo>
                  <a:lnTo>
                    <a:pt x="5703" y="44"/>
                  </a:lnTo>
                  <a:lnTo>
                    <a:pt x="4912" y="37"/>
                  </a:lnTo>
                  <a:lnTo>
                    <a:pt x="4064" y="19"/>
                  </a:lnTo>
                  <a:lnTo>
                    <a:pt x="3330" y="0"/>
                  </a:lnTo>
                  <a:lnTo>
                    <a:pt x="0" y="10000"/>
                  </a:lnTo>
                  <a:lnTo>
                    <a:pt x="13460" y="10040"/>
                  </a:lnTo>
                  <a:lnTo>
                    <a:pt x="9714" y="0"/>
                  </a:lnTo>
                  <a:lnTo>
                    <a:pt x="9714" y="0"/>
                  </a:lnTo>
                  <a:lnTo>
                    <a:pt x="8923" y="19"/>
                  </a:lnTo>
                  <a:lnTo>
                    <a:pt x="8132" y="37"/>
                  </a:lnTo>
                  <a:lnTo>
                    <a:pt x="7341" y="44"/>
                  </a:lnTo>
                  <a:lnTo>
                    <a:pt x="6494" y="50"/>
                  </a:lnTo>
                  <a:lnTo>
                    <a:pt x="6494" y="50"/>
                  </a:ln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684964" y="1187455"/>
              <a:ext cx="1632484" cy="1631398"/>
              <a:chOff x="3063875" y="155575"/>
              <a:chExt cx="4772025" cy="4768850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3063875" y="155575"/>
                <a:ext cx="4772025" cy="4768850"/>
              </a:xfrm>
              <a:custGeom>
                <a:avLst/>
                <a:gdLst>
                  <a:gd name="T0" fmla="*/ 3004 w 3006"/>
                  <a:gd name="T1" fmla="*/ 1580 h 3004"/>
                  <a:gd name="T2" fmla="*/ 2974 w 3006"/>
                  <a:gd name="T3" fmla="*/ 1804 h 3004"/>
                  <a:gd name="T4" fmla="*/ 2914 w 3006"/>
                  <a:gd name="T5" fmla="*/ 2018 h 3004"/>
                  <a:gd name="T6" fmla="*/ 2824 w 3006"/>
                  <a:gd name="T7" fmla="*/ 2218 h 3004"/>
                  <a:gd name="T8" fmla="*/ 2706 w 3006"/>
                  <a:gd name="T9" fmla="*/ 2402 h 3004"/>
                  <a:gd name="T10" fmla="*/ 2566 w 3006"/>
                  <a:gd name="T11" fmla="*/ 2564 h 3004"/>
                  <a:gd name="T12" fmla="*/ 2402 w 3006"/>
                  <a:gd name="T13" fmla="*/ 2706 h 3004"/>
                  <a:gd name="T14" fmla="*/ 2218 w 3006"/>
                  <a:gd name="T15" fmla="*/ 2824 h 3004"/>
                  <a:gd name="T16" fmla="*/ 2020 w 3006"/>
                  <a:gd name="T17" fmla="*/ 2914 h 3004"/>
                  <a:gd name="T18" fmla="*/ 1806 w 3006"/>
                  <a:gd name="T19" fmla="*/ 2974 h 3004"/>
                  <a:gd name="T20" fmla="*/ 1580 w 3006"/>
                  <a:gd name="T21" fmla="*/ 3002 h 3004"/>
                  <a:gd name="T22" fmla="*/ 1426 w 3006"/>
                  <a:gd name="T23" fmla="*/ 3002 h 3004"/>
                  <a:gd name="T24" fmla="*/ 1200 w 3006"/>
                  <a:gd name="T25" fmla="*/ 2974 h 3004"/>
                  <a:gd name="T26" fmla="*/ 986 w 3006"/>
                  <a:gd name="T27" fmla="*/ 2914 h 3004"/>
                  <a:gd name="T28" fmla="*/ 786 w 3006"/>
                  <a:gd name="T29" fmla="*/ 2824 h 3004"/>
                  <a:gd name="T30" fmla="*/ 604 w 3006"/>
                  <a:gd name="T31" fmla="*/ 2706 h 3004"/>
                  <a:gd name="T32" fmla="*/ 440 w 3006"/>
                  <a:gd name="T33" fmla="*/ 2564 h 3004"/>
                  <a:gd name="T34" fmla="*/ 298 w 3006"/>
                  <a:gd name="T35" fmla="*/ 2402 h 3004"/>
                  <a:gd name="T36" fmla="*/ 182 w 3006"/>
                  <a:gd name="T37" fmla="*/ 2218 h 3004"/>
                  <a:gd name="T38" fmla="*/ 92 w 3006"/>
                  <a:gd name="T39" fmla="*/ 2018 h 3004"/>
                  <a:gd name="T40" fmla="*/ 30 w 3006"/>
                  <a:gd name="T41" fmla="*/ 1804 h 3004"/>
                  <a:gd name="T42" fmla="*/ 2 w 3006"/>
                  <a:gd name="T43" fmla="*/ 1580 h 3004"/>
                  <a:gd name="T44" fmla="*/ 2 w 3006"/>
                  <a:gd name="T45" fmla="*/ 1424 h 3004"/>
                  <a:gd name="T46" fmla="*/ 30 w 3006"/>
                  <a:gd name="T47" fmla="*/ 1200 h 3004"/>
                  <a:gd name="T48" fmla="*/ 92 w 3006"/>
                  <a:gd name="T49" fmla="*/ 986 h 3004"/>
                  <a:gd name="T50" fmla="*/ 182 w 3006"/>
                  <a:gd name="T51" fmla="*/ 786 h 3004"/>
                  <a:gd name="T52" fmla="*/ 298 w 3006"/>
                  <a:gd name="T53" fmla="*/ 602 h 3004"/>
                  <a:gd name="T54" fmla="*/ 440 w 3006"/>
                  <a:gd name="T55" fmla="*/ 440 h 3004"/>
                  <a:gd name="T56" fmla="*/ 604 w 3006"/>
                  <a:gd name="T57" fmla="*/ 298 h 3004"/>
                  <a:gd name="T58" fmla="*/ 786 w 3006"/>
                  <a:gd name="T59" fmla="*/ 180 h 3004"/>
                  <a:gd name="T60" fmla="*/ 986 w 3006"/>
                  <a:gd name="T61" fmla="*/ 90 h 3004"/>
                  <a:gd name="T62" fmla="*/ 1200 w 3006"/>
                  <a:gd name="T63" fmla="*/ 30 h 3004"/>
                  <a:gd name="T64" fmla="*/ 1426 w 3006"/>
                  <a:gd name="T65" fmla="*/ 2 h 3004"/>
                  <a:gd name="T66" fmla="*/ 1580 w 3006"/>
                  <a:gd name="T67" fmla="*/ 2 h 3004"/>
                  <a:gd name="T68" fmla="*/ 1806 w 3006"/>
                  <a:gd name="T69" fmla="*/ 30 h 3004"/>
                  <a:gd name="T70" fmla="*/ 2020 w 3006"/>
                  <a:gd name="T71" fmla="*/ 90 h 3004"/>
                  <a:gd name="T72" fmla="*/ 2218 w 3006"/>
                  <a:gd name="T73" fmla="*/ 180 h 3004"/>
                  <a:gd name="T74" fmla="*/ 2402 w 3006"/>
                  <a:gd name="T75" fmla="*/ 298 h 3004"/>
                  <a:gd name="T76" fmla="*/ 2566 w 3006"/>
                  <a:gd name="T77" fmla="*/ 440 h 3004"/>
                  <a:gd name="T78" fmla="*/ 2706 w 3006"/>
                  <a:gd name="T79" fmla="*/ 602 h 3004"/>
                  <a:gd name="T80" fmla="*/ 2824 w 3006"/>
                  <a:gd name="T81" fmla="*/ 786 h 3004"/>
                  <a:gd name="T82" fmla="*/ 2914 w 3006"/>
                  <a:gd name="T83" fmla="*/ 986 h 3004"/>
                  <a:gd name="T84" fmla="*/ 2974 w 3006"/>
                  <a:gd name="T85" fmla="*/ 1200 h 3004"/>
                  <a:gd name="T86" fmla="*/ 3004 w 3006"/>
                  <a:gd name="T87" fmla="*/ 1424 h 3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6" h="3004">
                    <a:moveTo>
                      <a:pt x="3006" y="1502"/>
                    </a:moveTo>
                    <a:lnTo>
                      <a:pt x="3006" y="1502"/>
                    </a:lnTo>
                    <a:lnTo>
                      <a:pt x="3004" y="1580"/>
                    </a:lnTo>
                    <a:lnTo>
                      <a:pt x="2998" y="1656"/>
                    </a:lnTo>
                    <a:lnTo>
                      <a:pt x="2988" y="1730"/>
                    </a:lnTo>
                    <a:lnTo>
                      <a:pt x="2974" y="1804"/>
                    </a:lnTo>
                    <a:lnTo>
                      <a:pt x="2958" y="1878"/>
                    </a:lnTo>
                    <a:lnTo>
                      <a:pt x="2938" y="1948"/>
                    </a:lnTo>
                    <a:lnTo>
                      <a:pt x="2914" y="2018"/>
                    </a:lnTo>
                    <a:lnTo>
                      <a:pt x="2888" y="2088"/>
                    </a:lnTo>
                    <a:lnTo>
                      <a:pt x="2858" y="2154"/>
                    </a:lnTo>
                    <a:lnTo>
                      <a:pt x="2824" y="2218"/>
                    </a:lnTo>
                    <a:lnTo>
                      <a:pt x="2788" y="2282"/>
                    </a:lnTo>
                    <a:lnTo>
                      <a:pt x="2748" y="2342"/>
                    </a:lnTo>
                    <a:lnTo>
                      <a:pt x="2706" y="2402"/>
                    </a:lnTo>
                    <a:lnTo>
                      <a:pt x="2662" y="2458"/>
                    </a:lnTo>
                    <a:lnTo>
                      <a:pt x="2616" y="2512"/>
                    </a:lnTo>
                    <a:lnTo>
                      <a:pt x="2566" y="2564"/>
                    </a:lnTo>
                    <a:lnTo>
                      <a:pt x="2514" y="2614"/>
                    </a:lnTo>
                    <a:lnTo>
                      <a:pt x="2458" y="2662"/>
                    </a:lnTo>
                    <a:lnTo>
                      <a:pt x="2402" y="2706"/>
                    </a:lnTo>
                    <a:lnTo>
                      <a:pt x="2342" y="2748"/>
                    </a:lnTo>
                    <a:lnTo>
                      <a:pt x="2282" y="2788"/>
                    </a:lnTo>
                    <a:lnTo>
                      <a:pt x="2218" y="2824"/>
                    </a:lnTo>
                    <a:lnTo>
                      <a:pt x="2154" y="2856"/>
                    </a:lnTo>
                    <a:lnTo>
                      <a:pt x="2088" y="2886"/>
                    </a:lnTo>
                    <a:lnTo>
                      <a:pt x="2020" y="2914"/>
                    </a:lnTo>
                    <a:lnTo>
                      <a:pt x="1950" y="2938"/>
                    </a:lnTo>
                    <a:lnTo>
                      <a:pt x="1878" y="2958"/>
                    </a:lnTo>
                    <a:lnTo>
                      <a:pt x="1806" y="2974"/>
                    </a:lnTo>
                    <a:lnTo>
                      <a:pt x="1732" y="2988"/>
                    </a:lnTo>
                    <a:lnTo>
                      <a:pt x="1656" y="2998"/>
                    </a:lnTo>
                    <a:lnTo>
                      <a:pt x="1580" y="3002"/>
                    </a:lnTo>
                    <a:lnTo>
                      <a:pt x="1502" y="3004"/>
                    </a:lnTo>
                    <a:lnTo>
                      <a:pt x="1502" y="3004"/>
                    </a:lnTo>
                    <a:lnTo>
                      <a:pt x="1426" y="3002"/>
                    </a:lnTo>
                    <a:lnTo>
                      <a:pt x="1350" y="2998"/>
                    </a:lnTo>
                    <a:lnTo>
                      <a:pt x="1274" y="2988"/>
                    </a:lnTo>
                    <a:lnTo>
                      <a:pt x="1200" y="2974"/>
                    </a:lnTo>
                    <a:lnTo>
                      <a:pt x="1128" y="2958"/>
                    </a:lnTo>
                    <a:lnTo>
                      <a:pt x="1056" y="2938"/>
                    </a:lnTo>
                    <a:lnTo>
                      <a:pt x="986" y="2914"/>
                    </a:lnTo>
                    <a:lnTo>
                      <a:pt x="918" y="2886"/>
                    </a:lnTo>
                    <a:lnTo>
                      <a:pt x="852" y="2856"/>
                    </a:lnTo>
                    <a:lnTo>
                      <a:pt x="786" y="2824"/>
                    </a:lnTo>
                    <a:lnTo>
                      <a:pt x="724" y="2788"/>
                    </a:lnTo>
                    <a:lnTo>
                      <a:pt x="662" y="2748"/>
                    </a:lnTo>
                    <a:lnTo>
                      <a:pt x="604" y="2706"/>
                    </a:lnTo>
                    <a:lnTo>
                      <a:pt x="546" y="2662"/>
                    </a:lnTo>
                    <a:lnTo>
                      <a:pt x="492" y="2614"/>
                    </a:lnTo>
                    <a:lnTo>
                      <a:pt x="440" y="2564"/>
                    </a:lnTo>
                    <a:lnTo>
                      <a:pt x="390" y="2512"/>
                    </a:lnTo>
                    <a:lnTo>
                      <a:pt x="344" y="2458"/>
                    </a:lnTo>
                    <a:lnTo>
                      <a:pt x="298" y="2402"/>
                    </a:lnTo>
                    <a:lnTo>
                      <a:pt x="256" y="2342"/>
                    </a:lnTo>
                    <a:lnTo>
                      <a:pt x="218" y="2282"/>
                    </a:lnTo>
                    <a:lnTo>
                      <a:pt x="182" y="2218"/>
                    </a:lnTo>
                    <a:lnTo>
                      <a:pt x="148" y="2154"/>
                    </a:lnTo>
                    <a:lnTo>
                      <a:pt x="118" y="2088"/>
                    </a:lnTo>
                    <a:lnTo>
                      <a:pt x="92" y="2018"/>
                    </a:lnTo>
                    <a:lnTo>
                      <a:pt x="68" y="1948"/>
                    </a:lnTo>
                    <a:lnTo>
                      <a:pt x="48" y="1878"/>
                    </a:lnTo>
                    <a:lnTo>
                      <a:pt x="30" y="1804"/>
                    </a:lnTo>
                    <a:lnTo>
                      <a:pt x="18" y="1730"/>
                    </a:lnTo>
                    <a:lnTo>
                      <a:pt x="8" y="1656"/>
                    </a:lnTo>
                    <a:lnTo>
                      <a:pt x="2" y="1580"/>
                    </a:lnTo>
                    <a:lnTo>
                      <a:pt x="0" y="1502"/>
                    </a:lnTo>
                    <a:lnTo>
                      <a:pt x="0" y="1502"/>
                    </a:lnTo>
                    <a:lnTo>
                      <a:pt x="2" y="1424"/>
                    </a:lnTo>
                    <a:lnTo>
                      <a:pt x="8" y="1348"/>
                    </a:lnTo>
                    <a:lnTo>
                      <a:pt x="18" y="1274"/>
                    </a:lnTo>
                    <a:lnTo>
                      <a:pt x="30" y="1200"/>
                    </a:lnTo>
                    <a:lnTo>
                      <a:pt x="48" y="1126"/>
                    </a:lnTo>
                    <a:lnTo>
                      <a:pt x="68" y="1056"/>
                    </a:lnTo>
                    <a:lnTo>
                      <a:pt x="92" y="986"/>
                    </a:lnTo>
                    <a:lnTo>
                      <a:pt x="118" y="918"/>
                    </a:lnTo>
                    <a:lnTo>
                      <a:pt x="148" y="850"/>
                    </a:lnTo>
                    <a:lnTo>
                      <a:pt x="182" y="786"/>
                    </a:lnTo>
                    <a:lnTo>
                      <a:pt x="218" y="722"/>
                    </a:lnTo>
                    <a:lnTo>
                      <a:pt x="256" y="662"/>
                    </a:lnTo>
                    <a:lnTo>
                      <a:pt x="298" y="602"/>
                    </a:lnTo>
                    <a:lnTo>
                      <a:pt x="344" y="546"/>
                    </a:lnTo>
                    <a:lnTo>
                      <a:pt x="390" y="492"/>
                    </a:lnTo>
                    <a:lnTo>
                      <a:pt x="440" y="440"/>
                    </a:lnTo>
                    <a:lnTo>
                      <a:pt x="492" y="390"/>
                    </a:lnTo>
                    <a:lnTo>
                      <a:pt x="546" y="342"/>
                    </a:lnTo>
                    <a:lnTo>
                      <a:pt x="604" y="298"/>
                    </a:lnTo>
                    <a:lnTo>
                      <a:pt x="662" y="256"/>
                    </a:lnTo>
                    <a:lnTo>
                      <a:pt x="724" y="216"/>
                    </a:lnTo>
                    <a:lnTo>
                      <a:pt x="786" y="180"/>
                    </a:lnTo>
                    <a:lnTo>
                      <a:pt x="852" y="148"/>
                    </a:lnTo>
                    <a:lnTo>
                      <a:pt x="918" y="118"/>
                    </a:lnTo>
                    <a:lnTo>
                      <a:pt x="986" y="90"/>
                    </a:lnTo>
                    <a:lnTo>
                      <a:pt x="1056" y="66"/>
                    </a:lnTo>
                    <a:lnTo>
                      <a:pt x="1128" y="46"/>
                    </a:lnTo>
                    <a:lnTo>
                      <a:pt x="1200" y="30"/>
                    </a:lnTo>
                    <a:lnTo>
                      <a:pt x="1274" y="16"/>
                    </a:lnTo>
                    <a:lnTo>
                      <a:pt x="1350" y="8"/>
                    </a:lnTo>
                    <a:lnTo>
                      <a:pt x="1426" y="2"/>
                    </a:lnTo>
                    <a:lnTo>
                      <a:pt x="1502" y="0"/>
                    </a:lnTo>
                    <a:lnTo>
                      <a:pt x="1502" y="0"/>
                    </a:lnTo>
                    <a:lnTo>
                      <a:pt x="1580" y="2"/>
                    </a:lnTo>
                    <a:lnTo>
                      <a:pt x="1656" y="8"/>
                    </a:lnTo>
                    <a:lnTo>
                      <a:pt x="1732" y="16"/>
                    </a:lnTo>
                    <a:lnTo>
                      <a:pt x="1806" y="30"/>
                    </a:lnTo>
                    <a:lnTo>
                      <a:pt x="1878" y="46"/>
                    </a:lnTo>
                    <a:lnTo>
                      <a:pt x="1950" y="66"/>
                    </a:lnTo>
                    <a:lnTo>
                      <a:pt x="2020" y="90"/>
                    </a:lnTo>
                    <a:lnTo>
                      <a:pt x="2088" y="118"/>
                    </a:lnTo>
                    <a:lnTo>
                      <a:pt x="2154" y="148"/>
                    </a:lnTo>
                    <a:lnTo>
                      <a:pt x="2218" y="180"/>
                    </a:lnTo>
                    <a:lnTo>
                      <a:pt x="2282" y="216"/>
                    </a:lnTo>
                    <a:lnTo>
                      <a:pt x="2342" y="256"/>
                    </a:lnTo>
                    <a:lnTo>
                      <a:pt x="2402" y="298"/>
                    </a:lnTo>
                    <a:lnTo>
                      <a:pt x="2458" y="342"/>
                    </a:lnTo>
                    <a:lnTo>
                      <a:pt x="2514" y="390"/>
                    </a:lnTo>
                    <a:lnTo>
                      <a:pt x="2566" y="440"/>
                    </a:lnTo>
                    <a:lnTo>
                      <a:pt x="2616" y="492"/>
                    </a:lnTo>
                    <a:lnTo>
                      <a:pt x="2662" y="546"/>
                    </a:lnTo>
                    <a:lnTo>
                      <a:pt x="2706" y="602"/>
                    </a:lnTo>
                    <a:lnTo>
                      <a:pt x="2748" y="662"/>
                    </a:lnTo>
                    <a:lnTo>
                      <a:pt x="2788" y="722"/>
                    </a:lnTo>
                    <a:lnTo>
                      <a:pt x="2824" y="786"/>
                    </a:lnTo>
                    <a:lnTo>
                      <a:pt x="2858" y="850"/>
                    </a:lnTo>
                    <a:lnTo>
                      <a:pt x="2888" y="918"/>
                    </a:lnTo>
                    <a:lnTo>
                      <a:pt x="2914" y="986"/>
                    </a:lnTo>
                    <a:lnTo>
                      <a:pt x="2938" y="1056"/>
                    </a:lnTo>
                    <a:lnTo>
                      <a:pt x="2958" y="1126"/>
                    </a:lnTo>
                    <a:lnTo>
                      <a:pt x="2974" y="1200"/>
                    </a:lnTo>
                    <a:lnTo>
                      <a:pt x="2988" y="1274"/>
                    </a:lnTo>
                    <a:lnTo>
                      <a:pt x="2998" y="1348"/>
                    </a:lnTo>
                    <a:lnTo>
                      <a:pt x="3004" y="1424"/>
                    </a:lnTo>
                    <a:lnTo>
                      <a:pt x="3006" y="1502"/>
                    </a:lnTo>
                    <a:lnTo>
                      <a:pt x="3006" y="150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964882" y="2056584"/>
                <a:ext cx="966838" cy="966835"/>
              </a:xfrm>
              <a:custGeom>
                <a:avLst/>
                <a:gdLst>
                  <a:gd name="T0" fmla="*/ 520 w 520"/>
                  <a:gd name="T1" fmla="*/ 260 h 520"/>
                  <a:gd name="T2" fmla="*/ 516 w 520"/>
                  <a:gd name="T3" fmla="*/ 312 h 520"/>
                  <a:gd name="T4" fmla="*/ 500 w 520"/>
                  <a:gd name="T5" fmla="*/ 362 h 520"/>
                  <a:gd name="T6" fmla="*/ 476 w 520"/>
                  <a:gd name="T7" fmla="*/ 406 h 520"/>
                  <a:gd name="T8" fmla="*/ 444 w 520"/>
                  <a:gd name="T9" fmla="*/ 444 h 520"/>
                  <a:gd name="T10" fmla="*/ 406 w 520"/>
                  <a:gd name="T11" fmla="*/ 476 h 520"/>
                  <a:gd name="T12" fmla="*/ 362 w 520"/>
                  <a:gd name="T13" fmla="*/ 500 h 520"/>
                  <a:gd name="T14" fmla="*/ 314 w 520"/>
                  <a:gd name="T15" fmla="*/ 514 h 520"/>
                  <a:gd name="T16" fmla="*/ 260 w 520"/>
                  <a:gd name="T17" fmla="*/ 520 h 520"/>
                  <a:gd name="T18" fmla="*/ 234 w 520"/>
                  <a:gd name="T19" fmla="*/ 518 h 520"/>
                  <a:gd name="T20" fmla="*/ 184 w 520"/>
                  <a:gd name="T21" fmla="*/ 508 h 520"/>
                  <a:gd name="T22" fmla="*/ 136 w 520"/>
                  <a:gd name="T23" fmla="*/ 488 h 520"/>
                  <a:gd name="T24" fmla="*/ 96 w 520"/>
                  <a:gd name="T25" fmla="*/ 460 h 520"/>
                  <a:gd name="T26" fmla="*/ 60 w 520"/>
                  <a:gd name="T27" fmla="*/ 426 h 520"/>
                  <a:gd name="T28" fmla="*/ 32 w 520"/>
                  <a:gd name="T29" fmla="*/ 384 h 520"/>
                  <a:gd name="T30" fmla="*/ 12 w 520"/>
                  <a:gd name="T31" fmla="*/ 338 h 520"/>
                  <a:gd name="T32" fmla="*/ 2 w 520"/>
                  <a:gd name="T33" fmla="*/ 286 h 520"/>
                  <a:gd name="T34" fmla="*/ 0 w 520"/>
                  <a:gd name="T35" fmla="*/ 260 h 520"/>
                  <a:gd name="T36" fmla="*/ 6 w 520"/>
                  <a:gd name="T37" fmla="*/ 208 h 520"/>
                  <a:gd name="T38" fmla="*/ 22 w 520"/>
                  <a:gd name="T39" fmla="*/ 158 h 520"/>
                  <a:gd name="T40" fmla="*/ 46 w 520"/>
                  <a:gd name="T41" fmla="*/ 114 h 520"/>
                  <a:gd name="T42" fmla="*/ 76 w 520"/>
                  <a:gd name="T43" fmla="*/ 76 h 520"/>
                  <a:gd name="T44" fmla="*/ 116 w 520"/>
                  <a:gd name="T45" fmla="*/ 44 h 520"/>
                  <a:gd name="T46" fmla="*/ 160 w 520"/>
                  <a:gd name="T47" fmla="*/ 20 h 520"/>
                  <a:gd name="T48" fmla="*/ 208 w 520"/>
                  <a:gd name="T49" fmla="*/ 6 h 520"/>
                  <a:gd name="T50" fmla="*/ 260 w 520"/>
                  <a:gd name="T51" fmla="*/ 0 h 520"/>
                  <a:gd name="T52" fmla="*/ 288 w 520"/>
                  <a:gd name="T53" fmla="*/ 2 h 520"/>
                  <a:gd name="T54" fmla="*/ 338 w 520"/>
                  <a:gd name="T55" fmla="*/ 12 h 520"/>
                  <a:gd name="T56" fmla="*/ 384 w 520"/>
                  <a:gd name="T57" fmla="*/ 32 h 520"/>
                  <a:gd name="T58" fmla="*/ 426 w 520"/>
                  <a:gd name="T59" fmla="*/ 60 h 520"/>
                  <a:gd name="T60" fmla="*/ 462 w 520"/>
                  <a:gd name="T61" fmla="*/ 94 h 520"/>
                  <a:gd name="T62" fmla="*/ 490 w 520"/>
                  <a:gd name="T63" fmla="*/ 136 h 520"/>
                  <a:gd name="T64" fmla="*/ 510 w 520"/>
                  <a:gd name="T65" fmla="*/ 182 h 520"/>
                  <a:gd name="T66" fmla="*/ 520 w 520"/>
                  <a:gd name="T67" fmla="*/ 234 h 520"/>
                  <a:gd name="T68" fmla="*/ 520 w 520"/>
                  <a:gd name="T69" fmla="*/ 26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0" h="520">
                    <a:moveTo>
                      <a:pt x="520" y="260"/>
                    </a:moveTo>
                    <a:lnTo>
                      <a:pt x="520" y="260"/>
                    </a:lnTo>
                    <a:lnTo>
                      <a:pt x="520" y="286"/>
                    </a:lnTo>
                    <a:lnTo>
                      <a:pt x="516" y="312"/>
                    </a:lnTo>
                    <a:lnTo>
                      <a:pt x="510" y="338"/>
                    </a:lnTo>
                    <a:lnTo>
                      <a:pt x="500" y="362"/>
                    </a:lnTo>
                    <a:lnTo>
                      <a:pt x="490" y="384"/>
                    </a:lnTo>
                    <a:lnTo>
                      <a:pt x="476" y="406"/>
                    </a:lnTo>
                    <a:lnTo>
                      <a:pt x="462" y="426"/>
                    </a:lnTo>
                    <a:lnTo>
                      <a:pt x="444" y="444"/>
                    </a:lnTo>
                    <a:lnTo>
                      <a:pt x="426" y="460"/>
                    </a:lnTo>
                    <a:lnTo>
                      <a:pt x="406" y="476"/>
                    </a:lnTo>
                    <a:lnTo>
                      <a:pt x="384" y="488"/>
                    </a:lnTo>
                    <a:lnTo>
                      <a:pt x="362" y="500"/>
                    </a:lnTo>
                    <a:lnTo>
                      <a:pt x="338" y="508"/>
                    </a:lnTo>
                    <a:lnTo>
                      <a:pt x="314" y="514"/>
                    </a:lnTo>
                    <a:lnTo>
                      <a:pt x="288" y="518"/>
                    </a:lnTo>
                    <a:lnTo>
                      <a:pt x="260" y="520"/>
                    </a:lnTo>
                    <a:lnTo>
                      <a:pt x="260" y="520"/>
                    </a:lnTo>
                    <a:lnTo>
                      <a:pt x="234" y="518"/>
                    </a:lnTo>
                    <a:lnTo>
                      <a:pt x="208" y="514"/>
                    </a:lnTo>
                    <a:lnTo>
                      <a:pt x="184" y="508"/>
                    </a:lnTo>
                    <a:lnTo>
                      <a:pt x="160" y="500"/>
                    </a:lnTo>
                    <a:lnTo>
                      <a:pt x="136" y="488"/>
                    </a:lnTo>
                    <a:lnTo>
                      <a:pt x="116" y="476"/>
                    </a:lnTo>
                    <a:lnTo>
                      <a:pt x="96" y="460"/>
                    </a:lnTo>
                    <a:lnTo>
                      <a:pt x="76" y="444"/>
                    </a:lnTo>
                    <a:lnTo>
                      <a:pt x="60" y="426"/>
                    </a:lnTo>
                    <a:lnTo>
                      <a:pt x="46" y="406"/>
                    </a:lnTo>
                    <a:lnTo>
                      <a:pt x="32" y="384"/>
                    </a:lnTo>
                    <a:lnTo>
                      <a:pt x="22" y="362"/>
                    </a:lnTo>
                    <a:lnTo>
                      <a:pt x="12" y="338"/>
                    </a:lnTo>
                    <a:lnTo>
                      <a:pt x="6" y="312"/>
                    </a:lnTo>
                    <a:lnTo>
                      <a:pt x="2" y="286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2" y="234"/>
                    </a:lnTo>
                    <a:lnTo>
                      <a:pt x="6" y="208"/>
                    </a:lnTo>
                    <a:lnTo>
                      <a:pt x="12" y="182"/>
                    </a:lnTo>
                    <a:lnTo>
                      <a:pt x="22" y="158"/>
                    </a:lnTo>
                    <a:lnTo>
                      <a:pt x="32" y="136"/>
                    </a:lnTo>
                    <a:lnTo>
                      <a:pt x="46" y="114"/>
                    </a:lnTo>
                    <a:lnTo>
                      <a:pt x="60" y="94"/>
                    </a:lnTo>
                    <a:lnTo>
                      <a:pt x="76" y="76"/>
                    </a:lnTo>
                    <a:lnTo>
                      <a:pt x="96" y="60"/>
                    </a:lnTo>
                    <a:lnTo>
                      <a:pt x="116" y="44"/>
                    </a:lnTo>
                    <a:lnTo>
                      <a:pt x="136" y="32"/>
                    </a:lnTo>
                    <a:lnTo>
                      <a:pt x="160" y="20"/>
                    </a:lnTo>
                    <a:lnTo>
                      <a:pt x="184" y="12"/>
                    </a:lnTo>
                    <a:lnTo>
                      <a:pt x="208" y="6"/>
                    </a:lnTo>
                    <a:lnTo>
                      <a:pt x="234" y="2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88" y="2"/>
                    </a:lnTo>
                    <a:lnTo>
                      <a:pt x="314" y="6"/>
                    </a:lnTo>
                    <a:lnTo>
                      <a:pt x="338" y="12"/>
                    </a:lnTo>
                    <a:lnTo>
                      <a:pt x="362" y="20"/>
                    </a:lnTo>
                    <a:lnTo>
                      <a:pt x="384" y="32"/>
                    </a:lnTo>
                    <a:lnTo>
                      <a:pt x="406" y="44"/>
                    </a:lnTo>
                    <a:lnTo>
                      <a:pt x="426" y="60"/>
                    </a:lnTo>
                    <a:lnTo>
                      <a:pt x="444" y="76"/>
                    </a:lnTo>
                    <a:lnTo>
                      <a:pt x="462" y="94"/>
                    </a:lnTo>
                    <a:lnTo>
                      <a:pt x="476" y="114"/>
                    </a:lnTo>
                    <a:lnTo>
                      <a:pt x="490" y="136"/>
                    </a:lnTo>
                    <a:lnTo>
                      <a:pt x="500" y="158"/>
                    </a:lnTo>
                    <a:lnTo>
                      <a:pt x="510" y="182"/>
                    </a:lnTo>
                    <a:lnTo>
                      <a:pt x="516" y="208"/>
                    </a:lnTo>
                    <a:lnTo>
                      <a:pt x="520" y="234"/>
                    </a:lnTo>
                    <a:lnTo>
                      <a:pt x="520" y="260"/>
                    </a:lnTo>
                    <a:lnTo>
                      <a:pt x="520" y="260"/>
                    </a:lnTo>
                    <a:close/>
                  </a:path>
                </a:pathLst>
              </a:custGeom>
              <a:solidFill>
                <a:srgbClr val="1F8811"/>
              </a:solidFill>
              <a:ln w="63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3384550" y="155575"/>
                <a:ext cx="4130675" cy="3587750"/>
              </a:xfrm>
              <a:custGeom>
                <a:avLst/>
                <a:gdLst>
                  <a:gd name="T0" fmla="*/ 2232 w 2602"/>
                  <a:gd name="T1" fmla="*/ 1922 h 2260"/>
                  <a:gd name="T2" fmla="*/ 2026 w 2602"/>
                  <a:gd name="T3" fmla="*/ 1804 h 2260"/>
                  <a:gd name="T4" fmla="*/ 1624 w 2602"/>
                  <a:gd name="T5" fmla="*/ 1606 h 2260"/>
                  <a:gd name="T6" fmla="*/ 1520 w 2602"/>
                  <a:gd name="T7" fmla="*/ 1528 h 2260"/>
                  <a:gd name="T8" fmla="*/ 1520 w 2602"/>
                  <a:gd name="T9" fmla="*/ 1484 h 2260"/>
                  <a:gd name="T10" fmla="*/ 1510 w 2602"/>
                  <a:gd name="T11" fmla="*/ 1430 h 2260"/>
                  <a:gd name="T12" fmla="*/ 1486 w 2602"/>
                  <a:gd name="T13" fmla="*/ 1382 h 2260"/>
                  <a:gd name="T14" fmla="*/ 1454 w 2602"/>
                  <a:gd name="T15" fmla="*/ 1342 h 2260"/>
                  <a:gd name="T16" fmla="*/ 1412 w 2602"/>
                  <a:gd name="T17" fmla="*/ 1312 h 2260"/>
                  <a:gd name="T18" fmla="*/ 1362 w 2602"/>
                  <a:gd name="T19" fmla="*/ 1290 h 2260"/>
                  <a:gd name="T20" fmla="*/ 1378 w 2602"/>
                  <a:gd name="T21" fmla="*/ 1050 h 2260"/>
                  <a:gd name="T22" fmla="*/ 1404 w 2602"/>
                  <a:gd name="T23" fmla="*/ 620 h 2260"/>
                  <a:gd name="T24" fmla="*/ 1398 w 2602"/>
                  <a:gd name="T25" fmla="*/ 438 h 2260"/>
                  <a:gd name="T26" fmla="*/ 1378 w 2602"/>
                  <a:gd name="T27" fmla="*/ 256 h 2260"/>
                  <a:gd name="T28" fmla="*/ 1342 w 2602"/>
                  <a:gd name="T29" fmla="*/ 66 h 2260"/>
                  <a:gd name="T30" fmla="*/ 1322 w 2602"/>
                  <a:gd name="T31" fmla="*/ 16 h 2260"/>
                  <a:gd name="T32" fmla="*/ 1300 w 2602"/>
                  <a:gd name="T33" fmla="*/ 0 h 2260"/>
                  <a:gd name="T34" fmla="*/ 1286 w 2602"/>
                  <a:gd name="T35" fmla="*/ 8 h 2260"/>
                  <a:gd name="T36" fmla="*/ 1266 w 2602"/>
                  <a:gd name="T37" fmla="*/ 46 h 2260"/>
                  <a:gd name="T38" fmla="*/ 1236 w 2602"/>
                  <a:gd name="T39" fmla="*/ 180 h 2260"/>
                  <a:gd name="T40" fmla="*/ 1204 w 2602"/>
                  <a:gd name="T41" fmla="*/ 438 h 2260"/>
                  <a:gd name="T42" fmla="*/ 1198 w 2602"/>
                  <a:gd name="T43" fmla="*/ 526 h 2260"/>
                  <a:gd name="T44" fmla="*/ 1208 w 2602"/>
                  <a:gd name="T45" fmla="*/ 824 h 2260"/>
                  <a:gd name="T46" fmla="*/ 1238 w 2602"/>
                  <a:gd name="T47" fmla="*/ 1290 h 2260"/>
                  <a:gd name="T48" fmla="*/ 1206 w 2602"/>
                  <a:gd name="T49" fmla="*/ 1302 h 2260"/>
                  <a:gd name="T50" fmla="*/ 1162 w 2602"/>
                  <a:gd name="T51" fmla="*/ 1332 h 2260"/>
                  <a:gd name="T52" fmla="*/ 1124 w 2602"/>
                  <a:gd name="T53" fmla="*/ 1368 h 2260"/>
                  <a:gd name="T54" fmla="*/ 1098 w 2602"/>
                  <a:gd name="T55" fmla="*/ 1414 h 2260"/>
                  <a:gd name="T56" fmla="*/ 1082 w 2602"/>
                  <a:gd name="T57" fmla="*/ 1466 h 2260"/>
                  <a:gd name="T58" fmla="*/ 1080 w 2602"/>
                  <a:gd name="T59" fmla="*/ 1502 h 2260"/>
                  <a:gd name="T60" fmla="*/ 1086 w 2602"/>
                  <a:gd name="T61" fmla="*/ 1552 h 2260"/>
                  <a:gd name="T62" fmla="*/ 668 w 2602"/>
                  <a:gd name="T63" fmla="*/ 1756 h 2260"/>
                  <a:gd name="T64" fmla="*/ 406 w 2602"/>
                  <a:gd name="T65" fmla="*/ 1898 h 2260"/>
                  <a:gd name="T66" fmla="*/ 334 w 2602"/>
                  <a:gd name="T67" fmla="*/ 1946 h 2260"/>
                  <a:gd name="T68" fmla="*/ 126 w 2602"/>
                  <a:gd name="T69" fmla="*/ 2102 h 2260"/>
                  <a:gd name="T70" fmla="*/ 26 w 2602"/>
                  <a:gd name="T71" fmla="*/ 2196 h 2260"/>
                  <a:gd name="T72" fmla="*/ 2 w 2602"/>
                  <a:gd name="T73" fmla="*/ 2234 h 2260"/>
                  <a:gd name="T74" fmla="*/ 2 w 2602"/>
                  <a:gd name="T75" fmla="*/ 2250 h 2260"/>
                  <a:gd name="T76" fmla="*/ 26 w 2602"/>
                  <a:gd name="T77" fmla="*/ 2260 h 2260"/>
                  <a:gd name="T78" fmla="*/ 80 w 2602"/>
                  <a:gd name="T79" fmla="*/ 2252 h 2260"/>
                  <a:gd name="T80" fmla="*/ 262 w 2602"/>
                  <a:gd name="T81" fmla="*/ 2188 h 2260"/>
                  <a:gd name="T82" fmla="*/ 430 w 2602"/>
                  <a:gd name="T83" fmla="*/ 2114 h 2260"/>
                  <a:gd name="T84" fmla="*/ 590 w 2602"/>
                  <a:gd name="T85" fmla="*/ 2028 h 2260"/>
                  <a:gd name="T86" fmla="*/ 946 w 2602"/>
                  <a:gd name="T87" fmla="*/ 1792 h 2260"/>
                  <a:gd name="T88" fmla="*/ 1146 w 2602"/>
                  <a:gd name="T89" fmla="*/ 1660 h 2260"/>
                  <a:gd name="T90" fmla="*/ 1198 w 2602"/>
                  <a:gd name="T91" fmla="*/ 1698 h 2260"/>
                  <a:gd name="T92" fmla="*/ 1256 w 2602"/>
                  <a:gd name="T93" fmla="*/ 1718 h 2260"/>
                  <a:gd name="T94" fmla="*/ 1300 w 2602"/>
                  <a:gd name="T95" fmla="*/ 1722 h 2260"/>
                  <a:gd name="T96" fmla="*/ 1366 w 2602"/>
                  <a:gd name="T97" fmla="*/ 1714 h 2260"/>
                  <a:gd name="T98" fmla="*/ 1422 w 2602"/>
                  <a:gd name="T99" fmla="*/ 1686 h 2260"/>
                  <a:gd name="T100" fmla="*/ 1454 w 2602"/>
                  <a:gd name="T101" fmla="*/ 1660 h 2260"/>
                  <a:gd name="T102" fmla="*/ 1840 w 2602"/>
                  <a:gd name="T103" fmla="*/ 1918 h 2260"/>
                  <a:gd name="T104" fmla="*/ 2092 w 2602"/>
                  <a:gd name="T105" fmla="*/ 2076 h 2260"/>
                  <a:gd name="T106" fmla="*/ 2170 w 2602"/>
                  <a:gd name="T107" fmla="*/ 2114 h 2260"/>
                  <a:gd name="T108" fmla="*/ 2410 w 2602"/>
                  <a:gd name="T109" fmla="*/ 2216 h 2260"/>
                  <a:gd name="T110" fmla="*/ 2542 w 2602"/>
                  <a:gd name="T111" fmla="*/ 2256 h 2260"/>
                  <a:gd name="T112" fmla="*/ 2586 w 2602"/>
                  <a:gd name="T113" fmla="*/ 2258 h 2260"/>
                  <a:gd name="T114" fmla="*/ 2600 w 2602"/>
                  <a:gd name="T115" fmla="*/ 2250 h 2260"/>
                  <a:gd name="T116" fmla="*/ 2596 w 2602"/>
                  <a:gd name="T117" fmla="*/ 2222 h 2260"/>
                  <a:gd name="T118" fmla="*/ 2562 w 2602"/>
                  <a:gd name="T119" fmla="*/ 2180 h 2260"/>
                  <a:gd name="T120" fmla="*/ 2416 w 2602"/>
                  <a:gd name="T121" fmla="*/ 2054 h 2260"/>
                  <a:gd name="T122" fmla="*/ 2268 w 2602"/>
                  <a:gd name="T123" fmla="*/ 1946 h 2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2" h="2260">
                    <a:moveTo>
                      <a:pt x="2268" y="1946"/>
                    </a:moveTo>
                    <a:lnTo>
                      <a:pt x="2268" y="1946"/>
                    </a:lnTo>
                    <a:lnTo>
                      <a:pt x="2232" y="1922"/>
                    </a:lnTo>
                    <a:lnTo>
                      <a:pt x="2194" y="1898"/>
                    </a:lnTo>
                    <a:lnTo>
                      <a:pt x="2114" y="1850"/>
                    </a:lnTo>
                    <a:lnTo>
                      <a:pt x="2026" y="1804"/>
                    </a:lnTo>
                    <a:lnTo>
                      <a:pt x="1932" y="1756"/>
                    </a:lnTo>
                    <a:lnTo>
                      <a:pt x="1730" y="1660"/>
                    </a:lnTo>
                    <a:lnTo>
                      <a:pt x="1624" y="1606"/>
                    </a:lnTo>
                    <a:lnTo>
                      <a:pt x="1516" y="1552"/>
                    </a:lnTo>
                    <a:lnTo>
                      <a:pt x="1516" y="1552"/>
                    </a:lnTo>
                    <a:lnTo>
                      <a:pt x="1520" y="1528"/>
                    </a:lnTo>
                    <a:lnTo>
                      <a:pt x="1522" y="1502"/>
                    </a:lnTo>
                    <a:lnTo>
                      <a:pt x="1522" y="1502"/>
                    </a:lnTo>
                    <a:lnTo>
                      <a:pt x="1520" y="1484"/>
                    </a:lnTo>
                    <a:lnTo>
                      <a:pt x="1518" y="1466"/>
                    </a:lnTo>
                    <a:lnTo>
                      <a:pt x="1514" y="1448"/>
                    </a:lnTo>
                    <a:lnTo>
                      <a:pt x="1510" y="1430"/>
                    </a:lnTo>
                    <a:lnTo>
                      <a:pt x="1504" y="1414"/>
                    </a:lnTo>
                    <a:lnTo>
                      <a:pt x="1496" y="1398"/>
                    </a:lnTo>
                    <a:lnTo>
                      <a:pt x="1486" y="1382"/>
                    </a:lnTo>
                    <a:lnTo>
                      <a:pt x="1476" y="1368"/>
                    </a:lnTo>
                    <a:lnTo>
                      <a:pt x="1466" y="1356"/>
                    </a:lnTo>
                    <a:lnTo>
                      <a:pt x="1454" y="1342"/>
                    </a:lnTo>
                    <a:lnTo>
                      <a:pt x="1440" y="1332"/>
                    </a:lnTo>
                    <a:lnTo>
                      <a:pt x="1426" y="1320"/>
                    </a:lnTo>
                    <a:lnTo>
                      <a:pt x="1412" y="1312"/>
                    </a:lnTo>
                    <a:lnTo>
                      <a:pt x="1396" y="1302"/>
                    </a:lnTo>
                    <a:lnTo>
                      <a:pt x="1380" y="1296"/>
                    </a:lnTo>
                    <a:lnTo>
                      <a:pt x="1362" y="1290"/>
                    </a:lnTo>
                    <a:lnTo>
                      <a:pt x="1362" y="1290"/>
                    </a:lnTo>
                    <a:lnTo>
                      <a:pt x="1370" y="1168"/>
                    </a:lnTo>
                    <a:lnTo>
                      <a:pt x="1378" y="1050"/>
                    </a:lnTo>
                    <a:lnTo>
                      <a:pt x="1394" y="824"/>
                    </a:lnTo>
                    <a:lnTo>
                      <a:pt x="1400" y="720"/>
                    </a:lnTo>
                    <a:lnTo>
                      <a:pt x="1404" y="620"/>
                    </a:lnTo>
                    <a:lnTo>
                      <a:pt x="1404" y="526"/>
                    </a:lnTo>
                    <a:lnTo>
                      <a:pt x="1402" y="482"/>
                    </a:lnTo>
                    <a:lnTo>
                      <a:pt x="1398" y="438"/>
                    </a:lnTo>
                    <a:lnTo>
                      <a:pt x="1398" y="438"/>
                    </a:lnTo>
                    <a:lnTo>
                      <a:pt x="1388" y="342"/>
                    </a:lnTo>
                    <a:lnTo>
                      <a:pt x="1378" y="256"/>
                    </a:lnTo>
                    <a:lnTo>
                      <a:pt x="1366" y="180"/>
                    </a:lnTo>
                    <a:lnTo>
                      <a:pt x="1354" y="118"/>
                    </a:lnTo>
                    <a:lnTo>
                      <a:pt x="1342" y="66"/>
                    </a:lnTo>
                    <a:lnTo>
                      <a:pt x="1336" y="46"/>
                    </a:lnTo>
                    <a:lnTo>
                      <a:pt x="1328" y="30"/>
                    </a:lnTo>
                    <a:lnTo>
                      <a:pt x="1322" y="16"/>
                    </a:lnTo>
                    <a:lnTo>
                      <a:pt x="1314" y="8"/>
                    </a:lnTo>
                    <a:lnTo>
                      <a:pt x="1308" y="2"/>
                    </a:lnTo>
                    <a:lnTo>
                      <a:pt x="1300" y="0"/>
                    </a:lnTo>
                    <a:lnTo>
                      <a:pt x="1300" y="0"/>
                    </a:lnTo>
                    <a:lnTo>
                      <a:pt x="1294" y="2"/>
                    </a:lnTo>
                    <a:lnTo>
                      <a:pt x="1286" y="8"/>
                    </a:lnTo>
                    <a:lnTo>
                      <a:pt x="1280" y="16"/>
                    </a:lnTo>
                    <a:lnTo>
                      <a:pt x="1272" y="30"/>
                    </a:lnTo>
                    <a:lnTo>
                      <a:pt x="1266" y="46"/>
                    </a:lnTo>
                    <a:lnTo>
                      <a:pt x="1260" y="66"/>
                    </a:lnTo>
                    <a:lnTo>
                      <a:pt x="1248" y="118"/>
                    </a:lnTo>
                    <a:lnTo>
                      <a:pt x="1236" y="180"/>
                    </a:lnTo>
                    <a:lnTo>
                      <a:pt x="1224" y="256"/>
                    </a:lnTo>
                    <a:lnTo>
                      <a:pt x="1214" y="342"/>
                    </a:lnTo>
                    <a:lnTo>
                      <a:pt x="1204" y="438"/>
                    </a:lnTo>
                    <a:lnTo>
                      <a:pt x="1204" y="438"/>
                    </a:lnTo>
                    <a:lnTo>
                      <a:pt x="1200" y="482"/>
                    </a:lnTo>
                    <a:lnTo>
                      <a:pt x="1198" y="526"/>
                    </a:lnTo>
                    <a:lnTo>
                      <a:pt x="1198" y="620"/>
                    </a:lnTo>
                    <a:lnTo>
                      <a:pt x="1202" y="720"/>
                    </a:lnTo>
                    <a:lnTo>
                      <a:pt x="1208" y="824"/>
                    </a:lnTo>
                    <a:lnTo>
                      <a:pt x="1224" y="1050"/>
                    </a:lnTo>
                    <a:lnTo>
                      <a:pt x="1232" y="1168"/>
                    </a:lnTo>
                    <a:lnTo>
                      <a:pt x="1238" y="1290"/>
                    </a:lnTo>
                    <a:lnTo>
                      <a:pt x="1238" y="1290"/>
                    </a:lnTo>
                    <a:lnTo>
                      <a:pt x="1222" y="1296"/>
                    </a:lnTo>
                    <a:lnTo>
                      <a:pt x="1206" y="1302"/>
                    </a:lnTo>
                    <a:lnTo>
                      <a:pt x="1190" y="1312"/>
                    </a:lnTo>
                    <a:lnTo>
                      <a:pt x="1176" y="1320"/>
                    </a:lnTo>
                    <a:lnTo>
                      <a:pt x="1162" y="1332"/>
                    </a:lnTo>
                    <a:lnTo>
                      <a:pt x="1148" y="1342"/>
                    </a:lnTo>
                    <a:lnTo>
                      <a:pt x="1136" y="1356"/>
                    </a:lnTo>
                    <a:lnTo>
                      <a:pt x="1124" y="1368"/>
                    </a:lnTo>
                    <a:lnTo>
                      <a:pt x="1114" y="1382"/>
                    </a:lnTo>
                    <a:lnTo>
                      <a:pt x="1106" y="1398"/>
                    </a:lnTo>
                    <a:lnTo>
                      <a:pt x="1098" y="1414"/>
                    </a:lnTo>
                    <a:lnTo>
                      <a:pt x="1092" y="1430"/>
                    </a:lnTo>
                    <a:lnTo>
                      <a:pt x="1086" y="1448"/>
                    </a:lnTo>
                    <a:lnTo>
                      <a:pt x="1082" y="1466"/>
                    </a:lnTo>
                    <a:lnTo>
                      <a:pt x="1080" y="1484"/>
                    </a:lnTo>
                    <a:lnTo>
                      <a:pt x="1080" y="1502"/>
                    </a:lnTo>
                    <a:lnTo>
                      <a:pt x="1080" y="1502"/>
                    </a:lnTo>
                    <a:lnTo>
                      <a:pt x="1082" y="1528"/>
                    </a:lnTo>
                    <a:lnTo>
                      <a:pt x="1086" y="1552"/>
                    </a:lnTo>
                    <a:lnTo>
                      <a:pt x="1086" y="1552"/>
                    </a:lnTo>
                    <a:lnTo>
                      <a:pt x="976" y="1606"/>
                    </a:lnTo>
                    <a:lnTo>
                      <a:pt x="870" y="1660"/>
                    </a:lnTo>
                    <a:lnTo>
                      <a:pt x="668" y="1756"/>
                    </a:lnTo>
                    <a:lnTo>
                      <a:pt x="574" y="1804"/>
                    </a:lnTo>
                    <a:lnTo>
                      <a:pt x="488" y="1850"/>
                    </a:lnTo>
                    <a:lnTo>
                      <a:pt x="406" y="1898"/>
                    </a:lnTo>
                    <a:lnTo>
                      <a:pt x="368" y="1922"/>
                    </a:lnTo>
                    <a:lnTo>
                      <a:pt x="334" y="1946"/>
                    </a:lnTo>
                    <a:lnTo>
                      <a:pt x="334" y="1946"/>
                    </a:lnTo>
                    <a:lnTo>
                      <a:pt x="254" y="2002"/>
                    </a:lnTo>
                    <a:lnTo>
                      <a:pt x="184" y="2054"/>
                    </a:lnTo>
                    <a:lnTo>
                      <a:pt x="126" y="2102"/>
                    </a:lnTo>
                    <a:lnTo>
                      <a:pt x="76" y="2144"/>
                    </a:lnTo>
                    <a:lnTo>
                      <a:pt x="40" y="2180"/>
                    </a:lnTo>
                    <a:lnTo>
                      <a:pt x="26" y="2196"/>
                    </a:lnTo>
                    <a:lnTo>
                      <a:pt x="14" y="2210"/>
                    </a:lnTo>
                    <a:lnTo>
                      <a:pt x="6" y="2222"/>
                    </a:lnTo>
                    <a:lnTo>
                      <a:pt x="2" y="2234"/>
                    </a:lnTo>
                    <a:lnTo>
                      <a:pt x="0" y="2242"/>
                    </a:lnTo>
                    <a:lnTo>
                      <a:pt x="2" y="2250"/>
                    </a:lnTo>
                    <a:lnTo>
                      <a:pt x="2" y="2250"/>
                    </a:lnTo>
                    <a:lnTo>
                      <a:pt x="6" y="2254"/>
                    </a:lnTo>
                    <a:lnTo>
                      <a:pt x="16" y="2258"/>
                    </a:lnTo>
                    <a:lnTo>
                      <a:pt x="26" y="2260"/>
                    </a:lnTo>
                    <a:lnTo>
                      <a:pt x="42" y="2258"/>
                    </a:lnTo>
                    <a:lnTo>
                      <a:pt x="60" y="2256"/>
                    </a:lnTo>
                    <a:lnTo>
                      <a:pt x="80" y="2252"/>
                    </a:lnTo>
                    <a:lnTo>
                      <a:pt x="130" y="2238"/>
                    </a:lnTo>
                    <a:lnTo>
                      <a:pt x="192" y="2216"/>
                    </a:lnTo>
                    <a:lnTo>
                      <a:pt x="262" y="2188"/>
                    </a:lnTo>
                    <a:lnTo>
                      <a:pt x="342" y="2154"/>
                    </a:lnTo>
                    <a:lnTo>
                      <a:pt x="430" y="2114"/>
                    </a:lnTo>
                    <a:lnTo>
                      <a:pt x="430" y="2114"/>
                    </a:lnTo>
                    <a:lnTo>
                      <a:pt x="470" y="2096"/>
                    </a:lnTo>
                    <a:lnTo>
                      <a:pt x="508" y="2076"/>
                    </a:lnTo>
                    <a:lnTo>
                      <a:pt x="590" y="2028"/>
                    </a:lnTo>
                    <a:lnTo>
                      <a:pt x="674" y="1976"/>
                    </a:lnTo>
                    <a:lnTo>
                      <a:pt x="762" y="1918"/>
                    </a:lnTo>
                    <a:lnTo>
                      <a:pt x="946" y="1792"/>
                    </a:lnTo>
                    <a:lnTo>
                      <a:pt x="1044" y="1726"/>
                    </a:lnTo>
                    <a:lnTo>
                      <a:pt x="1146" y="1660"/>
                    </a:lnTo>
                    <a:lnTo>
                      <a:pt x="1146" y="1660"/>
                    </a:lnTo>
                    <a:lnTo>
                      <a:pt x="1162" y="1674"/>
                    </a:lnTo>
                    <a:lnTo>
                      <a:pt x="1180" y="1686"/>
                    </a:lnTo>
                    <a:lnTo>
                      <a:pt x="1198" y="1698"/>
                    </a:lnTo>
                    <a:lnTo>
                      <a:pt x="1216" y="1706"/>
                    </a:lnTo>
                    <a:lnTo>
                      <a:pt x="1236" y="1714"/>
                    </a:lnTo>
                    <a:lnTo>
                      <a:pt x="1256" y="1718"/>
                    </a:lnTo>
                    <a:lnTo>
                      <a:pt x="1278" y="1722"/>
                    </a:lnTo>
                    <a:lnTo>
                      <a:pt x="1300" y="1722"/>
                    </a:lnTo>
                    <a:lnTo>
                      <a:pt x="1300" y="1722"/>
                    </a:lnTo>
                    <a:lnTo>
                      <a:pt x="1322" y="1722"/>
                    </a:lnTo>
                    <a:lnTo>
                      <a:pt x="1344" y="1718"/>
                    </a:lnTo>
                    <a:lnTo>
                      <a:pt x="1366" y="1714"/>
                    </a:lnTo>
                    <a:lnTo>
                      <a:pt x="1386" y="1706"/>
                    </a:lnTo>
                    <a:lnTo>
                      <a:pt x="1404" y="1698"/>
                    </a:lnTo>
                    <a:lnTo>
                      <a:pt x="1422" y="1686"/>
                    </a:lnTo>
                    <a:lnTo>
                      <a:pt x="1438" y="1674"/>
                    </a:lnTo>
                    <a:lnTo>
                      <a:pt x="1454" y="1660"/>
                    </a:lnTo>
                    <a:lnTo>
                      <a:pt x="1454" y="1660"/>
                    </a:lnTo>
                    <a:lnTo>
                      <a:pt x="1556" y="1726"/>
                    </a:lnTo>
                    <a:lnTo>
                      <a:pt x="1654" y="1792"/>
                    </a:lnTo>
                    <a:lnTo>
                      <a:pt x="1840" y="1918"/>
                    </a:lnTo>
                    <a:lnTo>
                      <a:pt x="1928" y="1976"/>
                    </a:lnTo>
                    <a:lnTo>
                      <a:pt x="2012" y="2028"/>
                    </a:lnTo>
                    <a:lnTo>
                      <a:pt x="2092" y="2076"/>
                    </a:lnTo>
                    <a:lnTo>
                      <a:pt x="2132" y="2096"/>
                    </a:lnTo>
                    <a:lnTo>
                      <a:pt x="2170" y="2114"/>
                    </a:lnTo>
                    <a:lnTo>
                      <a:pt x="2170" y="2114"/>
                    </a:lnTo>
                    <a:lnTo>
                      <a:pt x="2260" y="2154"/>
                    </a:lnTo>
                    <a:lnTo>
                      <a:pt x="2340" y="2188"/>
                    </a:lnTo>
                    <a:lnTo>
                      <a:pt x="2410" y="2216"/>
                    </a:lnTo>
                    <a:lnTo>
                      <a:pt x="2472" y="2238"/>
                    </a:lnTo>
                    <a:lnTo>
                      <a:pt x="2522" y="2252"/>
                    </a:lnTo>
                    <a:lnTo>
                      <a:pt x="2542" y="2256"/>
                    </a:lnTo>
                    <a:lnTo>
                      <a:pt x="2560" y="2258"/>
                    </a:lnTo>
                    <a:lnTo>
                      <a:pt x="2574" y="2260"/>
                    </a:lnTo>
                    <a:lnTo>
                      <a:pt x="2586" y="2258"/>
                    </a:lnTo>
                    <a:lnTo>
                      <a:pt x="2594" y="2254"/>
                    </a:lnTo>
                    <a:lnTo>
                      <a:pt x="2600" y="2250"/>
                    </a:lnTo>
                    <a:lnTo>
                      <a:pt x="2600" y="2250"/>
                    </a:lnTo>
                    <a:lnTo>
                      <a:pt x="2602" y="2242"/>
                    </a:lnTo>
                    <a:lnTo>
                      <a:pt x="2600" y="2234"/>
                    </a:lnTo>
                    <a:lnTo>
                      <a:pt x="2596" y="2222"/>
                    </a:lnTo>
                    <a:lnTo>
                      <a:pt x="2588" y="2210"/>
                    </a:lnTo>
                    <a:lnTo>
                      <a:pt x="2576" y="2196"/>
                    </a:lnTo>
                    <a:lnTo>
                      <a:pt x="2562" y="2180"/>
                    </a:lnTo>
                    <a:lnTo>
                      <a:pt x="2524" y="2144"/>
                    </a:lnTo>
                    <a:lnTo>
                      <a:pt x="2476" y="2102"/>
                    </a:lnTo>
                    <a:lnTo>
                      <a:pt x="2416" y="2054"/>
                    </a:lnTo>
                    <a:lnTo>
                      <a:pt x="2348" y="2002"/>
                    </a:lnTo>
                    <a:lnTo>
                      <a:pt x="2268" y="1946"/>
                    </a:lnTo>
                    <a:lnTo>
                      <a:pt x="2268" y="1946"/>
                    </a:lnTo>
                    <a:close/>
                  </a:path>
                </a:pathLst>
              </a:custGeom>
              <a:solidFill>
                <a:srgbClr val="10AB00"/>
              </a:solidFill>
              <a:ln w="63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6" name="任意多边形 15"/>
          <p:cNvSpPr/>
          <p:nvPr/>
        </p:nvSpPr>
        <p:spPr>
          <a:xfrm>
            <a:off x="4745976" y="3203973"/>
            <a:ext cx="1513938" cy="167166"/>
          </a:xfrm>
          <a:custGeom>
            <a:avLst/>
            <a:gdLst>
              <a:gd name="connsiteX0" fmla="*/ 47 w 2376585"/>
              <a:gd name="connsiteY0" fmla="*/ 252419 h 262311"/>
              <a:gd name="connsiteX1" fmla="*/ 1185910 w 2376585"/>
              <a:gd name="connsiteY1" fmla="*/ 7 h 262311"/>
              <a:gd name="connsiteX2" fmla="*/ 2376535 w 2376585"/>
              <a:gd name="connsiteY2" fmla="*/ 261944 h 262311"/>
              <a:gd name="connsiteX3" fmla="*/ 1228772 w 2376585"/>
              <a:gd name="connsiteY3" fmla="*/ 61919 h 262311"/>
              <a:gd name="connsiteX4" fmla="*/ 47 w 2376585"/>
              <a:gd name="connsiteY4" fmla="*/ 252419 h 262311"/>
              <a:gd name="connsiteX0" fmla="*/ 1 w 2376536"/>
              <a:gd name="connsiteY0" fmla="*/ 252419 h 262303"/>
              <a:gd name="connsiteX1" fmla="*/ 1185864 w 2376536"/>
              <a:gd name="connsiteY1" fmla="*/ 7 h 262303"/>
              <a:gd name="connsiteX2" fmla="*/ 2376489 w 2376536"/>
              <a:gd name="connsiteY2" fmla="*/ 261944 h 262303"/>
              <a:gd name="connsiteX3" fmla="*/ 1190626 w 2376536"/>
              <a:gd name="connsiteY3" fmla="*/ 57157 h 262303"/>
              <a:gd name="connsiteX4" fmla="*/ 1 w 2376536"/>
              <a:gd name="connsiteY4" fmla="*/ 252419 h 262303"/>
              <a:gd name="connsiteX0" fmla="*/ 1 w 2376555"/>
              <a:gd name="connsiteY0" fmla="*/ 252419 h 262303"/>
              <a:gd name="connsiteX1" fmla="*/ 1185864 w 2376555"/>
              <a:gd name="connsiteY1" fmla="*/ 7 h 262303"/>
              <a:gd name="connsiteX2" fmla="*/ 2376489 w 2376555"/>
              <a:gd name="connsiteY2" fmla="*/ 261944 h 262303"/>
              <a:gd name="connsiteX3" fmla="*/ 1190626 w 2376555"/>
              <a:gd name="connsiteY3" fmla="*/ 57157 h 262303"/>
              <a:gd name="connsiteX4" fmla="*/ 1 w 2376555"/>
              <a:gd name="connsiteY4" fmla="*/ 252419 h 262303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3 w 2376557"/>
              <a:gd name="connsiteY0" fmla="*/ 252531 h 262415"/>
              <a:gd name="connsiteX1" fmla="*/ 1200154 w 2376557"/>
              <a:gd name="connsiteY1" fmla="*/ 119 h 262415"/>
              <a:gd name="connsiteX2" fmla="*/ 2376491 w 2376557"/>
              <a:gd name="connsiteY2" fmla="*/ 262056 h 262415"/>
              <a:gd name="connsiteX3" fmla="*/ 1190628 w 2376557"/>
              <a:gd name="connsiteY3" fmla="*/ 57269 h 262415"/>
              <a:gd name="connsiteX4" fmla="*/ 3 w 2376557"/>
              <a:gd name="connsiteY4" fmla="*/ 252531 h 262415"/>
              <a:gd name="connsiteX0" fmla="*/ 3 w 2376559"/>
              <a:gd name="connsiteY0" fmla="*/ 252531 h 262415"/>
              <a:gd name="connsiteX1" fmla="*/ 1200154 w 2376559"/>
              <a:gd name="connsiteY1" fmla="*/ 119 h 262415"/>
              <a:gd name="connsiteX2" fmla="*/ 2376491 w 2376559"/>
              <a:gd name="connsiteY2" fmla="*/ 262056 h 262415"/>
              <a:gd name="connsiteX3" fmla="*/ 1209678 w 2376559"/>
              <a:gd name="connsiteY3" fmla="*/ 57269 h 262415"/>
              <a:gd name="connsiteX4" fmla="*/ 3 w 2376559"/>
              <a:gd name="connsiteY4" fmla="*/ 252531 h 262415"/>
              <a:gd name="connsiteX0" fmla="*/ 1 w 2376556"/>
              <a:gd name="connsiteY0" fmla="*/ 252531 h 262415"/>
              <a:gd name="connsiteX1" fmla="*/ 1200152 w 2376556"/>
              <a:gd name="connsiteY1" fmla="*/ 119 h 262415"/>
              <a:gd name="connsiteX2" fmla="*/ 2376489 w 2376556"/>
              <a:gd name="connsiteY2" fmla="*/ 262056 h 262415"/>
              <a:gd name="connsiteX3" fmla="*/ 1195389 w 2376556"/>
              <a:gd name="connsiteY3" fmla="*/ 57269 h 262415"/>
              <a:gd name="connsiteX4" fmla="*/ 1 w 2376556"/>
              <a:gd name="connsiteY4" fmla="*/ 252531 h 26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556" h="262415">
                <a:moveTo>
                  <a:pt x="1" y="252531"/>
                </a:moveTo>
                <a:cubicBezTo>
                  <a:pt x="795" y="243006"/>
                  <a:pt x="542134" y="-6231"/>
                  <a:pt x="1200152" y="119"/>
                </a:cubicBezTo>
                <a:cubicBezTo>
                  <a:pt x="1858170" y="6469"/>
                  <a:pt x="2369345" y="251737"/>
                  <a:pt x="2376489" y="262056"/>
                </a:cubicBezTo>
                <a:cubicBezTo>
                  <a:pt x="2383633" y="272375"/>
                  <a:pt x="1819276" y="57269"/>
                  <a:pt x="1195389" y="57269"/>
                </a:cubicBezTo>
                <a:cubicBezTo>
                  <a:pt x="571502" y="57269"/>
                  <a:pt x="-793" y="262056"/>
                  <a:pt x="1" y="252531"/>
                </a:cubicBezTo>
                <a:close/>
              </a:path>
            </a:pathLst>
          </a:cu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543849" y="1474415"/>
            <a:ext cx="1417958" cy="1766474"/>
            <a:chOff x="2543849" y="1474415"/>
            <a:chExt cx="1417958" cy="1766474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157878" y="2352440"/>
              <a:ext cx="189900" cy="888449"/>
            </a:xfrm>
            <a:custGeom>
              <a:avLst/>
              <a:gdLst>
                <a:gd name="T0" fmla="*/ 176 w 354"/>
                <a:gd name="T1" fmla="*/ 16 h 3204"/>
                <a:gd name="T2" fmla="*/ 176 w 354"/>
                <a:gd name="T3" fmla="*/ 16 h 3204"/>
                <a:gd name="T4" fmla="*/ 148 w 354"/>
                <a:gd name="T5" fmla="*/ 14 h 3204"/>
                <a:gd name="T6" fmla="*/ 120 w 354"/>
                <a:gd name="T7" fmla="*/ 12 h 3204"/>
                <a:gd name="T8" fmla="*/ 90 w 354"/>
                <a:gd name="T9" fmla="*/ 6 h 3204"/>
                <a:gd name="T10" fmla="*/ 64 w 354"/>
                <a:gd name="T11" fmla="*/ 0 h 3204"/>
                <a:gd name="T12" fmla="*/ 0 w 354"/>
                <a:gd name="T13" fmla="*/ 3204 h 3204"/>
                <a:gd name="T14" fmla="*/ 354 w 354"/>
                <a:gd name="T15" fmla="*/ 3204 h 3204"/>
                <a:gd name="T16" fmla="*/ 290 w 354"/>
                <a:gd name="T17" fmla="*/ 0 h 3204"/>
                <a:gd name="T18" fmla="*/ 290 w 354"/>
                <a:gd name="T19" fmla="*/ 0 h 3204"/>
                <a:gd name="T20" fmla="*/ 262 w 354"/>
                <a:gd name="T21" fmla="*/ 6 h 3204"/>
                <a:gd name="T22" fmla="*/ 234 w 354"/>
                <a:gd name="T23" fmla="*/ 12 h 3204"/>
                <a:gd name="T24" fmla="*/ 206 w 354"/>
                <a:gd name="T25" fmla="*/ 14 h 3204"/>
                <a:gd name="T26" fmla="*/ 176 w 354"/>
                <a:gd name="T27" fmla="*/ 16 h 3204"/>
                <a:gd name="T28" fmla="*/ 176 w 354"/>
                <a:gd name="T29" fmla="*/ 16 h 3204"/>
                <a:gd name="connsiteX0" fmla="*/ 6494 w 11522"/>
                <a:gd name="connsiteY0" fmla="*/ 50 h 10000"/>
                <a:gd name="connsiteX1" fmla="*/ 6494 w 11522"/>
                <a:gd name="connsiteY1" fmla="*/ 50 h 10000"/>
                <a:gd name="connsiteX2" fmla="*/ 5703 w 11522"/>
                <a:gd name="connsiteY2" fmla="*/ 44 h 10000"/>
                <a:gd name="connsiteX3" fmla="*/ 4912 w 11522"/>
                <a:gd name="connsiteY3" fmla="*/ 37 h 10000"/>
                <a:gd name="connsiteX4" fmla="*/ 4064 w 11522"/>
                <a:gd name="connsiteY4" fmla="*/ 19 h 10000"/>
                <a:gd name="connsiteX5" fmla="*/ 3330 w 11522"/>
                <a:gd name="connsiteY5" fmla="*/ 0 h 10000"/>
                <a:gd name="connsiteX6" fmla="*/ 0 w 11522"/>
                <a:gd name="connsiteY6" fmla="*/ 10000 h 10000"/>
                <a:gd name="connsiteX7" fmla="*/ 11522 w 11522"/>
                <a:gd name="connsiteY7" fmla="*/ 10000 h 10000"/>
                <a:gd name="connsiteX8" fmla="*/ 9714 w 11522"/>
                <a:gd name="connsiteY8" fmla="*/ 0 h 10000"/>
                <a:gd name="connsiteX9" fmla="*/ 9714 w 11522"/>
                <a:gd name="connsiteY9" fmla="*/ 0 h 10000"/>
                <a:gd name="connsiteX10" fmla="*/ 8923 w 11522"/>
                <a:gd name="connsiteY10" fmla="*/ 19 h 10000"/>
                <a:gd name="connsiteX11" fmla="*/ 8132 w 11522"/>
                <a:gd name="connsiteY11" fmla="*/ 37 h 10000"/>
                <a:gd name="connsiteX12" fmla="*/ 7341 w 11522"/>
                <a:gd name="connsiteY12" fmla="*/ 44 h 10000"/>
                <a:gd name="connsiteX13" fmla="*/ 6494 w 11522"/>
                <a:gd name="connsiteY13" fmla="*/ 50 h 10000"/>
                <a:gd name="connsiteX14" fmla="*/ 6494 w 11522"/>
                <a:gd name="connsiteY14" fmla="*/ 50 h 10000"/>
                <a:gd name="connsiteX0" fmla="*/ 6494 w 13252"/>
                <a:gd name="connsiteY0" fmla="*/ 50 h 10000"/>
                <a:gd name="connsiteX1" fmla="*/ 6494 w 13252"/>
                <a:gd name="connsiteY1" fmla="*/ 50 h 10000"/>
                <a:gd name="connsiteX2" fmla="*/ 5703 w 13252"/>
                <a:gd name="connsiteY2" fmla="*/ 44 h 10000"/>
                <a:gd name="connsiteX3" fmla="*/ 4912 w 13252"/>
                <a:gd name="connsiteY3" fmla="*/ 37 h 10000"/>
                <a:gd name="connsiteX4" fmla="*/ 4064 w 13252"/>
                <a:gd name="connsiteY4" fmla="*/ 19 h 10000"/>
                <a:gd name="connsiteX5" fmla="*/ 3330 w 13252"/>
                <a:gd name="connsiteY5" fmla="*/ 0 h 10000"/>
                <a:gd name="connsiteX6" fmla="*/ 0 w 13252"/>
                <a:gd name="connsiteY6" fmla="*/ 10000 h 10000"/>
                <a:gd name="connsiteX7" fmla="*/ 13252 w 13252"/>
                <a:gd name="connsiteY7" fmla="*/ 9935 h 10000"/>
                <a:gd name="connsiteX8" fmla="*/ 9714 w 13252"/>
                <a:gd name="connsiteY8" fmla="*/ 0 h 10000"/>
                <a:gd name="connsiteX9" fmla="*/ 9714 w 13252"/>
                <a:gd name="connsiteY9" fmla="*/ 0 h 10000"/>
                <a:gd name="connsiteX10" fmla="*/ 8923 w 13252"/>
                <a:gd name="connsiteY10" fmla="*/ 19 h 10000"/>
                <a:gd name="connsiteX11" fmla="*/ 8132 w 13252"/>
                <a:gd name="connsiteY11" fmla="*/ 37 h 10000"/>
                <a:gd name="connsiteX12" fmla="*/ 7341 w 13252"/>
                <a:gd name="connsiteY12" fmla="*/ 44 h 10000"/>
                <a:gd name="connsiteX13" fmla="*/ 6494 w 13252"/>
                <a:gd name="connsiteY13" fmla="*/ 50 h 10000"/>
                <a:gd name="connsiteX14" fmla="*/ 6494 w 13252"/>
                <a:gd name="connsiteY14" fmla="*/ 50 h 10000"/>
                <a:gd name="connsiteX0" fmla="*/ 6494 w 13460"/>
                <a:gd name="connsiteY0" fmla="*/ 50 h 10040"/>
                <a:gd name="connsiteX1" fmla="*/ 6494 w 13460"/>
                <a:gd name="connsiteY1" fmla="*/ 50 h 10040"/>
                <a:gd name="connsiteX2" fmla="*/ 5703 w 13460"/>
                <a:gd name="connsiteY2" fmla="*/ 44 h 10040"/>
                <a:gd name="connsiteX3" fmla="*/ 4912 w 13460"/>
                <a:gd name="connsiteY3" fmla="*/ 37 h 10040"/>
                <a:gd name="connsiteX4" fmla="*/ 4064 w 13460"/>
                <a:gd name="connsiteY4" fmla="*/ 19 h 10040"/>
                <a:gd name="connsiteX5" fmla="*/ 3330 w 13460"/>
                <a:gd name="connsiteY5" fmla="*/ 0 h 10040"/>
                <a:gd name="connsiteX6" fmla="*/ 0 w 13460"/>
                <a:gd name="connsiteY6" fmla="*/ 10000 h 10040"/>
                <a:gd name="connsiteX7" fmla="*/ 13460 w 13460"/>
                <a:gd name="connsiteY7" fmla="*/ 10040 h 10040"/>
                <a:gd name="connsiteX8" fmla="*/ 9714 w 13460"/>
                <a:gd name="connsiteY8" fmla="*/ 0 h 10040"/>
                <a:gd name="connsiteX9" fmla="*/ 9714 w 13460"/>
                <a:gd name="connsiteY9" fmla="*/ 0 h 10040"/>
                <a:gd name="connsiteX10" fmla="*/ 8923 w 13460"/>
                <a:gd name="connsiteY10" fmla="*/ 19 h 10040"/>
                <a:gd name="connsiteX11" fmla="*/ 8132 w 13460"/>
                <a:gd name="connsiteY11" fmla="*/ 37 h 10040"/>
                <a:gd name="connsiteX12" fmla="*/ 7341 w 13460"/>
                <a:gd name="connsiteY12" fmla="*/ 44 h 10040"/>
                <a:gd name="connsiteX13" fmla="*/ 6494 w 13460"/>
                <a:gd name="connsiteY13" fmla="*/ 50 h 10040"/>
                <a:gd name="connsiteX14" fmla="*/ 6494 w 13460"/>
                <a:gd name="connsiteY14" fmla="*/ 50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60" h="10040">
                  <a:moveTo>
                    <a:pt x="6494" y="50"/>
                  </a:moveTo>
                  <a:lnTo>
                    <a:pt x="6494" y="50"/>
                  </a:lnTo>
                  <a:lnTo>
                    <a:pt x="5703" y="44"/>
                  </a:lnTo>
                  <a:lnTo>
                    <a:pt x="4912" y="37"/>
                  </a:lnTo>
                  <a:lnTo>
                    <a:pt x="4064" y="19"/>
                  </a:lnTo>
                  <a:lnTo>
                    <a:pt x="3330" y="0"/>
                  </a:lnTo>
                  <a:lnTo>
                    <a:pt x="0" y="10000"/>
                  </a:lnTo>
                  <a:lnTo>
                    <a:pt x="13460" y="10040"/>
                  </a:lnTo>
                  <a:lnTo>
                    <a:pt x="9714" y="0"/>
                  </a:lnTo>
                  <a:lnTo>
                    <a:pt x="9714" y="0"/>
                  </a:lnTo>
                  <a:lnTo>
                    <a:pt x="8923" y="19"/>
                  </a:lnTo>
                  <a:lnTo>
                    <a:pt x="8132" y="37"/>
                  </a:lnTo>
                  <a:lnTo>
                    <a:pt x="7341" y="44"/>
                  </a:lnTo>
                  <a:lnTo>
                    <a:pt x="6494" y="50"/>
                  </a:lnTo>
                  <a:lnTo>
                    <a:pt x="6494" y="50"/>
                  </a:ln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543849" y="1474415"/>
              <a:ext cx="1417958" cy="1417014"/>
              <a:chOff x="3063875" y="155575"/>
              <a:chExt cx="4772025" cy="4768850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3063875" y="155575"/>
                <a:ext cx="4772025" cy="4768850"/>
              </a:xfrm>
              <a:custGeom>
                <a:avLst/>
                <a:gdLst>
                  <a:gd name="T0" fmla="*/ 3004 w 3006"/>
                  <a:gd name="T1" fmla="*/ 1580 h 3004"/>
                  <a:gd name="T2" fmla="*/ 2974 w 3006"/>
                  <a:gd name="T3" fmla="*/ 1804 h 3004"/>
                  <a:gd name="T4" fmla="*/ 2914 w 3006"/>
                  <a:gd name="T5" fmla="*/ 2018 h 3004"/>
                  <a:gd name="T6" fmla="*/ 2824 w 3006"/>
                  <a:gd name="T7" fmla="*/ 2218 h 3004"/>
                  <a:gd name="T8" fmla="*/ 2706 w 3006"/>
                  <a:gd name="T9" fmla="*/ 2402 h 3004"/>
                  <a:gd name="T10" fmla="*/ 2566 w 3006"/>
                  <a:gd name="T11" fmla="*/ 2564 h 3004"/>
                  <a:gd name="T12" fmla="*/ 2402 w 3006"/>
                  <a:gd name="T13" fmla="*/ 2706 h 3004"/>
                  <a:gd name="T14" fmla="*/ 2218 w 3006"/>
                  <a:gd name="T15" fmla="*/ 2824 h 3004"/>
                  <a:gd name="T16" fmla="*/ 2020 w 3006"/>
                  <a:gd name="T17" fmla="*/ 2914 h 3004"/>
                  <a:gd name="T18" fmla="*/ 1806 w 3006"/>
                  <a:gd name="T19" fmla="*/ 2974 h 3004"/>
                  <a:gd name="T20" fmla="*/ 1580 w 3006"/>
                  <a:gd name="T21" fmla="*/ 3002 h 3004"/>
                  <a:gd name="T22" fmla="*/ 1426 w 3006"/>
                  <a:gd name="T23" fmla="*/ 3002 h 3004"/>
                  <a:gd name="T24" fmla="*/ 1200 w 3006"/>
                  <a:gd name="T25" fmla="*/ 2974 h 3004"/>
                  <a:gd name="T26" fmla="*/ 986 w 3006"/>
                  <a:gd name="T27" fmla="*/ 2914 h 3004"/>
                  <a:gd name="T28" fmla="*/ 786 w 3006"/>
                  <a:gd name="T29" fmla="*/ 2824 h 3004"/>
                  <a:gd name="T30" fmla="*/ 604 w 3006"/>
                  <a:gd name="T31" fmla="*/ 2706 h 3004"/>
                  <a:gd name="T32" fmla="*/ 440 w 3006"/>
                  <a:gd name="T33" fmla="*/ 2564 h 3004"/>
                  <a:gd name="T34" fmla="*/ 298 w 3006"/>
                  <a:gd name="T35" fmla="*/ 2402 h 3004"/>
                  <a:gd name="T36" fmla="*/ 182 w 3006"/>
                  <a:gd name="T37" fmla="*/ 2218 h 3004"/>
                  <a:gd name="T38" fmla="*/ 92 w 3006"/>
                  <a:gd name="T39" fmla="*/ 2018 h 3004"/>
                  <a:gd name="T40" fmla="*/ 30 w 3006"/>
                  <a:gd name="T41" fmla="*/ 1804 h 3004"/>
                  <a:gd name="T42" fmla="*/ 2 w 3006"/>
                  <a:gd name="T43" fmla="*/ 1580 h 3004"/>
                  <a:gd name="T44" fmla="*/ 2 w 3006"/>
                  <a:gd name="T45" fmla="*/ 1424 h 3004"/>
                  <a:gd name="T46" fmla="*/ 30 w 3006"/>
                  <a:gd name="T47" fmla="*/ 1200 h 3004"/>
                  <a:gd name="T48" fmla="*/ 92 w 3006"/>
                  <a:gd name="T49" fmla="*/ 986 h 3004"/>
                  <a:gd name="T50" fmla="*/ 182 w 3006"/>
                  <a:gd name="T51" fmla="*/ 786 h 3004"/>
                  <a:gd name="T52" fmla="*/ 298 w 3006"/>
                  <a:gd name="T53" fmla="*/ 602 h 3004"/>
                  <a:gd name="T54" fmla="*/ 440 w 3006"/>
                  <a:gd name="T55" fmla="*/ 440 h 3004"/>
                  <a:gd name="T56" fmla="*/ 604 w 3006"/>
                  <a:gd name="T57" fmla="*/ 298 h 3004"/>
                  <a:gd name="T58" fmla="*/ 786 w 3006"/>
                  <a:gd name="T59" fmla="*/ 180 h 3004"/>
                  <a:gd name="T60" fmla="*/ 986 w 3006"/>
                  <a:gd name="T61" fmla="*/ 90 h 3004"/>
                  <a:gd name="T62" fmla="*/ 1200 w 3006"/>
                  <a:gd name="T63" fmla="*/ 30 h 3004"/>
                  <a:gd name="T64" fmla="*/ 1426 w 3006"/>
                  <a:gd name="T65" fmla="*/ 2 h 3004"/>
                  <a:gd name="T66" fmla="*/ 1580 w 3006"/>
                  <a:gd name="T67" fmla="*/ 2 h 3004"/>
                  <a:gd name="T68" fmla="*/ 1806 w 3006"/>
                  <a:gd name="T69" fmla="*/ 30 h 3004"/>
                  <a:gd name="T70" fmla="*/ 2020 w 3006"/>
                  <a:gd name="T71" fmla="*/ 90 h 3004"/>
                  <a:gd name="T72" fmla="*/ 2218 w 3006"/>
                  <a:gd name="T73" fmla="*/ 180 h 3004"/>
                  <a:gd name="T74" fmla="*/ 2402 w 3006"/>
                  <a:gd name="T75" fmla="*/ 298 h 3004"/>
                  <a:gd name="T76" fmla="*/ 2566 w 3006"/>
                  <a:gd name="T77" fmla="*/ 440 h 3004"/>
                  <a:gd name="T78" fmla="*/ 2706 w 3006"/>
                  <a:gd name="T79" fmla="*/ 602 h 3004"/>
                  <a:gd name="T80" fmla="*/ 2824 w 3006"/>
                  <a:gd name="T81" fmla="*/ 786 h 3004"/>
                  <a:gd name="T82" fmla="*/ 2914 w 3006"/>
                  <a:gd name="T83" fmla="*/ 986 h 3004"/>
                  <a:gd name="T84" fmla="*/ 2974 w 3006"/>
                  <a:gd name="T85" fmla="*/ 1200 h 3004"/>
                  <a:gd name="T86" fmla="*/ 3004 w 3006"/>
                  <a:gd name="T87" fmla="*/ 1424 h 3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6" h="3004">
                    <a:moveTo>
                      <a:pt x="3006" y="1502"/>
                    </a:moveTo>
                    <a:lnTo>
                      <a:pt x="3006" y="1502"/>
                    </a:lnTo>
                    <a:lnTo>
                      <a:pt x="3004" y="1580"/>
                    </a:lnTo>
                    <a:lnTo>
                      <a:pt x="2998" y="1656"/>
                    </a:lnTo>
                    <a:lnTo>
                      <a:pt x="2988" y="1730"/>
                    </a:lnTo>
                    <a:lnTo>
                      <a:pt x="2974" y="1804"/>
                    </a:lnTo>
                    <a:lnTo>
                      <a:pt x="2958" y="1878"/>
                    </a:lnTo>
                    <a:lnTo>
                      <a:pt x="2938" y="1948"/>
                    </a:lnTo>
                    <a:lnTo>
                      <a:pt x="2914" y="2018"/>
                    </a:lnTo>
                    <a:lnTo>
                      <a:pt x="2888" y="2088"/>
                    </a:lnTo>
                    <a:lnTo>
                      <a:pt x="2858" y="2154"/>
                    </a:lnTo>
                    <a:lnTo>
                      <a:pt x="2824" y="2218"/>
                    </a:lnTo>
                    <a:lnTo>
                      <a:pt x="2788" y="2282"/>
                    </a:lnTo>
                    <a:lnTo>
                      <a:pt x="2748" y="2342"/>
                    </a:lnTo>
                    <a:lnTo>
                      <a:pt x="2706" y="2402"/>
                    </a:lnTo>
                    <a:lnTo>
                      <a:pt x="2662" y="2458"/>
                    </a:lnTo>
                    <a:lnTo>
                      <a:pt x="2616" y="2512"/>
                    </a:lnTo>
                    <a:lnTo>
                      <a:pt x="2566" y="2564"/>
                    </a:lnTo>
                    <a:lnTo>
                      <a:pt x="2514" y="2614"/>
                    </a:lnTo>
                    <a:lnTo>
                      <a:pt x="2458" y="2662"/>
                    </a:lnTo>
                    <a:lnTo>
                      <a:pt x="2402" y="2706"/>
                    </a:lnTo>
                    <a:lnTo>
                      <a:pt x="2342" y="2748"/>
                    </a:lnTo>
                    <a:lnTo>
                      <a:pt x="2282" y="2788"/>
                    </a:lnTo>
                    <a:lnTo>
                      <a:pt x="2218" y="2824"/>
                    </a:lnTo>
                    <a:lnTo>
                      <a:pt x="2154" y="2856"/>
                    </a:lnTo>
                    <a:lnTo>
                      <a:pt x="2088" y="2886"/>
                    </a:lnTo>
                    <a:lnTo>
                      <a:pt x="2020" y="2914"/>
                    </a:lnTo>
                    <a:lnTo>
                      <a:pt x="1950" y="2938"/>
                    </a:lnTo>
                    <a:lnTo>
                      <a:pt x="1878" y="2958"/>
                    </a:lnTo>
                    <a:lnTo>
                      <a:pt x="1806" y="2974"/>
                    </a:lnTo>
                    <a:lnTo>
                      <a:pt x="1732" y="2988"/>
                    </a:lnTo>
                    <a:lnTo>
                      <a:pt x="1656" y="2998"/>
                    </a:lnTo>
                    <a:lnTo>
                      <a:pt x="1580" y="3002"/>
                    </a:lnTo>
                    <a:lnTo>
                      <a:pt x="1502" y="3004"/>
                    </a:lnTo>
                    <a:lnTo>
                      <a:pt x="1502" y="3004"/>
                    </a:lnTo>
                    <a:lnTo>
                      <a:pt x="1426" y="3002"/>
                    </a:lnTo>
                    <a:lnTo>
                      <a:pt x="1350" y="2998"/>
                    </a:lnTo>
                    <a:lnTo>
                      <a:pt x="1274" y="2988"/>
                    </a:lnTo>
                    <a:lnTo>
                      <a:pt x="1200" y="2974"/>
                    </a:lnTo>
                    <a:lnTo>
                      <a:pt x="1128" y="2958"/>
                    </a:lnTo>
                    <a:lnTo>
                      <a:pt x="1056" y="2938"/>
                    </a:lnTo>
                    <a:lnTo>
                      <a:pt x="986" y="2914"/>
                    </a:lnTo>
                    <a:lnTo>
                      <a:pt x="918" y="2886"/>
                    </a:lnTo>
                    <a:lnTo>
                      <a:pt x="852" y="2856"/>
                    </a:lnTo>
                    <a:lnTo>
                      <a:pt x="786" y="2824"/>
                    </a:lnTo>
                    <a:lnTo>
                      <a:pt x="724" y="2788"/>
                    </a:lnTo>
                    <a:lnTo>
                      <a:pt x="662" y="2748"/>
                    </a:lnTo>
                    <a:lnTo>
                      <a:pt x="604" y="2706"/>
                    </a:lnTo>
                    <a:lnTo>
                      <a:pt x="546" y="2662"/>
                    </a:lnTo>
                    <a:lnTo>
                      <a:pt x="492" y="2614"/>
                    </a:lnTo>
                    <a:lnTo>
                      <a:pt x="440" y="2564"/>
                    </a:lnTo>
                    <a:lnTo>
                      <a:pt x="390" y="2512"/>
                    </a:lnTo>
                    <a:lnTo>
                      <a:pt x="344" y="2458"/>
                    </a:lnTo>
                    <a:lnTo>
                      <a:pt x="298" y="2402"/>
                    </a:lnTo>
                    <a:lnTo>
                      <a:pt x="256" y="2342"/>
                    </a:lnTo>
                    <a:lnTo>
                      <a:pt x="218" y="2282"/>
                    </a:lnTo>
                    <a:lnTo>
                      <a:pt x="182" y="2218"/>
                    </a:lnTo>
                    <a:lnTo>
                      <a:pt x="148" y="2154"/>
                    </a:lnTo>
                    <a:lnTo>
                      <a:pt x="118" y="2088"/>
                    </a:lnTo>
                    <a:lnTo>
                      <a:pt x="92" y="2018"/>
                    </a:lnTo>
                    <a:lnTo>
                      <a:pt x="68" y="1948"/>
                    </a:lnTo>
                    <a:lnTo>
                      <a:pt x="48" y="1878"/>
                    </a:lnTo>
                    <a:lnTo>
                      <a:pt x="30" y="1804"/>
                    </a:lnTo>
                    <a:lnTo>
                      <a:pt x="18" y="1730"/>
                    </a:lnTo>
                    <a:lnTo>
                      <a:pt x="8" y="1656"/>
                    </a:lnTo>
                    <a:lnTo>
                      <a:pt x="2" y="1580"/>
                    </a:lnTo>
                    <a:lnTo>
                      <a:pt x="0" y="1502"/>
                    </a:lnTo>
                    <a:lnTo>
                      <a:pt x="0" y="1502"/>
                    </a:lnTo>
                    <a:lnTo>
                      <a:pt x="2" y="1424"/>
                    </a:lnTo>
                    <a:lnTo>
                      <a:pt x="8" y="1348"/>
                    </a:lnTo>
                    <a:lnTo>
                      <a:pt x="18" y="1274"/>
                    </a:lnTo>
                    <a:lnTo>
                      <a:pt x="30" y="1200"/>
                    </a:lnTo>
                    <a:lnTo>
                      <a:pt x="48" y="1126"/>
                    </a:lnTo>
                    <a:lnTo>
                      <a:pt x="68" y="1056"/>
                    </a:lnTo>
                    <a:lnTo>
                      <a:pt x="92" y="986"/>
                    </a:lnTo>
                    <a:lnTo>
                      <a:pt x="118" y="918"/>
                    </a:lnTo>
                    <a:lnTo>
                      <a:pt x="148" y="850"/>
                    </a:lnTo>
                    <a:lnTo>
                      <a:pt x="182" y="786"/>
                    </a:lnTo>
                    <a:lnTo>
                      <a:pt x="218" y="722"/>
                    </a:lnTo>
                    <a:lnTo>
                      <a:pt x="256" y="662"/>
                    </a:lnTo>
                    <a:lnTo>
                      <a:pt x="298" y="602"/>
                    </a:lnTo>
                    <a:lnTo>
                      <a:pt x="344" y="546"/>
                    </a:lnTo>
                    <a:lnTo>
                      <a:pt x="390" y="492"/>
                    </a:lnTo>
                    <a:lnTo>
                      <a:pt x="440" y="440"/>
                    </a:lnTo>
                    <a:lnTo>
                      <a:pt x="492" y="390"/>
                    </a:lnTo>
                    <a:lnTo>
                      <a:pt x="546" y="342"/>
                    </a:lnTo>
                    <a:lnTo>
                      <a:pt x="604" y="298"/>
                    </a:lnTo>
                    <a:lnTo>
                      <a:pt x="662" y="256"/>
                    </a:lnTo>
                    <a:lnTo>
                      <a:pt x="724" y="216"/>
                    </a:lnTo>
                    <a:lnTo>
                      <a:pt x="786" y="180"/>
                    </a:lnTo>
                    <a:lnTo>
                      <a:pt x="852" y="148"/>
                    </a:lnTo>
                    <a:lnTo>
                      <a:pt x="918" y="118"/>
                    </a:lnTo>
                    <a:lnTo>
                      <a:pt x="986" y="90"/>
                    </a:lnTo>
                    <a:lnTo>
                      <a:pt x="1056" y="66"/>
                    </a:lnTo>
                    <a:lnTo>
                      <a:pt x="1128" y="46"/>
                    </a:lnTo>
                    <a:lnTo>
                      <a:pt x="1200" y="30"/>
                    </a:lnTo>
                    <a:lnTo>
                      <a:pt x="1274" y="16"/>
                    </a:lnTo>
                    <a:lnTo>
                      <a:pt x="1350" y="8"/>
                    </a:lnTo>
                    <a:lnTo>
                      <a:pt x="1426" y="2"/>
                    </a:lnTo>
                    <a:lnTo>
                      <a:pt x="1502" y="0"/>
                    </a:lnTo>
                    <a:lnTo>
                      <a:pt x="1502" y="0"/>
                    </a:lnTo>
                    <a:lnTo>
                      <a:pt x="1580" y="2"/>
                    </a:lnTo>
                    <a:lnTo>
                      <a:pt x="1656" y="8"/>
                    </a:lnTo>
                    <a:lnTo>
                      <a:pt x="1732" y="16"/>
                    </a:lnTo>
                    <a:lnTo>
                      <a:pt x="1806" y="30"/>
                    </a:lnTo>
                    <a:lnTo>
                      <a:pt x="1878" y="46"/>
                    </a:lnTo>
                    <a:lnTo>
                      <a:pt x="1950" y="66"/>
                    </a:lnTo>
                    <a:lnTo>
                      <a:pt x="2020" y="90"/>
                    </a:lnTo>
                    <a:lnTo>
                      <a:pt x="2088" y="118"/>
                    </a:lnTo>
                    <a:lnTo>
                      <a:pt x="2154" y="148"/>
                    </a:lnTo>
                    <a:lnTo>
                      <a:pt x="2218" y="180"/>
                    </a:lnTo>
                    <a:lnTo>
                      <a:pt x="2282" y="216"/>
                    </a:lnTo>
                    <a:lnTo>
                      <a:pt x="2342" y="256"/>
                    </a:lnTo>
                    <a:lnTo>
                      <a:pt x="2402" y="298"/>
                    </a:lnTo>
                    <a:lnTo>
                      <a:pt x="2458" y="342"/>
                    </a:lnTo>
                    <a:lnTo>
                      <a:pt x="2514" y="390"/>
                    </a:lnTo>
                    <a:lnTo>
                      <a:pt x="2566" y="440"/>
                    </a:lnTo>
                    <a:lnTo>
                      <a:pt x="2616" y="492"/>
                    </a:lnTo>
                    <a:lnTo>
                      <a:pt x="2662" y="546"/>
                    </a:lnTo>
                    <a:lnTo>
                      <a:pt x="2706" y="602"/>
                    </a:lnTo>
                    <a:lnTo>
                      <a:pt x="2748" y="662"/>
                    </a:lnTo>
                    <a:lnTo>
                      <a:pt x="2788" y="722"/>
                    </a:lnTo>
                    <a:lnTo>
                      <a:pt x="2824" y="786"/>
                    </a:lnTo>
                    <a:lnTo>
                      <a:pt x="2858" y="850"/>
                    </a:lnTo>
                    <a:lnTo>
                      <a:pt x="2888" y="918"/>
                    </a:lnTo>
                    <a:lnTo>
                      <a:pt x="2914" y="986"/>
                    </a:lnTo>
                    <a:lnTo>
                      <a:pt x="2938" y="1056"/>
                    </a:lnTo>
                    <a:lnTo>
                      <a:pt x="2958" y="1126"/>
                    </a:lnTo>
                    <a:lnTo>
                      <a:pt x="2974" y="1200"/>
                    </a:lnTo>
                    <a:lnTo>
                      <a:pt x="2988" y="1274"/>
                    </a:lnTo>
                    <a:lnTo>
                      <a:pt x="2998" y="1348"/>
                    </a:lnTo>
                    <a:lnTo>
                      <a:pt x="3004" y="1424"/>
                    </a:lnTo>
                    <a:lnTo>
                      <a:pt x="3006" y="1502"/>
                    </a:lnTo>
                    <a:lnTo>
                      <a:pt x="3006" y="150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4964882" y="2056584"/>
                <a:ext cx="966838" cy="966835"/>
              </a:xfrm>
              <a:custGeom>
                <a:avLst/>
                <a:gdLst>
                  <a:gd name="T0" fmla="*/ 520 w 520"/>
                  <a:gd name="T1" fmla="*/ 260 h 520"/>
                  <a:gd name="T2" fmla="*/ 516 w 520"/>
                  <a:gd name="T3" fmla="*/ 312 h 520"/>
                  <a:gd name="T4" fmla="*/ 500 w 520"/>
                  <a:gd name="T5" fmla="*/ 362 h 520"/>
                  <a:gd name="T6" fmla="*/ 476 w 520"/>
                  <a:gd name="T7" fmla="*/ 406 h 520"/>
                  <a:gd name="T8" fmla="*/ 444 w 520"/>
                  <a:gd name="T9" fmla="*/ 444 h 520"/>
                  <a:gd name="T10" fmla="*/ 406 w 520"/>
                  <a:gd name="T11" fmla="*/ 476 h 520"/>
                  <a:gd name="T12" fmla="*/ 362 w 520"/>
                  <a:gd name="T13" fmla="*/ 500 h 520"/>
                  <a:gd name="T14" fmla="*/ 314 w 520"/>
                  <a:gd name="T15" fmla="*/ 514 h 520"/>
                  <a:gd name="T16" fmla="*/ 260 w 520"/>
                  <a:gd name="T17" fmla="*/ 520 h 520"/>
                  <a:gd name="T18" fmla="*/ 234 w 520"/>
                  <a:gd name="T19" fmla="*/ 518 h 520"/>
                  <a:gd name="T20" fmla="*/ 184 w 520"/>
                  <a:gd name="T21" fmla="*/ 508 h 520"/>
                  <a:gd name="T22" fmla="*/ 136 w 520"/>
                  <a:gd name="T23" fmla="*/ 488 h 520"/>
                  <a:gd name="T24" fmla="*/ 96 w 520"/>
                  <a:gd name="T25" fmla="*/ 460 h 520"/>
                  <a:gd name="T26" fmla="*/ 60 w 520"/>
                  <a:gd name="T27" fmla="*/ 426 h 520"/>
                  <a:gd name="T28" fmla="*/ 32 w 520"/>
                  <a:gd name="T29" fmla="*/ 384 h 520"/>
                  <a:gd name="T30" fmla="*/ 12 w 520"/>
                  <a:gd name="T31" fmla="*/ 338 h 520"/>
                  <a:gd name="T32" fmla="*/ 2 w 520"/>
                  <a:gd name="T33" fmla="*/ 286 h 520"/>
                  <a:gd name="T34" fmla="*/ 0 w 520"/>
                  <a:gd name="T35" fmla="*/ 260 h 520"/>
                  <a:gd name="T36" fmla="*/ 6 w 520"/>
                  <a:gd name="T37" fmla="*/ 208 h 520"/>
                  <a:gd name="T38" fmla="*/ 22 w 520"/>
                  <a:gd name="T39" fmla="*/ 158 h 520"/>
                  <a:gd name="T40" fmla="*/ 46 w 520"/>
                  <a:gd name="T41" fmla="*/ 114 h 520"/>
                  <a:gd name="T42" fmla="*/ 76 w 520"/>
                  <a:gd name="T43" fmla="*/ 76 h 520"/>
                  <a:gd name="T44" fmla="*/ 116 w 520"/>
                  <a:gd name="T45" fmla="*/ 44 h 520"/>
                  <a:gd name="T46" fmla="*/ 160 w 520"/>
                  <a:gd name="T47" fmla="*/ 20 h 520"/>
                  <a:gd name="T48" fmla="*/ 208 w 520"/>
                  <a:gd name="T49" fmla="*/ 6 h 520"/>
                  <a:gd name="T50" fmla="*/ 260 w 520"/>
                  <a:gd name="T51" fmla="*/ 0 h 520"/>
                  <a:gd name="T52" fmla="*/ 288 w 520"/>
                  <a:gd name="T53" fmla="*/ 2 h 520"/>
                  <a:gd name="T54" fmla="*/ 338 w 520"/>
                  <a:gd name="T55" fmla="*/ 12 h 520"/>
                  <a:gd name="T56" fmla="*/ 384 w 520"/>
                  <a:gd name="T57" fmla="*/ 32 h 520"/>
                  <a:gd name="T58" fmla="*/ 426 w 520"/>
                  <a:gd name="T59" fmla="*/ 60 h 520"/>
                  <a:gd name="T60" fmla="*/ 462 w 520"/>
                  <a:gd name="T61" fmla="*/ 94 h 520"/>
                  <a:gd name="T62" fmla="*/ 490 w 520"/>
                  <a:gd name="T63" fmla="*/ 136 h 520"/>
                  <a:gd name="T64" fmla="*/ 510 w 520"/>
                  <a:gd name="T65" fmla="*/ 182 h 520"/>
                  <a:gd name="T66" fmla="*/ 520 w 520"/>
                  <a:gd name="T67" fmla="*/ 234 h 520"/>
                  <a:gd name="T68" fmla="*/ 520 w 520"/>
                  <a:gd name="T69" fmla="*/ 26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0" h="520">
                    <a:moveTo>
                      <a:pt x="520" y="260"/>
                    </a:moveTo>
                    <a:lnTo>
                      <a:pt x="520" y="260"/>
                    </a:lnTo>
                    <a:lnTo>
                      <a:pt x="520" y="286"/>
                    </a:lnTo>
                    <a:lnTo>
                      <a:pt x="516" y="312"/>
                    </a:lnTo>
                    <a:lnTo>
                      <a:pt x="510" y="338"/>
                    </a:lnTo>
                    <a:lnTo>
                      <a:pt x="500" y="362"/>
                    </a:lnTo>
                    <a:lnTo>
                      <a:pt x="490" y="384"/>
                    </a:lnTo>
                    <a:lnTo>
                      <a:pt x="476" y="406"/>
                    </a:lnTo>
                    <a:lnTo>
                      <a:pt x="462" y="426"/>
                    </a:lnTo>
                    <a:lnTo>
                      <a:pt x="444" y="444"/>
                    </a:lnTo>
                    <a:lnTo>
                      <a:pt x="426" y="460"/>
                    </a:lnTo>
                    <a:lnTo>
                      <a:pt x="406" y="476"/>
                    </a:lnTo>
                    <a:lnTo>
                      <a:pt x="384" y="488"/>
                    </a:lnTo>
                    <a:lnTo>
                      <a:pt x="362" y="500"/>
                    </a:lnTo>
                    <a:lnTo>
                      <a:pt x="338" y="508"/>
                    </a:lnTo>
                    <a:lnTo>
                      <a:pt x="314" y="514"/>
                    </a:lnTo>
                    <a:lnTo>
                      <a:pt x="288" y="518"/>
                    </a:lnTo>
                    <a:lnTo>
                      <a:pt x="260" y="520"/>
                    </a:lnTo>
                    <a:lnTo>
                      <a:pt x="260" y="520"/>
                    </a:lnTo>
                    <a:lnTo>
                      <a:pt x="234" y="518"/>
                    </a:lnTo>
                    <a:lnTo>
                      <a:pt x="208" y="514"/>
                    </a:lnTo>
                    <a:lnTo>
                      <a:pt x="184" y="508"/>
                    </a:lnTo>
                    <a:lnTo>
                      <a:pt x="160" y="500"/>
                    </a:lnTo>
                    <a:lnTo>
                      <a:pt x="136" y="488"/>
                    </a:lnTo>
                    <a:lnTo>
                      <a:pt x="116" y="476"/>
                    </a:lnTo>
                    <a:lnTo>
                      <a:pt x="96" y="460"/>
                    </a:lnTo>
                    <a:lnTo>
                      <a:pt x="76" y="444"/>
                    </a:lnTo>
                    <a:lnTo>
                      <a:pt x="60" y="426"/>
                    </a:lnTo>
                    <a:lnTo>
                      <a:pt x="46" y="406"/>
                    </a:lnTo>
                    <a:lnTo>
                      <a:pt x="32" y="384"/>
                    </a:lnTo>
                    <a:lnTo>
                      <a:pt x="22" y="362"/>
                    </a:lnTo>
                    <a:lnTo>
                      <a:pt x="12" y="338"/>
                    </a:lnTo>
                    <a:lnTo>
                      <a:pt x="6" y="312"/>
                    </a:lnTo>
                    <a:lnTo>
                      <a:pt x="2" y="286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2" y="234"/>
                    </a:lnTo>
                    <a:lnTo>
                      <a:pt x="6" y="208"/>
                    </a:lnTo>
                    <a:lnTo>
                      <a:pt x="12" y="182"/>
                    </a:lnTo>
                    <a:lnTo>
                      <a:pt x="22" y="158"/>
                    </a:lnTo>
                    <a:lnTo>
                      <a:pt x="32" y="136"/>
                    </a:lnTo>
                    <a:lnTo>
                      <a:pt x="46" y="114"/>
                    </a:lnTo>
                    <a:lnTo>
                      <a:pt x="60" y="94"/>
                    </a:lnTo>
                    <a:lnTo>
                      <a:pt x="76" y="76"/>
                    </a:lnTo>
                    <a:lnTo>
                      <a:pt x="96" y="60"/>
                    </a:lnTo>
                    <a:lnTo>
                      <a:pt x="116" y="44"/>
                    </a:lnTo>
                    <a:lnTo>
                      <a:pt x="136" y="32"/>
                    </a:lnTo>
                    <a:lnTo>
                      <a:pt x="160" y="20"/>
                    </a:lnTo>
                    <a:lnTo>
                      <a:pt x="184" y="12"/>
                    </a:lnTo>
                    <a:lnTo>
                      <a:pt x="208" y="6"/>
                    </a:lnTo>
                    <a:lnTo>
                      <a:pt x="234" y="2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88" y="2"/>
                    </a:lnTo>
                    <a:lnTo>
                      <a:pt x="314" y="6"/>
                    </a:lnTo>
                    <a:lnTo>
                      <a:pt x="338" y="12"/>
                    </a:lnTo>
                    <a:lnTo>
                      <a:pt x="362" y="20"/>
                    </a:lnTo>
                    <a:lnTo>
                      <a:pt x="384" y="32"/>
                    </a:lnTo>
                    <a:lnTo>
                      <a:pt x="406" y="44"/>
                    </a:lnTo>
                    <a:lnTo>
                      <a:pt x="426" y="60"/>
                    </a:lnTo>
                    <a:lnTo>
                      <a:pt x="444" y="76"/>
                    </a:lnTo>
                    <a:lnTo>
                      <a:pt x="462" y="94"/>
                    </a:lnTo>
                    <a:lnTo>
                      <a:pt x="476" y="114"/>
                    </a:lnTo>
                    <a:lnTo>
                      <a:pt x="490" y="136"/>
                    </a:lnTo>
                    <a:lnTo>
                      <a:pt x="500" y="158"/>
                    </a:lnTo>
                    <a:lnTo>
                      <a:pt x="510" y="182"/>
                    </a:lnTo>
                    <a:lnTo>
                      <a:pt x="516" y="208"/>
                    </a:lnTo>
                    <a:lnTo>
                      <a:pt x="520" y="234"/>
                    </a:lnTo>
                    <a:lnTo>
                      <a:pt x="520" y="260"/>
                    </a:lnTo>
                    <a:lnTo>
                      <a:pt x="520" y="260"/>
                    </a:lnTo>
                    <a:close/>
                  </a:path>
                </a:pathLst>
              </a:custGeom>
              <a:solidFill>
                <a:srgbClr val="1F8811"/>
              </a:solidFill>
              <a:ln w="63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384550" y="155575"/>
                <a:ext cx="4130675" cy="3587750"/>
              </a:xfrm>
              <a:custGeom>
                <a:avLst/>
                <a:gdLst>
                  <a:gd name="T0" fmla="*/ 2232 w 2602"/>
                  <a:gd name="T1" fmla="*/ 1922 h 2260"/>
                  <a:gd name="T2" fmla="*/ 2026 w 2602"/>
                  <a:gd name="T3" fmla="*/ 1804 h 2260"/>
                  <a:gd name="T4" fmla="*/ 1624 w 2602"/>
                  <a:gd name="T5" fmla="*/ 1606 h 2260"/>
                  <a:gd name="T6" fmla="*/ 1520 w 2602"/>
                  <a:gd name="T7" fmla="*/ 1528 h 2260"/>
                  <a:gd name="T8" fmla="*/ 1520 w 2602"/>
                  <a:gd name="T9" fmla="*/ 1484 h 2260"/>
                  <a:gd name="T10" fmla="*/ 1510 w 2602"/>
                  <a:gd name="T11" fmla="*/ 1430 h 2260"/>
                  <a:gd name="T12" fmla="*/ 1486 w 2602"/>
                  <a:gd name="T13" fmla="*/ 1382 h 2260"/>
                  <a:gd name="T14" fmla="*/ 1454 w 2602"/>
                  <a:gd name="T15" fmla="*/ 1342 h 2260"/>
                  <a:gd name="T16" fmla="*/ 1412 w 2602"/>
                  <a:gd name="T17" fmla="*/ 1312 h 2260"/>
                  <a:gd name="T18" fmla="*/ 1362 w 2602"/>
                  <a:gd name="T19" fmla="*/ 1290 h 2260"/>
                  <a:gd name="T20" fmla="*/ 1378 w 2602"/>
                  <a:gd name="T21" fmla="*/ 1050 h 2260"/>
                  <a:gd name="T22" fmla="*/ 1404 w 2602"/>
                  <a:gd name="T23" fmla="*/ 620 h 2260"/>
                  <a:gd name="T24" fmla="*/ 1398 w 2602"/>
                  <a:gd name="T25" fmla="*/ 438 h 2260"/>
                  <a:gd name="T26" fmla="*/ 1378 w 2602"/>
                  <a:gd name="T27" fmla="*/ 256 h 2260"/>
                  <a:gd name="T28" fmla="*/ 1342 w 2602"/>
                  <a:gd name="T29" fmla="*/ 66 h 2260"/>
                  <a:gd name="T30" fmla="*/ 1322 w 2602"/>
                  <a:gd name="T31" fmla="*/ 16 h 2260"/>
                  <a:gd name="T32" fmla="*/ 1300 w 2602"/>
                  <a:gd name="T33" fmla="*/ 0 h 2260"/>
                  <a:gd name="T34" fmla="*/ 1286 w 2602"/>
                  <a:gd name="T35" fmla="*/ 8 h 2260"/>
                  <a:gd name="T36" fmla="*/ 1266 w 2602"/>
                  <a:gd name="T37" fmla="*/ 46 h 2260"/>
                  <a:gd name="T38" fmla="*/ 1236 w 2602"/>
                  <a:gd name="T39" fmla="*/ 180 h 2260"/>
                  <a:gd name="T40" fmla="*/ 1204 w 2602"/>
                  <a:gd name="T41" fmla="*/ 438 h 2260"/>
                  <a:gd name="T42" fmla="*/ 1198 w 2602"/>
                  <a:gd name="T43" fmla="*/ 526 h 2260"/>
                  <a:gd name="T44" fmla="*/ 1208 w 2602"/>
                  <a:gd name="T45" fmla="*/ 824 h 2260"/>
                  <a:gd name="T46" fmla="*/ 1238 w 2602"/>
                  <a:gd name="T47" fmla="*/ 1290 h 2260"/>
                  <a:gd name="T48" fmla="*/ 1206 w 2602"/>
                  <a:gd name="T49" fmla="*/ 1302 h 2260"/>
                  <a:gd name="T50" fmla="*/ 1162 w 2602"/>
                  <a:gd name="T51" fmla="*/ 1332 h 2260"/>
                  <a:gd name="T52" fmla="*/ 1124 w 2602"/>
                  <a:gd name="T53" fmla="*/ 1368 h 2260"/>
                  <a:gd name="T54" fmla="*/ 1098 w 2602"/>
                  <a:gd name="T55" fmla="*/ 1414 h 2260"/>
                  <a:gd name="T56" fmla="*/ 1082 w 2602"/>
                  <a:gd name="T57" fmla="*/ 1466 h 2260"/>
                  <a:gd name="T58" fmla="*/ 1080 w 2602"/>
                  <a:gd name="T59" fmla="*/ 1502 h 2260"/>
                  <a:gd name="T60" fmla="*/ 1086 w 2602"/>
                  <a:gd name="T61" fmla="*/ 1552 h 2260"/>
                  <a:gd name="T62" fmla="*/ 668 w 2602"/>
                  <a:gd name="T63" fmla="*/ 1756 h 2260"/>
                  <a:gd name="T64" fmla="*/ 406 w 2602"/>
                  <a:gd name="T65" fmla="*/ 1898 h 2260"/>
                  <a:gd name="T66" fmla="*/ 334 w 2602"/>
                  <a:gd name="T67" fmla="*/ 1946 h 2260"/>
                  <a:gd name="T68" fmla="*/ 126 w 2602"/>
                  <a:gd name="T69" fmla="*/ 2102 h 2260"/>
                  <a:gd name="T70" fmla="*/ 26 w 2602"/>
                  <a:gd name="T71" fmla="*/ 2196 h 2260"/>
                  <a:gd name="T72" fmla="*/ 2 w 2602"/>
                  <a:gd name="T73" fmla="*/ 2234 h 2260"/>
                  <a:gd name="T74" fmla="*/ 2 w 2602"/>
                  <a:gd name="T75" fmla="*/ 2250 h 2260"/>
                  <a:gd name="T76" fmla="*/ 26 w 2602"/>
                  <a:gd name="T77" fmla="*/ 2260 h 2260"/>
                  <a:gd name="T78" fmla="*/ 80 w 2602"/>
                  <a:gd name="T79" fmla="*/ 2252 h 2260"/>
                  <a:gd name="T80" fmla="*/ 262 w 2602"/>
                  <a:gd name="T81" fmla="*/ 2188 h 2260"/>
                  <a:gd name="T82" fmla="*/ 430 w 2602"/>
                  <a:gd name="T83" fmla="*/ 2114 h 2260"/>
                  <a:gd name="T84" fmla="*/ 590 w 2602"/>
                  <a:gd name="T85" fmla="*/ 2028 h 2260"/>
                  <a:gd name="T86" fmla="*/ 946 w 2602"/>
                  <a:gd name="T87" fmla="*/ 1792 h 2260"/>
                  <a:gd name="T88" fmla="*/ 1146 w 2602"/>
                  <a:gd name="T89" fmla="*/ 1660 h 2260"/>
                  <a:gd name="T90" fmla="*/ 1198 w 2602"/>
                  <a:gd name="T91" fmla="*/ 1698 h 2260"/>
                  <a:gd name="T92" fmla="*/ 1256 w 2602"/>
                  <a:gd name="T93" fmla="*/ 1718 h 2260"/>
                  <a:gd name="T94" fmla="*/ 1300 w 2602"/>
                  <a:gd name="T95" fmla="*/ 1722 h 2260"/>
                  <a:gd name="T96" fmla="*/ 1366 w 2602"/>
                  <a:gd name="T97" fmla="*/ 1714 h 2260"/>
                  <a:gd name="T98" fmla="*/ 1422 w 2602"/>
                  <a:gd name="T99" fmla="*/ 1686 h 2260"/>
                  <a:gd name="T100" fmla="*/ 1454 w 2602"/>
                  <a:gd name="T101" fmla="*/ 1660 h 2260"/>
                  <a:gd name="T102" fmla="*/ 1840 w 2602"/>
                  <a:gd name="T103" fmla="*/ 1918 h 2260"/>
                  <a:gd name="T104" fmla="*/ 2092 w 2602"/>
                  <a:gd name="T105" fmla="*/ 2076 h 2260"/>
                  <a:gd name="T106" fmla="*/ 2170 w 2602"/>
                  <a:gd name="T107" fmla="*/ 2114 h 2260"/>
                  <a:gd name="T108" fmla="*/ 2410 w 2602"/>
                  <a:gd name="T109" fmla="*/ 2216 h 2260"/>
                  <a:gd name="T110" fmla="*/ 2542 w 2602"/>
                  <a:gd name="T111" fmla="*/ 2256 h 2260"/>
                  <a:gd name="T112" fmla="*/ 2586 w 2602"/>
                  <a:gd name="T113" fmla="*/ 2258 h 2260"/>
                  <a:gd name="T114" fmla="*/ 2600 w 2602"/>
                  <a:gd name="T115" fmla="*/ 2250 h 2260"/>
                  <a:gd name="T116" fmla="*/ 2596 w 2602"/>
                  <a:gd name="T117" fmla="*/ 2222 h 2260"/>
                  <a:gd name="T118" fmla="*/ 2562 w 2602"/>
                  <a:gd name="T119" fmla="*/ 2180 h 2260"/>
                  <a:gd name="T120" fmla="*/ 2416 w 2602"/>
                  <a:gd name="T121" fmla="*/ 2054 h 2260"/>
                  <a:gd name="T122" fmla="*/ 2268 w 2602"/>
                  <a:gd name="T123" fmla="*/ 1946 h 2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2" h="2260">
                    <a:moveTo>
                      <a:pt x="2268" y="1946"/>
                    </a:moveTo>
                    <a:lnTo>
                      <a:pt x="2268" y="1946"/>
                    </a:lnTo>
                    <a:lnTo>
                      <a:pt x="2232" y="1922"/>
                    </a:lnTo>
                    <a:lnTo>
                      <a:pt x="2194" y="1898"/>
                    </a:lnTo>
                    <a:lnTo>
                      <a:pt x="2114" y="1850"/>
                    </a:lnTo>
                    <a:lnTo>
                      <a:pt x="2026" y="1804"/>
                    </a:lnTo>
                    <a:lnTo>
                      <a:pt x="1932" y="1756"/>
                    </a:lnTo>
                    <a:lnTo>
                      <a:pt x="1730" y="1660"/>
                    </a:lnTo>
                    <a:lnTo>
                      <a:pt x="1624" y="1606"/>
                    </a:lnTo>
                    <a:lnTo>
                      <a:pt x="1516" y="1552"/>
                    </a:lnTo>
                    <a:lnTo>
                      <a:pt x="1516" y="1552"/>
                    </a:lnTo>
                    <a:lnTo>
                      <a:pt x="1520" y="1528"/>
                    </a:lnTo>
                    <a:lnTo>
                      <a:pt x="1522" y="1502"/>
                    </a:lnTo>
                    <a:lnTo>
                      <a:pt x="1522" y="1502"/>
                    </a:lnTo>
                    <a:lnTo>
                      <a:pt x="1520" y="1484"/>
                    </a:lnTo>
                    <a:lnTo>
                      <a:pt x="1518" y="1466"/>
                    </a:lnTo>
                    <a:lnTo>
                      <a:pt x="1514" y="1448"/>
                    </a:lnTo>
                    <a:lnTo>
                      <a:pt x="1510" y="1430"/>
                    </a:lnTo>
                    <a:lnTo>
                      <a:pt x="1504" y="1414"/>
                    </a:lnTo>
                    <a:lnTo>
                      <a:pt x="1496" y="1398"/>
                    </a:lnTo>
                    <a:lnTo>
                      <a:pt x="1486" y="1382"/>
                    </a:lnTo>
                    <a:lnTo>
                      <a:pt x="1476" y="1368"/>
                    </a:lnTo>
                    <a:lnTo>
                      <a:pt x="1466" y="1356"/>
                    </a:lnTo>
                    <a:lnTo>
                      <a:pt x="1454" y="1342"/>
                    </a:lnTo>
                    <a:lnTo>
                      <a:pt x="1440" y="1332"/>
                    </a:lnTo>
                    <a:lnTo>
                      <a:pt x="1426" y="1320"/>
                    </a:lnTo>
                    <a:lnTo>
                      <a:pt x="1412" y="1312"/>
                    </a:lnTo>
                    <a:lnTo>
                      <a:pt x="1396" y="1302"/>
                    </a:lnTo>
                    <a:lnTo>
                      <a:pt x="1380" y="1296"/>
                    </a:lnTo>
                    <a:lnTo>
                      <a:pt x="1362" y="1290"/>
                    </a:lnTo>
                    <a:lnTo>
                      <a:pt x="1362" y="1290"/>
                    </a:lnTo>
                    <a:lnTo>
                      <a:pt x="1370" y="1168"/>
                    </a:lnTo>
                    <a:lnTo>
                      <a:pt x="1378" y="1050"/>
                    </a:lnTo>
                    <a:lnTo>
                      <a:pt x="1394" y="824"/>
                    </a:lnTo>
                    <a:lnTo>
                      <a:pt x="1400" y="720"/>
                    </a:lnTo>
                    <a:lnTo>
                      <a:pt x="1404" y="620"/>
                    </a:lnTo>
                    <a:lnTo>
                      <a:pt x="1404" y="526"/>
                    </a:lnTo>
                    <a:lnTo>
                      <a:pt x="1402" y="482"/>
                    </a:lnTo>
                    <a:lnTo>
                      <a:pt x="1398" y="438"/>
                    </a:lnTo>
                    <a:lnTo>
                      <a:pt x="1398" y="438"/>
                    </a:lnTo>
                    <a:lnTo>
                      <a:pt x="1388" y="342"/>
                    </a:lnTo>
                    <a:lnTo>
                      <a:pt x="1378" y="256"/>
                    </a:lnTo>
                    <a:lnTo>
                      <a:pt x="1366" y="180"/>
                    </a:lnTo>
                    <a:lnTo>
                      <a:pt x="1354" y="118"/>
                    </a:lnTo>
                    <a:lnTo>
                      <a:pt x="1342" y="66"/>
                    </a:lnTo>
                    <a:lnTo>
                      <a:pt x="1336" y="46"/>
                    </a:lnTo>
                    <a:lnTo>
                      <a:pt x="1328" y="30"/>
                    </a:lnTo>
                    <a:lnTo>
                      <a:pt x="1322" y="16"/>
                    </a:lnTo>
                    <a:lnTo>
                      <a:pt x="1314" y="8"/>
                    </a:lnTo>
                    <a:lnTo>
                      <a:pt x="1308" y="2"/>
                    </a:lnTo>
                    <a:lnTo>
                      <a:pt x="1300" y="0"/>
                    </a:lnTo>
                    <a:lnTo>
                      <a:pt x="1300" y="0"/>
                    </a:lnTo>
                    <a:lnTo>
                      <a:pt x="1294" y="2"/>
                    </a:lnTo>
                    <a:lnTo>
                      <a:pt x="1286" y="8"/>
                    </a:lnTo>
                    <a:lnTo>
                      <a:pt x="1280" y="16"/>
                    </a:lnTo>
                    <a:lnTo>
                      <a:pt x="1272" y="30"/>
                    </a:lnTo>
                    <a:lnTo>
                      <a:pt x="1266" y="46"/>
                    </a:lnTo>
                    <a:lnTo>
                      <a:pt x="1260" y="66"/>
                    </a:lnTo>
                    <a:lnTo>
                      <a:pt x="1248" y="118"/>
                    </a:lnTo>
                    <a:lnTo>
                      <a:pt x="1236" y="180"/>
                    </a:lnTo>
                    <a:lnTo>
                      <a:pt x="1224" y="256"/>
                    </a:lnTo>
                    <a:lnTo>
                      <a:pt x="1214" y="342"/>
                    </a:lnTo>
                    <a:lnTo>
                      <a:pt x="1204" y="438"/>
                    </a:lnTo>
                    <a:lnTo>
                      <a:pt x="1204" y="438"/>
                    </a:lnTo>
                    <a:lnTo>
                      <a:pt x="1200" y="482"/>
                    </a:lnTo>
                    <a:lnTo>
                      <a:pt x="1198" y="526"/>
                    </a:lnTo>
                    <a:lnTo>
                      <a:pt x="1198" y="620"/>
                    </a:lnTo>
                    <a:lnTo>
                      <a:pt x="1202" y="720"/>
                    </a:lnTo>
                    <a:lnTo>
                      <a:pt x="1208" y="824"/>
                    </a:lnTo>
                    <a:lnTo>
                      <a:pt x="1224" y="1050"/>
                    </a:lnTo>
                    <a:lnTo>
                      <a:pt x="1232" y="1168"/>
                    </a:lnTo>
                    <a:lnTo>
                      <a:pt x="1238" y="1290"/>
                    </a:lnTo>
                    <a:lnTo>
                      <a:pt x="1238" y="1290"/>
                    </a:lnTo>
                    <a:lnTo>
                      <a:pt x="1222" y="1296"/>
                    </a:lnTo>
                    <a:lnTo>
                      <a:pt x="1206" y="1302"/>
                    </a:lnTo>
                    <a:lnTo>
                      <a:pt x="1190" y="1312"/>
                    </a:lnTo>
                    <a:lnTo>
                      <a:pt x="1176" y="1320"/>
                    </a:lnTo>
                    <a:lnTo>
                      <a:pt x="1162" y="1332"/>
                    </a:lnTo>
                    <a:lnTo>
                      <a:pt x="1148" y="1342"/>
                    </a:lnTo>
                    <a:lnTo>
                      <a:pt x="1136" y="1356"/>
                    </a:lnTo>
                    <a:lnTo>
                      <a:pt x="1124" y="1368"/>
                    </a:lnTo>
                    <a:lnTo>
                      <a:pt x="1114" y="1382"/>
                    </a:lnTo>
                    <a:lnTo>
                      <a:pt x="1106" y="1398"/>
                    </a:lnTo>
                    <a:lnTo>
                      <a:pt x="1098" y="1414"/>
                    </a:lnTo>
                    <a:lnTo>
                      <a:pt x="1092" y="1430"/>
                    </a:lnTo>
                    <a:lnTo>
                      <a:pt x="1086" y="1448"/>
                    </a:lnTo>
                    <a:lnTo>
                      <a:pt x="1082" y="1466"/>
                    </a:lnTo>
                    <a:lnTo>
                      <a:pt x="1080" y="1484"/>
                    </a:lnTo>
                    <a:lnTo>
                      <a:pt x="1080" y="1502"/>
                    </a:lnTo>
                    <a:lnTo>
                      <a:pt x="1080" y="1502"/>
                    </a:lnTo>
                    <a:lnTo>
                      <a:pt x="1082" y="1528"/>
                    </a:lnTo>
                    <a:lnTo>
                      <a:pt x="1086" y="1552"/>
                    </a:lnTo>
                    <a:lnTo>
                      <a:pt x="1086" y="1552"/>
                    </a:lnTo>
                    <a:lnTo>
                      <a:pt x="976" y="1606"/>
                    </a:lnTo>
                    <a:lnTo>
                      <a:pt x="870" y="1660"/>
                    </a:lnTo>
                    <a:lnTo>
                      <a:pt x="668" y="1756"/>
                    </a:lnTo>
                    <a:lnTo>
                      <a:pt x="574" y="1804"/>
                    </a:lnTo>
                    <a:lnTo>
                      <a:pt x="488" y="1850"/>
                    </a:lnTo>
                    <a:lnTo>
                      <a:pt x="406" y="1898"/>
                    </a:lnTo>
                    <a:lnTo>
                      <a:pt x="368" y="1922"/>
                    </a:lnTo>
                    <a:lnTo>
                      <a:pt x="334" y="1946"/>
                    </a:lnTo>
                    <a:lnTo>
                      <a:pt x="334" y="1946"/>
                    </a:lnTo>
                    <a:lnTo>
                      <a:pt x="254" y="2002"/>
                    </a:lnTo>
                    <a:lnTo>
                      <a:pt x="184" y="2054"/>
                    </a:lnTo>
                    <a:lnTo>
                      <a:pt x="126" y="2102"/>
                    </a:lnTo>
                    <a:lnTo>
                      <a:pt x="76" y="2144"/>
                    </a:lnTo>
                    <a:lnTo>
                      <a:pt x="40" y="2180"/>
                    </a:lnTo>
                    <a:lnTo>
                      <a:pt x="26" y="2196"/>
                    </a:lnTo>
                    <a:lnTo>
                      <a:pt x="14" y="2210"/>
                    </a:lnTo>
                    <a:lnTo>
                      <a:pt x="6" y="2222"/>
                    </a:lnTo>
                    <a:lnTo>
                      <a:pt x="2" y="2234"/>
                    </a:lnTo>
                    <a:lnTo>
                      <a:pt x="0" y="2242"/>
                    </a:lnTo>
                    <a:lnTo>
                      <a:pt x="2" y="2250"/>
                    </a:lnTo>
                    <a:lnTo>
                      <a:pt x="2" y="2250"/>
                    </a:lnTo>
                    <a:lnTo>
                      <a:pt x="6" y="2254"/>
                    </a:lnTo>
                    <a:lnTo>
                      <a:pt x="16" y="2258"/>
                    </a:lnTo>
                    <a:lnTo>
                      <a:pt x="26" y="2260"/>
                    </a:lnTo>
                    <a:lnTo>
                      <a:pt x="42" y="2258"/>
                    </a:lnTo>
                    <a:lnTo>
                      <a:pt x="60" y="2256"/>
                    </a:lnTo>
                    <a:lnTo>
                      <a:pt x="80" y="2252"/>
                    </a:lnTo>
                    <a:lnTo>
                      <a:pt x="130" y="2238"/>
                    </a:lnTo>
                    <a:lnTo>
                      <a:pt x="192" y="2216"/>
                    </a:lnTo>
                    <a:lnTo>
                      <a:pt x="262" y="2188"/>
                    </a:lnTo>
                    <a:lnTo>
                      <a:pt x="342" y="2154"/>
                    </a:lnTo>
                    <a:lnTo>
                      <a:pt x="430" y="2114"/>
                    </a:lnTo>
                    <a:lnTo>
                      <a:pt x="430" y="2114"/>
                    </a:lnTo>
                    <a:lnTo>
                      <a:pt x="470" y="2096"/>
                    </a:lnTo>
                    <a:lnTo>
                      <a:pt x="508" y="2076"/>
                    </a:lnTo>
                    <a:lnTo>
                      <a:pt x="590" y="2028"/>
                    </a:lnTo>
                    <a:lnTo>
                      <a:pt x="674" y="1976"/>
                    </a:lnTo>
                    <a:lnTo>
                      <a:pt x="762" y="1918"/>
                    </a:lnTo>
                    <a:lnTo>
                      <a:pt x="946" y="1792"/>
                    </a:lnTo>
                    <a:lnTo>
                      <a:pt x="1044" y="1726"/>
                    </a:lnTo>
                    <a:lnTo>
                      <a:pt x="1146" y="1660"/>
                    </a:lnTo>
                    <a:lnTo>
                      <a:pt x="1146" y="1660"/>
                    </a:lnTo>
                    <a:lnTo>
                      <a:pt x="1162" y="1674"/>
                    </a:lnTo>
                    <a:lnTo>
                      <a:pt x="1180" y="1686"/>
                    </a:lnTo>
                    <a:lnTo>
                      <a:pt x="1198" y="1698"/>
                    </a:lnTo>
                    <a:lnTo>
                      <a:pt x="1216" y="1706"/>
                    </a:lnTo>
                    <a:lnTo>
                      <a:pt x="1236" y="1714"/>
                    </a:lnTo>
                    <a:lnTo>
                      <a:pt x="1256" y="1718"/>
                    </a:lnTo>
                    <a:lnTo>
                      <a:pt x="1278" y="1722"/>
                    </a:lnTo>
                    <a:lnTo>
                      <a:pt x="1300" y="1722"/>
                    </a:lnTo>
                    <a:lnTo>
                      <a:pt x="1300" y="1722"/>
                    </a:lnTo>
                    <a:lnTo>
                      <a:pt x="1322" y="1722"/>
                    </a:lnTo>
                    <a:lnTo>
                      <a:pt x="1344" y="1718"/>
                    </a:lnTo>
                    <a:lnTo>
                      <a:pt x="1366" y="1714"/>
                    </a:lnTo>
                    <a:lnTo>
                      <a:pt x="1386" y="1706"/>
                    </a:lnTo>
                    <a:lnTo>
                      <a:pt x="1404" y="1698"/>
                    </a:lnTo>
                    <a:lnTo>
                      <a:pt x="1422" y="1686"/>
                    </a:lnTo>
                    <a:lnTo>
                      <a:pt x="1438" y="1674"/>
                    </a:lnTo>
                    <a:lnTo>
                      <a:pt x="1454" y="1660"/>
                    </a:lnTo>
                    <a:lnTo>
                      <a:pt x="1454" y="1660"/>
                    </a:lnTo>
                    <a:lnTo>
                      <a:pt x="1556" y="1726"/>
                    </a:lnTo>
                    <a:lnTo>
                      <a:pt x="1654" y="1792"/>
                    </a:lnTo>
                    <a:lnTo>
                      <a:pt x="1840" y="1918"/>
                    </a:lnTo>
                    <a:lnTo>
                      <a:pt x="1928" y="1976"/>
                    </a:lnTo>
                    <a:lnTo>
                      <a:pt x="2012" y="2028"/>
                    </a:lnTo>
                    <a:lnTo>
                      <a:pt x="2092" y="2076"/>
                    </a:lnTo>
                    <a:lnTo>
                      <a:pt x="2132" y="2096"/>
                    </a:lnTo>
                    <a:lnTo>
                      <a:pt x="2170" y="2114"/>
                    </a:lnTo>
                    <a:lnTo>
                      <a:pt x="2170" y="2114"/>
                    </a:lnTo>
                    <a:lnTo>
                      <a:pt x="2260" y="2154"/>
                    </a:lnTo>
                    <a:lnTo>
                      <a:pt x="2340" y="2188"/>
                    </a:lnTo>
                    <a:lnTo>
                      <a:pt x="2410" y="2216"/>
                    </a:lnTo>
                    <a:lnTo>
                      <a:pt x="2472" y="2238"/>
                    </a:lnTo>
                    <a:lnTo>
                      <a:pt x="2522" y="2252"/>
                    </a:lnTo>
                    <a:lnTo>
                      <a:pt x="2542" y="2256"/>
                    </a:lnTo>
                    <a:lnTo>
                      <a:pt x="2560" y="2258"/>
                    </a:lnTo>
                    <a:lnTo>
                      <a:pt x="2574" y="2260"/>
                    </a:lnTo>
                    <a:lnTo>
                      <a:pt x="2586" y="2258"/>
                    </a:lnTo>
                    <a:lnTo>
                      <a:pt x="2594" y="2254"/>
                    </a:lnTo>
                    <a:lnTo>
                      <a:pt x="2600" y="2250"/>
                    </a:lnTo>
                    <a:lnTo>
                      <a:pt x="2600" y="2250"/>
                    </a:lnTo>
                    <a:lnTo>
                      <a:pt x="2602" y="2242"/>
                    </a:lnTo>
                    <a:lnTo>
                      <a:pt x="2600" y="2234"/>
                    </a:lnTo>
                    <a:lnTo>
                      <a:pt x="2596" y="2222"/>
                    </a:lnTo>
                    <a:lnTo>
                      <a:pt x="2588" y="2210"/>
                    </a:lnTo>
                    <a:lnTo>
                      <a:pt x="2576" y="2196"/>
                    </a:lnTo>
                    <a:lnTo>
                      <a:pt x="2562" y="2180"/>
                    </a:lnTo>
                    <a:lnTo>
                      <a:pt x="2524" y="2144"/>
                    </a:lnTo>
                    <a:lnTo>
                      <a:pt x="2476" y="2102"/>
                    </a:lnTo>
                    <a:lnTo>
                      <a:pt x="2416" y="2054"/>
                    </a:lnTo>
                    <a:lnTo>
                      <a:pt x="2348" y="2002"/>
                    </a:lnTo>
                    <a:lnTo>
                      <a:pt x="2268" y="1946"/>
                    </a:lnTo>
                    <a:lnTo>
                      <a:pt x="2268" y="1946"/>
                    </a:lnTo>
                    <a:close/>
                  </a:path>
                </a:pathLst>
              </a:custGeom>
              <a:solidFill>
                <a:srgbClr val="10AB00"/>
              </a:solidFill>
              <a:ln w="63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3" name="任意多边形 22"/>
          <p:cNvSpPr/>
          <p:nvPr/>
        </p:nvSpPr>
        <p:spPr>
          <a:xfrm>
            <a:off x="2596844" y="3225940"/>
            <a:ext cx="1314990" cy="145199"/>
          </a:xfrm>
          <a:custGeom>
            <a:avLst/>
            <a:gdLst>
              <a:gd name="connsiteX0" fmla="*/ 47 w 2376585"/>
              <a:gd name="connsiteY0" fmla="*/ 252419 h 262311"/>
              <a:gd name="connsiteX1" fmla="*/ 1185910 w 2376585"/>
              <a:gd name="connsiteY1" fmla="*/ 7 h 262311"/>
              <a:gd name="connsiteX2" fmla="*/ 2376535 w 2376585"/>
              <a:gd name="connsiteY2" fmla="*/ 261944 h 262311"/>
              <a:gd name="connsiteX3" fmla="*/ 1228772 w 2376585"/>
              <a:gd name="connsiteY3" fmla="*/ 61919 h 262311"/>
              <a:gd name="connsiteX4" fmla="*/ 47 w 2376585"/>
              <a:gd name="connsiteY4" fmla="*/ 252419 h 262311"/>
              <a:gd name="connsiteX0" fmla="*/ 1 w 2376536"/>
              <a:gd name="connsiteY0" fmla="*/ 252419 h 262303"/>
              <a:gd name="connsiteX1" fmla="*/ 1185864 w 2376536"/>
              <a:gd name="connsiteY1" fmla="*/ 7 h 262303"/>
              <a:gd name="connsiteX2" fmla="*/ 2376489 w 2376536"/>
              <a:gd name="connsiteY2" fmla="*/ 261944 h 262303"/>
              <a:gd name="connsiteX3" fmla="*/ 1190626 w 2376536"/>
              <a:gd name="connsiteY3" fmla="*/ 57157 h 262303"/>
              <a:gd name="connsiteX4" fmla="*/ 1 w 2376536"/>
              <a:gd name="connsiteY4" fmla="*/ 252419 h 262303"/>
              <a:gd name="connsiteX0" fmla="*/ 1 w 2376555"/>
              <a:gd name="connsiteY0" fmla="*/ 252419 h 262303"/>
              <a:gd name="connsiteX1" fmla="*/ 1185864 w 2376555"/>
              <a:gd name="connsiteY1" fmla="*/ 7 h 262303"/>
              <a:gd name="connsiteX2" fmla="*/ 2376489 w 2376555"/>
              <a:gd name="connsiteY2" fmla="*/ 261944 h 262303"/>
              <a:gd name="connsiteX3" fmla="*/ 1190626 w 2376555"/>
              <a:gd name="connsiteY3" fmla="*/ 57157 h 262303"/>
              <a:gd name="connsiteX4" fmla="*/ 1 w 2376555"/>
              <a:gd name="connsiteY4" fmla="*/ 252419 h 262303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3 w 2376557"/>
              <a:gd name="connsiteY0" fmla="*/ 252531 h 262415"/>
              <a:gd name="connsiteX1" fmla="*/ 1200154 w 2376557"/>
              <a:gd name="connsiteY1" fmla="*/ 119 h 262415"/>
              <a:gd name="connsiteX2" fmla="*/ 2376491 w 2376557"/>
              <a:gd name="connsiteY2" fmla="*/ 262056 h 262415"/>
              <a:gd name="connsiteX3" fmla="*/ 1190628 w 2376557"/>
              <a:gd name="connsiteY3" fmla="*/ 57269 h 262415"/>
              <a:gd name="connsiteX4" fmla="*/ 3 w 2376557"/>
              <a:gd name="connsiteY4" fmla="*/ 252531 h 262415"/>
              <a:gd name="connsiteX0" fmla="*/ 3 w 2376559"/>
              <a:gd name="connsiteY0" fmla="*/ 252531 h 262415"/>
              <a:gd name="connsiteX1" fmla="*/ 1200154 w 2376559"/>
              <a:gd name="connsiteY1" fmla="*/ 119 h 262415"/>
              <a:gd name="connsiteX2" fmla="*/ 2376491 w 2376559"/>
              <a:gd name="connsiteY2" fmla="*/ 262056 h 262415"/>
              <a:gd name="connsiteX3" fmla="*/ 1209678 w 2376559"/>
              <a:gd name="connsiteY3" fmla="*/ 57269 h 262415"/>
              <a:gd name="connsiteX4" fmla="*/ 3 w 2376559"/>
              <a:gd name="connsiteY4" fmla="*/ 252531 h 262415"/>
              <a:gd name="connsiteX0" fmla="*/ 1 w 2376556"/>
              <a:gd name="connsiteY0" fmla="*/ 252531 h 262415"/>
              <a:gd name="connsiteX1" fmla="*/ 1200152 w 2376556"/>
              <a:gd name="connsiteY1" fmla="*/ 119 h 262415"/>
              <a:gd name="connsiteX2" fmla="*/ 2376489 w 2376556"/>
              <a:gd name="connsiteY2" fmla="*/ 262056 h 262415"/>
              <a:gd name="connsiteX3" fmla="*/ 1195389 w 2376556"/>
              <a:gd name="connsiteY3" fmla="*/ 57269 h 262415"/>
              <a:gd name="connsiteX4" fmla="*/ 1 w 2376556"/>
              <a:gd name="connsiteY4" fmla="*/ 252531 h 26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556" h="262415">
                <a:moveTo>
                  <a:pt x="1" y="252531"/>
                </a:moveTo>
                <a:cubicBezTo>
                  <a:pt x="795" y="243006"/>
                  <a:pt x="542134" y="-6231"/>
                  <a:pt x="1200152" y="119"/>
                </a:cubicBezTo>
                <a:cubicBezTo>
                  <a:pt x="1858170" y="6469"/>
                  <a:pt x="2369345" y="251737"/>
                  <a:pt x="2376489" y="262056"/>
                </a:cubicBezTo>
                <a:cubicBezTo>
                  <a:pt x="2383633" y="272375"/>
                  <a:pt x="1819276" y="57269"/>
                  <a:pt x="1195389" y="57269"/>
                </a:cubicBezTo>
                <a:cubicBezTo>
                  <a:pt x="571502" y="57269"/>
                  <a:pt x="-793" y="262056"/>
                  <a:pt x="1" y="252531"/>
                </a:cubicBezTo>
                <a:close/>
              </a:path>
            </a:pathLst>
          </a:cu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620846" y="1772891"/>
            <a:ext cx="1194822" cy="1488494"/>
            <a:chOff x="620846" y="1772891"/>
            <a:chExt cx="1194822" cy="1488494"/>
          </a:xfrm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1138249" y="2512746"/>
              <a:ext cx="160016" cy="748639"/>
            </a:xfrm>
            <a:custGeom>
              <a:avLst/>
              <a:gdLst>
                <a:gd name="T0" fmla="*/ 176 w 354"/>
                <a:gd name="T1" fmla="*/ 16 h 3204"/>
                <a:gd name="T2" fmla="*/ 176 w 354"/>
                <a:gd name="T3" fmla="*/ 16 h 3204"/>
                <a:gd name="T4" fmla="*/ 148 w 354"/>
                <a:gd name="T5" fmla="*/ 14 h 3204"/>
                <a:gd name="T6" fmla="*/ 120 w 354"/>
                <a:gd name="T7" fmla="*/ 12 h 3204"/>
                <a:gd name="T8" fmla="*/ 90 w 354"/>
                <a:gd name="T9" fmla="*/ 6 h 3204"/>
                <a:gd name="T10" fmla="*/ 64 w 354"/>
                <a:gd name="T11" fmla="*/ 0 h 3204"/>
                <a:gd name="T12" fmla="*/ 0 w 354"/>
                <a:gd name="T13" fmla="*/ 3204 h 3204"/>
                <a:gd name="T14" fmla="*/ 354 w 354"/>
                <a:gd name="T15" fmla="*/ 3204 h 3204"/>
                <a:gd name="T16" fmla="*/ 290 w 354"/>
                <a:gd name="T17" fmla="*/ 0 h 3204"/>
                <a:gd name="T18" fmla="*/ 290 w 354"/>
                <a:gd name="T19" fmla="*/ 0 h 3204"/>
                <a:gd name="T20" fmla="*/ 262 w 354"/>
                <a:gd name="T21" fmla="*/ 6 h 3204"/>
                <a:gd name="T22" fmla="*/ 234 w 354"/>
                <a:gd name="T23" fmla="*/ 12 h 3204"/>
                <a:gd name="T24" fmla="*/ 206 w 354"/>
                <a:gd name="T25" fmla="*/ 14 h 3204"/>
                <a:gd name="T26" fmla="*/ 176 w 354"/>
                <a:gd name="T27" fmla="*/ 16 h 3204"/>
                <a:gd name="T28" fmla="*/ 176 w 354"/>
                <a:gd name="T29" fmla="*/ 16 h 3204"/>
                <a:gd name="connsiteX0" fmla="*/ 6494 w 11522"/>
                <a:gd name="connsiteY0" fmla="*/ 50 h 10000"/>
                <a:gd name="connsiteX1" fmla="*/ 6494 w 11522"/>
                <a:gd name="connsiteY1" fmla="*/ 50 h 10000"/>
                <a:gd name="connsiteX2" fmla="*/ 5703 w 11522"/>
                <a:gd name="connsiteY2" fmla="*/ 44 h 10000"/>
                <a:gd name="connsiteX3" fmla="*/ 4912 w 11522"/>
                <a:gd name="connsiteY3" fmla="*/ 37 h 10000"/>
                <a:gd name="connsiteX4" fmla="*/ 4064 w 11522"/>
                <a:gd name="connsiteY4" fmla="*/ 19 h 10000"/>
                <a:gd name="connsiteX5" fmla="*/ 3330 w 11522"/>
                <a:gd name="connsiteY5" fmla="*/ 0 h 10000"/>
                <a:gd name="connsiteX6" fmla="*/ 0 w 11522"/>
                <a:gd name="connsiteY6" fmla="*/ 10000 h 10000"/>
                <a:gd name="connsiteX7" fmla="*/ 11522 w 11522"/>
                <a:gd name="connsiteY7" fmla="*/ 10000 h 10000"/>
                <a:gd name="connsiteX8" fmla="*/ 9714 w 11522"/>
                <a:gd name="connsiteY8" fmla="*/ 0 h 10000"/>
                <a:gd name="connsiteX9" fmla="*/ 9714 w 11522"/>
                <a:gd name="connsiteY9" fmla="*/ 0 h 10000"/>
                <a:gd name="connsiteX10" fmla="*/ 8923 w 11522"/>
                <a:gd name="connsiteY10" fmla="*/ 19 h 10000"/>
                <a:gd name="connsiteX11" fmla="*/ 8132 w 11522"/>
                <a:gd name="connsiteY11" fmla="*/ 37 h 10000"/>
                <a:gd name="connsiteX12" fmla="*/ 7341 w 11522"/>
                <a:gd name="connsiteY12" fmla="*/ 44 h 10000"/>
                <a:gd name="connsiteX13" fmla="*/ 6494 w 11522"/>
                <a:gd name="connsiteY13" fmla="*/ 50 h 10000"/>
                <a:gd name="connsiteX14" fmla="*/ 6494 w 11522"/>
                <a:gd name="connsiteY14" fmla="*/ 50 h 10000"/>
                <a:gd name="connsiteX0" fmla="*/ 6494 w 13252"/>
                <a:gd name="connsiteY0" fmla="*/ 50 h 10000"/>
                <a:gd name="connsiteX1" fmla="*/ 6494 w 13252"/>
                <a:gd name="connsiteY1" fmla="*/ 50 h 10000"/>
                <a:gd name="connsiteX2" fmla="*/ 5703 w 13252"/>
                <a:gd name="connsiteY2" fmla="*/ 44 h 10000"/>
                <a:gd name="connsiteX3" fmla="*/ 4912 w 13252"/>
                <a:gd name="connsiteY3" fmla="*/ 37 h 10000"/>
                <a:gd name="connsiteX4" fmla="*/ 4064 w 13252"/>
                <a:gd name="connsiteY4" fmla="*/ 19 h 10000"/>
                <a:gd name="connsiteX5" fmla="*/ 3330 w 13252"/>
                <a:gd name="connsiteY5" fmla="*/ 0 h 10000"/>
                <a:gd name="connsiteX6" fmla="*/ 0 w 13252"/>
                <a:gd name="connsiteY6" fmla="*/ 10000 h 10000"/>
                <a:gd name="connsiteX7" fmla="*/ 13252 w 13252"/>
                <a:gd name="connsiteY7" fmla="*/ 9935 h 10000"/>
                <a:gd name="connsiteX8" fmla="*/ 9714 w 13252"/>
                <a:gd name="connsiteY8" fmla="*/ 0 h 10000"/>
                <a:gd name="connsiteX9" fmla="*/ 9714 w 13252"/>
                <a:gd name="connsiteY9" fmla="*/ 0 h 10000"/>
                <a:gd name="connsiteX10" fmla="*/ 8923 w 13252"/>
                <a:gd name="connsiteY10" fmla="*/ 19 h 10000"/>
                <a:gd name="connsiteX11" fmla="*/ 8132 w 13252"/>
                <a:gd name="connsiteY11" fmla="*/ 37 h 10000"/>
                <a:gd name="connsiteX12" fmla="*/ 7341 w 13252"/>
                <a:gd name="connsiteY12" fmla="*/ 44 h 10000"/>
                <a:gd name="connsiteX13" fmla="*/ 6494 w 13252"/>
                <a:gd name="connsiteY13" fmla="*/ 50 h 10000"/>
                <a:gd name="connsiteX14" fmla="*/ 6494 w 13252"/>
                <a:gd name="connsiteY14" fmla="*/ 50 h 10000"/>
                <a:gd name="connsiteX0" fmla="*/ 6494 w 13460"/>
                <a:gd name="connsiteY0" fmla="*/ 50 h 10040"/>
                <a:gd name="connsiteX1" fmla="*/ 6494 w 13460"/>
                <a:gd name="connsiteY1" fmla="*/ 50 h 10040"/>
                <a:gd name="connsiteX2" fmla="*/ 5703 w 13460"/>
                <a:gd name="connsiteY2" fmla="*/ 44 h 10040"/>
                <a:gd name="connsiteX3" fmla="*/ 4912 w 13460"/>
                <a:gd name="connsiteY3" fmla="*/ 37 h 10040"/>
                <a:gd name="connsiteX4" fmla="*/ 4064 w 13460"/>
                <a:gd name="connsiteY4" fmla="*/ 19 h 10040"/>
                <a:gd name="connsiteX5" fmla="*/ 3330 w 13460"/>
                <a:gd name="connsiteY5" fmla="*/ 0 h 10040"/>
                <a:gd name="connsiteX6" fmla="*/ 0 w 13460"/>
                <a:gd name="connsiteY6" fmla="*/ 10000 h 10040"/>
                <a:gd name="connsiteX7" fmla="*/ 13460 w 13460"/>
                <a:gd name="connsiteY7" fmla="*/ 10040 h 10040"/>
                <a:gd name="connsiteX8" fmla="*/ 9714 w 13460"/>
                <a:gd name="connsiteY8" fmla="*/ 0 h 10040"/>
                <a:gd name="connsiteX9" fmla="*/ 9714 w 13460"/>
                <a:gd name="connsiteY9" fmla="*/ 0 h 10040"/>
                <a:gd name="connsiteX10" fmla="*/ 8923 w 13460"/>
                <a:gd name="connsiteY10" fmla="*/ 19 h 10040"/>
                <a:gd name="connsiteX11" fmla="*/ 8132 w 13460"/>
                <a:gd name="connsiteY11" fmla="*/ 37 h 10040"/>
                <a:gd name="connsiteX12" fmla="*/ 7341 w 13460"/>
                <a:gd name="connsiteY12" fmla="*/ 44 h 10040"/>
                <a:gd name="connsiteX13" fmla="*/ 6494 w 13460"/>
                <a:gd name="connsiteY13" fmla="*/ 50 h 10040"/>
                <a:gd name="connsiteX14" fmla="*/ 6494 w 13460"/>
                <a:gd name="connsiteY14" fmla="*/ 50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60" h="10040">
                  <a:moveTo>
                    <a:pt x="6494" y="50"/>
                  </a:moveTo>
                  <a:lnTo>
                    <a:pt x="6494" y="50"/>
                  </a:lnTo>
                  <a:lnTo>
                    <a:pt x="5703" y="44"/>
                  </a:lnTo>
                  <a:lnTo>
                    <a:pt x="4912" y="37"/>
                  </a:lnTo>
                  <a:lnTo>
                    <a:pt x="4064" y="19"/>
                  </a:lnTo>
                  <a:lnTo>
                    <a:pt x="3330" y="0"/>
                  </a:lnTo>
                  <a:lnTo>
                    <a:pt x="0" y="10000"/>
                  </a:lnTo>
                  <a:lnTo>
                    <a:pt x="13460" y="10040"/>
                  </a:lnTo>
                  <a:lnTo>
                    <a:pt x="9714" y="0"/>
                  </a:lnTo>
                  <a:lnTo>
                    <a:pt x="9714" y="0"/>
                  </a:lnTo>
                  <a:lnTo>
                    <a:pt x="8923" y="19"/>
                  </a:lnTo>
                  <a:lnTo>
                    <a:pt x="8132" y="37"/>
                  </a:lnTo>
                  <a:lnTo>
                    <a:pt x="7341" y="44"/>
                  </a:lnTo>
                  <a:lnTo>
                    <a:pt x="6494" y="50"/>
                  </a:lnTo>
                  <a:lnTo>
                    <a:pt x="6494" y="50"/>
                  </a:ln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 dirty="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20846" y="1772891"/>
              <a:ext cx="1194822" cy="1194027"/>
              <a:chOff x="3063875" y="155575"/>
              <a:chExt cx="4772025" cy="4768850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63875" y="155575"/>
                <a:ext cx="4772025" cy="4768850"/>
              </a:xfrm>
              <a:custGeom>
                <a:avLst/>
                <a:gdLst>
                  <a:gd name="T0" fmla="*/ 3004 w 3006"/>
                  <a:gd name="T1" fmla="*/ 1580 h 3004"/>
                  <a:gd name="T2" fmla="*/ 2974 w 3006"/>
                  <a:gd name="T3" fmla="*/ 1804 h 3004"/>
                  <a:gd name="T4" fmla="*/ 2914 w 3006"/>
                  <a:gd name="T5" fmla="*/ 2018 h 3004"/>
                  <a:gd name="T6" fmla="*/ 2824 w 3006"/>
                  <a:gd name="T7" fmla="*/ 2218 h 3004"/>
                  <a:gd name="T8" fmla="*/ 2706 w 3006"/>
                  <a:gd name="T9" fmla="*/ 2402 h 3004"/>
                  <a:gd name="T10" fmla="*/ 2566 w 3006"/>
                  <a:gd name="T11" fmla="*/ 2564 h 3004"/>
                  <a:gd name="T12" fmla="*/ 2402 w 3006"/>
                  <a:gd name="T13" fmla="*/ 2706 h 3004"/>
                  <a:gd name="T14" fmla="*/ 2218 w 3006"/>
                  <a:gd name="T15" fmla="*/ 2824 h 3004"/>
                  <a:gd name="T16" fmla="*/ 2020 w 3006"/>
                  <a:gd name="T17" fmla="*/ 2914 h 3004"/>
                  <a:gd name="T18" fmla="*/ 1806 w 3006"/>
                  <a:gd name="T19" fmla="*/ 2974 h 3004"/>
                  <a:gd name="T20" fmla="*/ 1580 w 3006"/>
                  <a:gd name="T21" fmla="*/ 3002 h 3004"/>
                  <a:gd name="T22" fmla="*/ 1426 w 3006"/>
                  <a:gd name="T23" fmla="*/ 3002 h 3004"/>
                  <a:gd name="T24" fmla="*/ 1200 w 3006"/>
                  <a:gd name="T25" fmla="*/ 2974 h 3004"/>
                  <a:gd name="T26" fmla="*/ 986 w 3006"/>
                  <a:gd name="T27" fmla="*/ 2914 h 3004"/>
                  <a:gd name="T28" fmla="*/ 786 w 3006"/>
                  <a:gd name="T29" fmla="*/ 2824 h 3004"/>
                  <a:gd name="T30" fmla="*/ 604 w 3006"/>
                  <a:gd name="T31" fmla="*/ 2706 h 3004"/>
                  <a:gd name="T32" fmla="*/ 440 w 3006"/>
                  <a:gd name="T33" fmla="*/ 2564 h 3004"/>
                  <a:gd name="T34" fmla="*/ 298 w 3006"/>
                  <a:gd name="T35" fmla="*/ 2402 h 3004"/>
                  <a:gd name="T36" fmla="*/ 182 w 3006"/>
                  <a:gd name="T37" fmla="*/ 2218 h 3004"/>
                  <a:gd name="T38" fmla="*/ 92 w 3006"/>
                  <a:gd name="T39" fmla="*/ 2018 h 3004"/>
                  <a:gd name="T40" fmla="*/ 30 w 3006"/>
                  <a:gd name="T41" fmla="*/ 1804 h 3004"/>
                  <a:gd name="T42" fmla="*/ 2 w 3006"/>
                  <a:gd name="T43" fmla="*/ 1580 h 3004"/>
                  <a:gd name="T44" fmla="*/ 2 w 3006"/>
                  <a:gd name="T45" fmla="*/ 1424 h 3004"/>
                  <a:gd name="T46" fmla="*/ 30 w 3006"/>
                  <a:gd name="T47" fmla="*/ 1200 h 3004"/>
                  <a:gd name="T48" fmla="*/ 92 w 3006"/>
                  <a:gd name="T49" fmla="*/ 986 h 3004"/>
                  <a:gd name="T50" fmla="*/ 182 w 3006"/>
                  <a:gd name="T51" fmla="*/ 786 h 3004"/>
                  <a:gd name="T52" fmla="*/ 298 w 3006"/>
                  <a:gd name="T53" fmla="*/ 602 h 3004"/>
                  <a:gd name="T54" fmla="*/ 440 w 3006"/>
                  <a:gd name="T55" fmla="*/ 440 h 3004"/>
                  <a:gd name="T56" fmla="*/ 604 w 3006"/>
                  <a:gd name="T57" fmla="*/ 298 h 3004"/>
                  <a:gd name="T58" fmla="*/ 786 w 3006"/>
                  <a:gd name="T59" fmla="*/ 180 h 3004"/>
                  <a:gd name="T60" fmla="*/ 986 w 3006"/>
                  <a:gd name="T61" fmla="*/ 90 h 3004"/>
                  <a:gd name="T62" fmla="*/ 1200 w 3006"/>
                  <a:gd name="T63" fmla="*/ 30 h 3004"/>
                  <a:gd name="T64" fmla="*/ 1426 w 3006"/>
                  <a:gd name="T65" fmla="*/ 2 h 3004"/>
                  <a:gd name="T66" fmla="*/ 1580 w 3006"/>
                  <a:gd name="T67" fmla="*/ 2 h 3004"/>
                  <a:gd name="T68" fmla="*/ 1806 w 3006"/>
                  <a:gd name="T69" fmla="*/ 30 h 3004"/>
                  <a:gd name="T70" fmla="*/ 2020 w 3006"/>
                  <a:gd name="T71" fmla="*/ 90 h 3004"/>
                  <a:gd name="T72" fmla="*/ 2218 w 3006"/>
                  <a:gd name="T73" fmla="*/ 180 h 3004"/>
                  <a:gd name="T74" fmla="*/ 2402 w 3006"/>
                  <a:gd name="T75" fmla="*/ 298 h 3004"/>
                  <a:gd name="T76" fmla="*/ 2566 w 3006"/>
                  <a:gd name="T77" fmla="*/ 440 h 3004"/>
                  <a:gd name="T78" fmla="*/ 2706 w 3006"/>
                  <a:gd name="T79" fmla="*/ 602 h 3004"/>
                  <a:gd name="T80" fmla="*/ 2824 w 3006"/>
                  <a:gd name="T81" fmla="*/ 786 h 3004"/>
                  <a:gd name="T82" fmla="*/ 2914 w 3006"/>
                  <a:gd name="T83" fmla="*/ 986 h 3004"/>
                  <a:gd name="T84" fmla="*/ 2974 w 3006"/>
                  <a:gd name="T85" fmla="*/ 1200 h 3004"/>
                  <a:gd name="T86" fmla="*/ 3004 w 3006"/>
                  <a:gd name="T87" fmla="*/ 1424 h 3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6" h="3004">
                    <a:moveTo>
                      <a:pt x="3006" y="1502"/>
                    </a:moveTo>
                    <a:lnTo>
                      <a:pt x="3006" y="1502"/>
                    </a:lnTo>
                    <a:lnTo>
                      <a:pt x="3004" y="1580"/>
                    </a:lnTo>
                    <a:lnTo>
                      <a:pt x="2998" y="1656"/>
                    </a:lnTo>
                    <a:lnTo>
                      <a:pt x="2988" y="1730"/>
                    </a:lnTo>
                    <a:lnTo>
                      <a:pt x="2974" y="1804"/>
                    </a:lnTo>
                    <a:lnTo>
                      <a:pt x="2958" y="1878"/>
                    </a:lnTo>
                    <a:lnTo>
                      <a:pt x="2938" y="1948"/>
                    </a:lnTo>
                    <a:lnTo>
                      <a:pt x="2914" y="2018"/>
                    </a:lnTo>
                    <a:lnTo>
                      <a:pt x="2888" y="2088"/>
                    </a:lnTo>
                    <a:lnTo>
                      <a:pt x="2858" y="2154"/>
                    </a:lnTo>
                    <a:lnTo>
                      <a:pt x="2824" y="2218"/>
                    </a:lnTo>
                    <a:lnTo>
                      <a:pt x="2788" y="2282"/>
                    </a:lnTo>
                    <a:lnTo>
                      <a:pt x="2748" y="2342"/>
                    </a:lnTo>
                    <a:lnTo>
                      <a:pt x="2706" y="2402"/>
                    </a:lnTo>
                    <a:lnTo>
                      <a:pt x="2662" y="2458"/>
                    </a:lnTo>
                    <a:lnTo>
                      <a:pt x="2616" y="2512"/>
                    </a:lnTo>
                    <a:lnTo>
                      <a:pt x="2566" y="2564"/>
                    </a:lnTo>
                    <a:lnTo>
                      <a:pt x="2514" y="2614"/>
                    </a:lnTo>
                    <a:lnTo>
                      <a:pt x="2458" y="2662"/>
                    </a:lnTo>
                    <a:lnTo>
                      <a:pt x="2402" y="2706"/>
                    </a:lnTo>
                    <a:lnTo>
                      <a:pt x="2342" y="2748"/>
                    </a:lnTo>
                    <a:lnTo>
                      <a:pt x="2282" y="2788"/>
                    </a:lnTo>
                    <a:lnTo>
                      <a:pt x="2218" y="2824"/>
                    </a:lnTo>
                    <a:lnTo>
                      <a:pt x="2154" y="2856"/>
                    </a:lnTo>
                    <a:lnTo>
                      <a:pt x="2088" y="2886"/>
                    </a:lnTo>
                    <a:lnTo>
                      <a:pt x="2020" y="2914"/>
                    </a:lnTo>
                    <a:lnTo>
                      <a:pt x="1950" y="2938"/>
                    </a:lnTo>
                    <a:lnTo>
                      <a:pt x="1878" y="2958"/>
                    </a:lnTo>
                    <a:lnTo>
                      <a:pt x="1806" y="2974"/>
                    </a:lnTo>
                    <a:lnTo>
                      <a:pt x="1732" y="2988"/>
                    </a:lnTo>
                    <a:lnTo>
                      <a:pt x="1656" y="2998"/>
                    </a:lnTo>
                    <a:lnTo>
                      <a:pt x="1580" y="3002"/>
                    </a:lnTo>
                    <a:lnTo>
                      <a:pt x="1502" y="3004"/>
                    </a:lnTo>
                    <a:lnTo>
                      <a:pt x="1502" y="3004"/>
                    </a:lnTo>
                    <a:lnTo>
                      <a:pt x="1426" y="3002"/>
                    </a:lnTo>
                    <a:lnTo>
                      <a:pt x="1350" y="2998"/>
                    </a:lnTo>
                    <a:lnTo>
                      <a:pt x="1274" y="2988"/>
                    </a:lnTo>
                    <a:lnTo>
                      <a:pt x="1200" y="2974"/>
                    </a:lnTo>
                    <a:lnTo>
                      <a:pt x="1128" y="2958"/>
                    </a:lnTo>
                    <a:lnTo>
                      <a:pt x="1056" y="2938"/>
                    </a:lnTo>
                    <a:lnTo>
                      <a:pt x="986" y="2914"/>
                    </a:lnTo>
                    <a:lnTo>
                      <a:pt x="918" y="2886"/>
                    </a:lnTo>
                    <a:lnTo>
                      <a:pt x="852" y="2856"/>
                    </a:lnTo>
                    <a:lnTo>
                      <a:pt x="786" y="2824"/>
                    </a:lnTo>
                    <a:lnTo>
                      <a:pt x="724" y="2788"/>
                    </a:lnTo>
                    <a:lnTo>
                      <a:pt x="662" y="2748"/>
                    </a:lnTo>
                    <a:lnTo>
                      <a:pt x="604" y="2706"/>
                    </a:lnTo>
                    <a:lnTo>
                      <a:pt x="546" y="2662"/>
                    </a:lnTo>
                    <a:lnTo>
                      <a:pt x="492" y="2614"/>
                    </a:lnTo>
                    <a:lnTo>
                      <a:pt x="440" y="2564"/>
                    </a:lnTo>
                    <a:lnTo>
                      <a:pt x="390" y="2512"/>
                    </a:lnTo>
                    <a:lnTo>
                      <a:pt x="344" y="2458"/>
                    </a:lnTo>
                    <a:lnTo>
                      <a:pt x="298" y="2402"/>
                    </a:lnTo>
                    <a:lnTo>
                      <a:pt x="256" y="2342"/>
                    </a:lnTo>
                    <a:lnTo>
                      <a:pt x="218" y="2282"/>
                    </a:lnTo>
                    <a:lnTo>
                      <a:pt x="182" y="2218"/>
                    </a:lnTo>
                    <a:lnTo>
                      <a:pt x="148" y="2154"/>
                    </a:lnTo>
                    <a:lnTo>
                      <a:pt x="118" y="2088"/>
                    </a:lnTo>
                    <a:lnTo>
                      <a:pt x="92" y="2018"/>
                    </a:lnTo>
                    <a:lnTo>
                      <a:pt x="68" y="1948"/>
                    </a:lnTo>
                    <a:lnTo>
                      <a:pt x="48" y="1878"/>
                    </a:lnTo>
                    <a:lnTo>
                      <a:pt x="30" y="1804"/>
                    </a:lnTo>
                    <a:lnTo>
                      <a:pt x="18" y="1730"/>
                    </a:lnTo>
                    <a:lnTo>
                      <a:pt x="8" y="1656"/>
                    </a:lnTo>
                    <a:lnTo>
                      <a:pt x="2" y="1580"/>
                    </a:lnTo>
                    <a:lnTo>
                      <a:pt x="0" y="1502"/>
                    </a:lnTo>
                    <a:lnTo>
                      <a:pt x="0" y="1502"/>
                    </a:lnTo>
                    <a:lnTo>
                      <a:pt x="2" y="1424"/>
                    </a:lnTo>
                    <a:lnTo>
                      <a:pt x="8" y="1348"/>
                    </a:lnTo>
                    <a:lnTo>
                      <a:pt x="18" y="1274"/>
                    </a:lnTo>
                    <a:lnTo>
                      <a:pt x="30" y="1200"/>
                    </a:lnTo>
                    <a:lnTo>
                      <a:pt x="48" y="1126"/>
                    </a:lnTo>
                    <a:lnTo>
                      <a:pt x="68" y="1056"/>
                    </a:lnTo>
                    <a:lnTo>
                      <a:pt x="92" y="986"/>
                    </a:lnTo>
                    <a:lnTo>
                      <a:pt x="118" y="918"/>
                    </a:lnTo>
                    <a:lnTo>
                      <a:pt x="148" y="850"/>
                    </a:lnTo>
                    <a:lnTo>
                      <a:pt x="182" y="786"/>
                    </a:lnTo>
                    <a:lnTo>
                      <a:pt x="218" y="722"/>
                    </a:lnTo>
                    <a:lnTo>
                      <a:pt x="256" y="662"/>
                    </a:lnTo>
                    <a:lnTo>
                      <a:pt x="298" y="602"/>
                    </a:lnTo>
                    <a:lnTo>
                      <a:pt x="344" y="546"/>
                    </a:lnTo>
                    <a:lnTo>
                      <a:pt x="390" y="492"/>
                    </a:lnTo>
                    <a:lnTo>
                      <a:pt x="440" y="440"/>
                    </a:lnTo>
                    <a:lnTo>
                      <a:pt x="492" y="390"/>
                    </a:lnTo>
                    <a:lnTo>
                      <a:pt x="546" y="342"/>
                    </a:lnTo>
                    <a:lnTo>
                      <a:pt x="604" y="298"/>
                    </a:lnTo>
                    <a:lnTo>
                      <a:pt x="662" y="256"/>
                    </a:lnTo>
                    <a:lnTo>
                      <a:pt x="724" y="216"/>
                    </a:lnTo>
                    <a:lnTo>
                      <a:pt x="786" y="180"/>
                    </a:lnTo>
                    <a:lnTo>
                      <a:pt x="852" y="148"/>
                    </a:lnTo>
                    <a:lnTo>
                      <a:pt x="918" y="118"/>
                    </a:lnTo>
                    <a:lnTo>
                      <a:pt x="986" y="90"/>
                    </a:lnTo>
                    <a:lnTo>
                      <a:pt x="1056" y="66"/>
                    </a:lnTo>
                    <a:lnTo>
                      <a:pt x="1128" y="46"/>
                    </a:lnTo>
                    <a:lnTo>
                      <a:pt x="1200" y="30"/>
                    </a:lnTo>
                    <a:lnTo>
                      <a:pt x="1274" y="16"/>
                    </a:lnTo>
                    <a:lnTo>
                      <a:pt x="1350" y="8"/>
                    </a:lnTo>
                    <a:lnTo>
                      <a:pt x="1426" y="2"/>
                    </a:lnTo>
                    <a:lnTo>
                      <a:pt x="1502" y="0"/>
                    </a:lnTo>
                    <a:lnTo>
                      <a:pt x="1502" y="0"/>
                    </a:lnTo>
                    <a:lnTo>
                      <a:pt x="1580" y="2"/>
                    </a:lnTo>
                    <a:lnTo>
                      <a:pt x="1656" y="8"/>
                    </a:lnTo>
                    <a:lnTo>
                      <a:pt x="1732" y="16"/>
                    </a:lnTo>
                    <a:lnTo>
                      <a:pt x="1806" y="30"/>
                    </a:lnTo>
                    <a:lnTo>
                      <a:pt x="1878" y="46"/>
                    </a:lnTo>
                    <a:lnTo>
                      <a:pt x="1950" y="66"/>
                    </a:lnTo>
                    <a:lnTo>
                      <a:pt x="2020" y="90"/>
                    </a:lnTo>
                    <a:lnTo>
                      <a:pt x="2088" y="118"/>
                    </a:lnTo>
                    <a:lnTo>
                      <a:pt x="2154" y="148"/>
                    </a:lnTo>
                    <a:lnTo>
                      <a:pt x="2218" y="180"/>
                    </a:lnTo>
                    <a:lnTo>
                      <a:pt x="2282" y="216"/>
                    </a:lnTo>
                    <a:lnTo>
                      <a:pt x="2342" y="256"/>
                    </a:lnTo>
                    <a:lnTo>
                      <a:pt x="2402" y="298"/>
                    </a:lnTo>
                    <a:lnTo>
                      <a:pt x="2458" y="342"/>
                    </a:lnTo>
                    <a:lnTo>
                      <a:pt x="2514" y="390"/>
                    </a:lnTo>
                    <a:lnTo>
                      <a:pt x="2566" y="440"/>
                    </a:lnTo>
                    <a:lnTo>
                      <a:pt x="2616" y="492"/>
                    </a:lnTo>
                    <a:lnTo>
                      <a:pt x="2662" y="546"/>
                    </a:lnTo>
                    <a:lnTo>
                      <a:pt x="2706" y="602"/>
                    </a:lnTo>
                    <a:lnTo>
                      <a:pt x="2748" y="662"/>
                    </a:lnTo>
                    <a:lnTo>
                      <a:pt x="2788" y="722"/>
                    </a:lnTo>
                    <a:lnTo>
                      <a:pt x="2824" y="786"/>
                    </a:lnTo>
                    <a:lnTo>
                      <a:pt x="2858" y="850"/>
                    </a:lnTo>
                    <a:lnTo>
                      <a:pt x="2888" y="918"/>
                    </a:lnTo>
                    <a:lnTo>
                      <a:pt x="2914" y="986"/>
                    </a:lnTo>
                    <a:lnTo>
                      <a:pt x="2938" y="1056"/>
                    </a:lnTo>
                    <a:lnTo>
                      <a:pt x="2958" y="1126"/>
                    </a:lnTo>
                    <a:lnTo>
                      <a:pt x="2974" y="1200"/>
                    </a:lnTo>
                    <a:lnTo>
                      <a:pt x="2988" y="1274"/>
                    </a:lnTo>
                    <a:lnTo>
                      <a:pt x="2998" y="1348"/>
                    </a:lnTo>
                    <a:lnTo>
                      <a:pt x="3004" y="1424"/>
                    </a:lnTo>
                    <a:lnTo>
                      <a:pt x="3006" y="1502"/>
                    </a:lnTo>
                    <a:lnTo>
                      <a:pt x="3006" y="150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4964882" y="2056584"/>
                <a:ext cx="966838" cy="966835"/>
              </a:xfrm>
              <a:custGeom>
                <a:avLst/>
                <a:gdLst>
                  <a:gd name="T0" fmla="*/ 520 w 520"/>
                  <a:gd name="T1" fmla="*/ 260 h 520"/>
                  <a:gd name="T2" fmla="*/ 516 w 520"/>
                  <a:gd name="T3" fmla="*/ 312 h 520"/>
                  <a:gd name="T4" fmla="*/ 500 w 520"/>
                  <a:gd name="T5" fmla="*/ 362 h 520"/>
                  <a:gd name="T6" fmla="*/ 476 w 520"/>
                  <a:gd name="T7" fmla="*/ 406 h 520"/>
                  <a:gd name="T8" fmla="*/ 444 w 520"/>
                  <a:gd name="T9" fmla="*/ 444 h 520"/>
                  <a:gd name="T10" fmla="*/ 406 w 520"/>
                  <a:gd name="T11" fmla="*/ 476 h 520"/>
                  <a:gd name="T12" fmla="*/ 362 w 520"/>
                  <a:gd name="T13" fmla="*/ 500 h 520"/>
                  <a:gd name="T14" fmla="*/ 314 w 520"/>
                  <a:gd name="T15" fmla="*/ 514 h 520"/>
                  <a:gd name="T16" fmla="*/ 260 w 520"/>
                  <a:gd name="T17" fmla="*/ 520 h 520"/>
                  <a:gd name="T18" fmla="*/ 234 w 520"/>
                  <a:gd name="T19" fmla="*/ 518 h 520"/>
                  <a:gd name="T20" fmla="*/ 184 w 520"/>
                  <a:gd name="T21" fmla="*/ 508 h 520"/>
                  <a:gd name="T22" fmla="*/ 136 w 520"/>
                  <a:gd name="T23" fmla="*/ 488 h 520"/>
                  <a:gd name="T24" fmla="*/ 96 w 520"/>
                  <a:gd name="T25" fmla="*/ 460 h 520"/>
                  <a:gd name="T26" fmla="*/ 60 w 520"/>
                  <a:gd name="T27" fmla="*/ 426 h 520"/>
                  <a:gd name="T28" fmla="*/ 32 w 520"/>
                  <a:gd name="T29" fmla="*/ 384 h 520"/>
                  <a:gd name="T30" fmla="*/ 12 w 520"/>
                  <a:gd name="T31" fmla="*/ 338 h 520"/>
                  <a:gd name="T32" fmla="*/ 2 w 520"/>
                  <a:gd name="T33" fmla="*/ 286 h 520"/>
                  <a:gd name="T34" fmla="*/ 0 w 520"/>
                  <a:gd name="T35" fmla="*/ 260 h 520"/>
                  <a:gd name="T36" fmla="*/ 6 w 520"/>
                  <a:gd name="T37" fmla="*/ 208 h 520"/>
                  <a:gd name="T38" fmla="*/ 22 w 520"/>
                  <a:gd name="T39" fmla="*/ 158 h 520"/>
                  <a:gd name="T40" fmla="*/ 46 w 520"/>
                  <a:gd name="T41" fmla="*/ 114 h 520"/>
                  <a:gd name="T42" fmla="*/ 76 w 520"/>
                  <a:gd name="T43" fmla="*/ 76 h 520"/>
                  <a:gd name="T44" fmla="*/ 116 w 520"/>
                  <a:gd name="T45" fmla="*/ 44 h 520"/>
                  <a:gd name="T46" fmla="*/ 160 w 520"/>
                  <a:gd name="T47" fmla="*/ 20 h 520"/>
                  <a:gd name="T48" fmla="*/ 208 w 520"/>
                  <a:gd name="T49" fmla="*/ 6 h 520"/>
                  <a:gd name="T50" fmla="*/ 260 w 520"/>
                  <a:gd name="T51" fmla="*/ 0 h 520"/>
                  <a:gd name="T52" fmla="*/ 288 w 520"/>
                  <a:gd name="T53" fmla="*/ 2 h 520"/>
                  <a:gd name="T54" fmla="*/ 338 w 520"/>
                  <a:gd name="T55" fmla="*/ 12 h 520"/>
                  <a:gd name="T56" fmla="*/ 384 w 520"/>
                  <a:gd name="T57" fmla="*/ 32 h 520"/>
                  <a:gd name="T58" fmla="*/ 426 w 520"/>
                  <a:gd name="T59" fmla="*/ 60 h 520"/>
                  <a:gd name="T60" fmla="*/ 462 w 520"/>
                  <a:gd name="T61" fmla="*/ 94 h 520"/>
                  <a:gd name="T62" fmla="*/ 490 w 520"/>
                  <a:gd name="T63" fmla="*/ 136 h 520"/>
                  <a:gd name="T64" fmla="*/ 510 w 520"/>
                  <a:gd name="T65" fmla="*/ 182 h 520"/>
                  <a:gd name="T66" fmla="*/ 520 w 520"/>
                  <a:gd name="T67" fmla="*/ 234 h 520"/>
                  <a:gd name="T68" fmla="*/ 520 w 520"/>
                  <a:gd name="T69" fmla="*/ 26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0" h="520">
                    <a:moveTo>
                      <a:pt x="520" y="260"/>
                    </a:moveTo>
                    <a:lnTo>
                      <a:pt x="520" y="260"/>
                    </a:lnTo>
                    <a:lnTo>
                      <a:pt x="520" y="286"/>
                    </a:lnTo>
                    <a:lnTo>
                      <a:pt x="516" y="312"/>
                    </a:lnTo>
                    <a:lnTo>
                      <a:pt x="510" y="338"/>
                    </a:lnTo>
                    <a:lnTo>
                      <a:pt x="500" y="362"/>
                    </a:lnTo>
                    <a:lnTo>
                      <a:pt x="490" y="384"/>
                    </a:lnTo>
                    <a:lnTo>
                      <a:pt x="476" y="406"/>
                    </a:lnTo>
                    <a:lnTo>
                      <a:pt x="462" y="426"/>
                    </a:lnTo>
                    <a:lnTo>
                      <a:pt x="444" y="444"/>
                    </a:lnTo>
                    <a:lnTo>
                      <a:pt x="426" y="460"/>
                    </a:lnTo>
                    <a:lnTo>
                      <a:pt x="406" y="476"/>
                    </a:lnTo>
                    <a:lnTo>
                      <a:pt x="384" y="488"/>
                    </a:lnTo>
                    <a:lnTo>
                      <a:pt x="362" y="500"/>
                    </a:lnTo>
                    <a:lnTo>
                      <a:pt x="338" y="508"/>
                    </a:lnTo>
                    <a:lnTo>
                      <a:pt x="314" y="514"/>
                    </a:lnTo>
                    <a:lnTo>
                      <a:pt x="288" y="518"/>
                    </a:lnTo>
                    <a:lnTo>
                      <a:pt x="260" y="520"/>
                    </a:lnTo>
                    <a:lnTo>
                      <a:pt x="260" y="520"/>
                    </a:lnTo>
                    <a:lnTo>
                      <a:pt x="234" y="518"/>
                    </a:lnTo>
                    <a:lnTo>
                      <a:pt x="208" y="514"/>
                    </a:lnTo>
                    <a:lnTo>
                      <a:pt x="184" y="508"/>
                    </a:lnTo>
                    <a:lnTo>
                      <a:pt x="160" y="500"/>
                    </a:lnTo>
                    <a:lnTo>
                      <a:pt x="136" y="488"/>
                    </a:lnTo>
                    <a:lnTo>
                      <a:pt x="116" y="476"/>
                    </a:lnTo>
                    <a:lnTo>
                      <a:pt x="96" y="460"/>
                    </a:lnTo>
                    <a:lnTo>
                      <a:pt x="76" y="444"/>
                    </a:lnTo>
                    <a:lnTo>
                      <a:pt x="60" y="426"/>
                    </a:lnTo>
                    <a:lnTo>
                      <a:pt x="46" y="406"/>
                    </a:lnTo>
                    <a:lnTo>
                      <a:pt x="32" y="384"/>
                    </a:lnTo>
                    <a:lnTo>
                      <a:pt x="22" y="362"/>
                    </a:lnTo>
                    <a:lnTo>
                      <a:pt x="12" y="338"/>
                    </a:lnTo>
                    <a:lnTo>
                      <a:pt x="6" y="312"/>
                    </a:lnTo>
                    <a:lnTo>
                      <a:pt x="2" y="286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2" y="234"/>
                    </a:lnTo>
                    <a:lnTo>
                      <a:pt x="6" y="208"/>
                    </a:lnTo>
                    <a:lnTo>
                      <a:pt x="12" y="182"/>
                    </a:lnTo>
                    <a:lnTo>
                      <a:pt x="22" y="158"/>
                    </a:lnTo>
                    <a:lnTo>
                      <a:pt x="32" y="136"/>
                    </a:lnTo>
                    <a:lnTo>
                      <a:pt x="46" y="114"/>
                    </a:lnTo>
                    <a:lnTo>
                      <a:pt x="60" y="94"/>
                    </a:lnTo>
                    <a:lnTo>
                      <a:pt x="76" y="76"/>
                    </a:lnTo>
                    <a:lnTo>
                      <a:pt x="96" y="60"/>
                    </a:lnTo>
                    <a:lnTo>
                      <a:pt x="116" y="44"/>
                    </a:lnTo>
                    <a:lnTo>
                      <a:pt x="136" y="32"/>
                    </a:lnTo>
                    <a:lnTo>
                      <a:pt x="160" y="20"/>
                    </a:lnTo>
                    <a:lnTo>
                      <a:pt x="184" y="12"/>
                    </a:lnTo>
                    <a:lnTo>
                      <a:pt x="208" y="6"/>
                    </a:lnTo>
                    <a:lnTo>
                      <a:pt x="234" y="2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88" y="2"/>
                    </a:lnTo>
                    <a:lnTo>
                      <a:pt x="314" y="6"/>
                    </a:lnTo>
                    <a:lnTo>
                      <a:pt x="338" y="12"/>
                    </a:lnTo>
                    <a:lnTo>
                      <a:pt x="362" y="20"/>
                    </a:lnTo>
                    <a:lnTo>
                      <a:pt x="384" y="32"/>
                    </a:lnTo>
                    <a:lnTo>
                      <a:pt x="406" y="44"/>
                    </a:lnTo>
                    <a:lnTo>
                      <a:pt x="426" y="60"/>
                    </a:lnTo>
                    <a:lnTo>
                      <a:pt x="444" y="76"/>
                    </a:lnTo>
                    <a:lnTo>
                      <a:pt x="462" y="94"/>
                    </a:lnTo>
                    <a:lnTo>
                      <a:pt x="476" y="114"/>
                    </a:lnTo>
                    <a:lnTo>
                      <a:pt x="490" y="136"/>
                    </a:lnTo>
                    <a:lnTo>
                      <a:pt x="500" y="158"/>
                    </a:lnTo>
                    <a:lnTo>
                      <a:pt x="510" y="182"/>
                    </a:lnTo>
                    <a:lnTo>
                      <a:pt x="516" y="208"/>
                    </a:lnTo>
                    <a:lnTo>
                      <a:pt x="520" y="234"/>
                    </a:lnTo>
                    <a:lnTo>
                      <a:pt x="520" y="260"/>
                    </a:lnTo>
                    <a:lnTo>
                      <a:pt x="520" y="260"/>
                    </a:lnTo>
                    <a:close/>
                  </a:path>
                </a:pathLst>
              </a:custGeom>
              <a:solidFill>
                <a:srgbClr val="1F8811"/>
              </a:solidFill>
              <a:ln w="63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3384550" y="155575"/>
                <a:ext cx="4130675" cy="3587750"/>
              </a:xfrm>
              <a:custGeom>
                <a:avLst/>
                <a:gdLst>
                  <a:gd name="T0" fmla="*/ 2232 w 2602"/>
                  <a:gd name="T1" fmla="*/ 1922 h 2260"/>
                  <a:gd name="T2" fmla="*/ 2026 w 2602"/>
                  <a:gd name="T3" fmla="*/ 1804 h 2260"/>
                  <a:gd name="T4" fmla="*/ 1624 w 2602"/>
                  <a:gd name="T5" fmla="*/ 1606 h 2260"/>
                  <a:gd name="T6" fmla="*/ 1520 w 2602"/>
                  <a:gd name="T7" fmla="*/ 1528 h 2260"/>
                  <a:gd name="T8" fmla="*/ 1520 w 2602"/>
                  <a:gd name="T9" fmla="*/ 1484 h 2260"/>
                  <a:gd name="T10" fmla="*/ 1510 w 2602"/>
                  <a:gd name="T11" fmla="*/ 1430 h 2260"/>
                  <a:gd name="T12" fmla="*/ 1486 w 2602"/>
                  <a:gd name="T13" fmla="*/ 1382 h 2260"/>
                  <a:gd name="T14" fmla="*/ 1454 w 2602"/>
                  <a:gd name="T15" fmla="*/ 1342 h 2260"/>
                  <a:gd name="T16" fmla="*/ 1412 w 2602"/>
                  <a:gd name="T17" fmla="*/ 1312 h 2260"/>
                  <a:gd name="T18" fmla="*/ 1362 w 2602"/>
                  <a:gd name="T19" fmla="*/ 1290 h 2260"/>
                  <a:gd name="T20" fmla="*/ 1378 w 2602"/>
                  <a:gd name="T21" fmla="*/ 1050 h 2260"/>
                  <a:gd name="T22" fmla="*/ 1404 w 2602"/>
                  <a:gd name="T23" fmla="*/ 620 h 2260"/>
                  <a:gd name="T24" fmla="*/ 1398 w 2602"/>
                  <a:gd name="T25" fmla="*/ 438 h 2260"/>
                  <a:gd name="T26" fmla="*/ 1378 w 2602"/>
                  <a:gd name="T27" fmla="*/ 256 h 2260"/>
                  <a:gd name="T28" fmla="*/ 1342 w 2602"/>
                  <a:gd name="T29" fmla="*/ 66 h 2260"/>
                  <a:gd name="T30" fmla="*/ 1322 w 2602"/>
                  <a:gd name="T31" fmla="*/ 16 h 2260"/>
                  <a:gd name="T32" fmla="*/ 1300 w 2602"/>
                  <a:gd name="T33" fmla="*/ 0 h 2260"/>
                  <a:gd name="T34" fmla="*/ 1286 w 2602"/>
                  <a:gd name="T35" fmla="*/ 8 h 2260"/>
                  <a:gd name="T36" fmla="*/ 1266 w 2602"/>
                  <a:gd name="T37" fmla="*/ 46 h 2260"/>
                  <a:gd name="T38" fmla="*/ 1236 w 2602"/>
                  <a:gd name="T39" fmla="*/ 180 h 2260"/>
                  <a:gd name="T40" fmla="*/ 1204 w 2602"/>
                  <a:gd name="T41" fmla="*/ 438 h 2260"/>
                  <a:gd name="T42" fmla="*/ 1198 w 2602"/>
                  <a:gd name="T43" fmla="*/ 526 h 2260"/>
                  <a:gd name="T44" fmla="*/ 1208 w 2602"/>
                  <a:gd name="T45" fmla="*/ 824 h 2260"/>
                  <a:gd name="T46" fmla="*/ 1238 w 2602"/>
                  <a:gd name="T47" fmla="*/ 1290 h 2260"/>
                  <a:gd name="T48" fmla="*/ 1206 w 2602"/>
                  <a:gd name="T49" fmla="*/ 1302 h 2260"/>
                  <a:gd name="T50" fmla="*/ 1162 w 2602"/>
                  <a:gd name="T51" fmla="*/ 1332 h 2260"/>
                  <a:gd name="T52" fmla="*/ 1124 w 2602"/>
                  <a:gd name="T53" fmla="*/ 1368 h 2260"/>
                  <a:gd name="T54" fmla="*/ 1098 w 2602"/>
                  <a:gd name="T55" fmla="*/ 1414 h 2260"/>
                  <a:gd name="T56" fmla="*/ 1082 w 2602"/>
                  <a:gd name="T57" fmla="*/ 1466 h 2260"/>
                  <a:gd name="T58" fmla="*/ 1080 w 2602"/>
                  <a:gd name="T59" fmla="*/ 1502 h 2260"/>
                  <a:gd name="T60" fmla="*/ 1086 w 2602"/>
                  <a:gd name="T61" fmla="*/ 1552 h 2260"/>
                  <a:gd name="T62" fmla="*/ 668 w 2602"/>
                  <a:gd name="T63" fmla="*/ 1756 h 2260"/>
                  <a:gd name="T64" fmla="*/ 406 w 2602"/>
                  <a:gd name="T65" fmla="*/ 1898 h 2260"/>
                  <a:gd name="T66" fmla="*/ 334 w 2602"/>
                  <a:gd name="T67" fmla="*/ 1946 h 2260"/>
                  <a:gd name="T68" fmla="*/ 126 w 2602"/>
                  <a:gd name="T69" fmla="*/ 2102 h 2260"/>
                  <a:gd name="T70" fmla="*/ 26 w 2602"/>
                  <a:gd name="T71" fmla="*/ 2196 h 2260"/>
                  <a:gd name="T72" fmla="*/ 2 w 2602"/>
                  <a:gd name="T73" fmla="*/ 2234 h 2260"/>
                  <a:gd name="T74" fmla="*/ 2 w 2602"/>
                  <a:gd name="T75" fmla="*/ 2250 h 2260"/>
                  <a:gd name="T76" fmla="*/ 26 w 2602"/>
                  <a:gd name="T77" fmla="*/ 2260 h 2260"/>
                  <a:gd name="T78" fmla="*/ 80 w 2602"/>
                  <a:gd name="T79" fmla="*/ 2252 h 2260"/>
                  <a:gd name="T80" fmla="*/ 262 w 2602"/>
                  <a:gd name="T81" fmla="*/ 2188 h 2260"/>
                  <a:gd name="T82" fmla="*/ 430 w 2602"/>
                  <a:gd name="T83" fmla="*/ 2114 h 2260"/>
                  <a:gd name="T84" fmla="*/ 590 w 2602"/>
                  <a:gd name="T85" fmla="*/ 2028 h 2260"/>
                  <a:gd name="T86" fmla="*/ 946 w 2602"/>
                  <a:gd name="T87" fmla="*/ 1792 h 2260"/>
                  <a:gd name="T88" fmla="*/ 1146 w 2602"/>
                  <a:gd name="T89" fmla="*/ 1660 h 2260"/>
                  <a:gd name="T90" fmla="*/ 1198 w 2602"/>
                  <a:gd name="T91" fmla="*/ 1698 h 2260"/>
                  <a:gd name="T92" fmla="*/ 1256 w 2602"/>
                  <a:gd name="T93" fmla="*/ 1718 h 2260"/>
                  <a:gd name="T94" fmla="*/ 1300 w 2602"/>
                  <a:gd name="T95" fmla="*/ 1722 h 2260"/>
                  <a:gd name="T96" fmla="*/ 1366 w 2602"/>
                  <a:gd name="T97" fmla="*/ 1714 h 2260"/>
                  <a:gd name="T98" fmla="*/ 1422 w 2602"/>
                  <a:gd name="T99" fmla="*/ 1686 h 2260"/>
                  <a:gd name="T100" fmla="*/ 1454 w 2602"/>
                  <a:gd name="T101" fmla="*/ 1660 h 2260"/>
                  <a:gd name="T102" fmla="*/ 1840 w 2602"/>
                  <a:gd name="T103" fmla="*/ 1918 h 2260"/>
                  <a:gd name="T104" fmla="*/ 2092 w 2602"/>
                  <a:gd name="T105" fmla="*/ 2076 h 2260"/>
                  <a:gd name="T106" fmla="*/ 2170 w 2602"/>
                  <a:gd name="T107" fmla="*/ 2114 h 2260"/>
                  <a:gd name="T108" fmla="*/ 2410 w 2602"/>
                  <a:gd name="T109" fmla="*/ 2216 h 2260"/>
                  <a:gd name="T110" fmla="*/ 2542 w 2602"/>
                  <a:gd name="T111" fmla="*/ 2256 h 2260"/>
                  <a:gd name="T112" fmla="*/ 2586 w 2602"/>
                  <a:gd name="T113" fmla="*/ 2258 h 2260"/>
                  <a:gd name="T114" fmla="*/ 2600 w 2602"/>
                  <a:gd name="T115" fmla="*/ 2250 h 2260"/>
                  <a:gd name="T116" fmla="*/ 2596 w 2602"/>
                  <a:gd name="T117" fmla="*/ 2222 h 2260"/>
                  <a:gd name="T118" fmla="*/ 2562 w 2602"/>
                  <a:gd name="T119" fmla="*/ 2180 h 2260"/>
                  <a:gd name="T120" fmla="*/ 2416 w 2602"/>
                  <a:gd name="T121" fmla="*/ 2054 h 2260"/>
                  <a:gd name="T122" fmla="*/ 2268 w 2602"/>
                  <a:gd name="T123" fmla="*/ 1946 h 2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2" h="2260">
                    <a:moveTo>
                      <a:pt x="2268" y="1946"/>
                    </a:moveTo>
                    <a:lnTo>
                      <a:pt x="2268" y="1946"/>
                    </a:lnTo>
                    <a:lnTo>
                      <a:pt x="2232" y="1922"/>
                    </a:lnTo>
                    <a:lnTo>
                      <a:pt x="2194" y="1898"/>
                    </a:lnTo>
                    <a:lnTo>
                      <a:pt x="2114" y="1850"/>
                    </a:lnTo>
                    <a:lnTo>
                      <a:pt x="2026" y="1804"/>
                    </a:lnTo>
                    <a:lnTo>
                      <a:pt x="1932" y="1756"/>
                    </a:lnTo>
                    <a:lnTo>
                      <a:pt x="1730" y="1660"/>
                    </a:lnTo>
                    <a:lnTo>
                      <a:pt x="1624" y="1606"/>
                    </a:lnTo>
                    <a:lnTo>
                      <a:pt x="1516" y="1552"/>
                    </a:lnTo>
                    <a:lnTo>
                      <a:pt x="1516" y="1552"/>
                    </a:lnTo>
                    <a:lnTo>
                      <a:pt x="1520" y="1528"/>
                    </a:lnTo>
                    <a:lnTo>
                      <a:pt x="1522" y="1502"/>
                    </a:lnTo>
                    <a:lnTo>
                      <a:pt x="1522" y="1502"/>
                    </a:lnTo>
                    <a:lnTo>
                      <a:pt x="1520" y="1484"/>
                    </a:lnTo>
                    <a:lnTo>
                      <a:pt x="1518" y="1466"/>
                    </a:lnTo>
                    <a:lnTo>
                      <a:pt x="1514" y="1448"/>
                    </a:lnTo>
                    <a:lnTo>
                      <a:pt x="1510" y="1430"/>
                    </a:lnTo>
                    <a:lnTo>
                      <a:pt x="1504" y="1414"/>
                    </a:lnTo>
                    <a:lnTo>
                      <a:pt x="1496" y="1398"/>
                    </a:lnTo>
                    <a:lnTo>
                      <a:pt x="1486" y="1382"/>
                    </a:lnTo>
                    <a:lnTo>
                      <a:pt x="1476" y="1368"/>
                    </a:lnTo>
                    <a:lnTo>
                      <a:pt x="1466" y="1356"/>
                    </a:lnTo>
                    <a:lnTo>
                      <a:pt x="1454" y="1342"/>
                    </a:lnTo>
                    <a:lnTo>
                      <a:pt x="1440" y="1332"/>
                    </a:lnTo>
                    <a:lnTo>
                      <a:pt x="1426" y="1320"/>
                    </a:lnTo>
                    <a:lnTo>
                      <a:pt x="1412" y="1312"/>
                    </a:lnTo>
                    <a:lnTo>
                      <a:pt x="1396" y="1302"/>
                    </a:lnTo>
                    <a:lnTo>
                      <a:pt x="1380" y="1296"/>
                    </a:lnTo>
                    <a:lnTo>
                      <a:pt x="1362" y="1290"/>
                    </a:lnTo>
                    <a:lnTo>
                      <a:pt x="1362" y="1290"/>
                    </a:lnTo>
                    <a:lnTo>
                      <a:pt x="1370" y="1168"/>
                    </a:lnTo>
                    <a:lnTo>
                      <a:pt x="1378" y="1050"/>
                    </a:lnTo>
                    <a:lnTo>
                      <a:pt x="1394" y="824"/>
                    </a:lnTo>
                    <a:lnTo>
                      <a:pt x="1400" y="720"/>
                    </a:lnTo>
                    <a:lnTo>
                      <a:pt x="1404" y="620"/>
                    </a:lnTo>
                    <a:lnTo>
                      <a:pt x="1404" y="526"/>
                    </a:lnTo>
                    <a:lnTo>
                      <a:pt x="1402" y="482"/>
                    </a:lnTo>
                    <a:lnTo>
                      <a:pt x="1398" y="438"/>
                    </a:lnTo>
                    <a:lnTo>
                      <a:pt x="1398" y="438"/>
                    </a:lnTo>
                    <a:lnTo>
                      <a:pt x="1388" y="342"/>
                    </a:lnTo>
                    <a:lnTo>
                      <a:pt x="1378" y="256"/>
                    </a:lnTo>
                    <a:lnTo>
                      <a:pt x="1366" y="180"/>
                    </a:lnTo>
                    <a:lnTo>
                      <a:pt x="1354" y="118"/>
                    </a:lnTo>
                    <a:lnTo>
                      <a:pt x="1342" y="66"/>
                    </a:lnTo>
                    <a:lnTo>
                      <a:pt x="1336" y="46"/>
                    </a:lnTo>
                    <a:lnTo>
                      <a:pt x="1328" y="30"/>
                    </a:lnTo>
                    <a:lnTo>
                      <a:pt x="1322" y="16"/>
                    </a:lnTo>
                    <a:lnTo>
                      <a:pt x="1314" y="8"/>
                    </a:lnTo>
                    <a:lnTo>
                      <a:pt x="1308" y="2"/>
                    </a:lnTo>
                    <a:lnTo>
                      <a:pt x="1300" y="0"/>
                    </a:lnTo>
                    <a:lnTo>
                      <a:pt x="1300" y="0"/>
                    </a:lnTo>
                    <a:lnTo>
                      <a:pt x="1294" y="2"/>
                    </a:lnTo>
                    <a:lnTo>
                      <a:pt x="1286" y="8"/>
                    </a:lnTo>
                    <a:lnTo>
                      <a:pt x="1280" y="16"/>
                    </a:lnTo>
                    <a:lnTo>
                      <a:pt x="1272" y="30"/>
                    </a:lnTo>
                    <a:lnTo>
                      <a:pt x="1266" y="46"/>
                    </a:lnTo>
                    <a:lnTo>
                      <a:pt x="1260" y="66"/>
                    </a:lnTo>
                    <a:lnTo>
                      <a:pt x="1248" y="118"/>
                    </a:lnTo>
                    <a:lnTo>
                      <a:pt x="1236" y="180"/>
                    </a:lnTo>
                    <a:lnTo>
                      <a:pt x="1224" y="256"/>
                    </a:lnTo>
                    <a:lnTo>
                      <a:pt x="1214" y="342"/>
                    </a:lnTo>
                    <a:lnTo>
                      <a:pt x="1204" y="438"/>
                    </a:lnTo>
                    <a:lnTo>
                      <a:pt x="1204" y="438"/>
                    </a:lnTo>
                    <a:lnTo>
                      <a:pt x="1200" y="482"/>
                    </a:lnTo>
                    <a:lnTo>
                      <a:pt x="1198" y="526"/>
                    </a:lnTo>
                    <a:lnTo>
                      <a:pt x="1198" y="620"/>
                    </a:lnTo>
                    <a:lnTo>
                      <a:pt x="1202" y="720"/>
                    </a:lnTo>
                    <a:lnTo>
                      <a:pt x="1208" y="824"/>
                    </a:lnTo>
                    <a:lnTo>
                      <a:pt x="1224" y="1050"/>
                    </a:lnTo>
                    <a:lnTo>
                      <a:pt x="1232" y="1168"/>
                    </a:lnTo>
                    <a:lnTo>
                      <a:pt x="1238" y="1290"/>
                    </a:lnTo>
                    <a:lnTo>
                      <a:pt x="1238" y="1290"/>
                    </a:lnTo>
                    <a:lnTo>
                      <a:pt x="1222" y="1296"/>
                    </a:lnTo>
                    <a:lnTo>
                      <a:pt x="1206" y="1302"/>
                    </a:lnTo>
                    <a:lnTo>
                      <a:pt x="1190" y="1312"/>
                    </a:lnTo>
                    <a:lnTo>
                      <a:pt x="1176" y="1320"/>
                    </a:lnTo>
                    <a:lnTo>
                      <a:pt x="1162" y="1332"/>
                    </a:lnTo>
                    <a:lnTo>
                      <a:pt x="1148" y="1342"/>
                    </a:lnTo>
                    <a:lnTo>
                      <a:pt x="1136" y="1356"/>
                    </a:lnTo>
                    <a:lnTo>
                      <a:pt x="1124" y="1368"/>
                    </a:lnTo>
                    <a:lnTo>
                      <a:pt x="1114" y="1382"/>
                    </a:lnTo>
                    <a:lnTo>
                      <a:pt x="1106" y="1398"/>
                    </a:lnTo>
                    <a:lnTo>
                      <a:pt x="1098" y="1414"/>
                    </a:lnTo>
                    <a:lnTo>
                      <a:pt x="1092" y="1430"/>
                    </a:lnTo>
                    <a:lnTo>
                      <a:pt x="1086" y="1448"/>
                    </a:lnTo>
                    <a:lnTo>
                      <a:pt x="1082" y="1466"/>
                    </a:lnTo>
                    <a:lnTo>
                      <a:pt x="1080" y="1484"/>
                    </a:lnTo>
                    <a:lnTo>
                      <a:pt x="1080" y="1502"/>
                    </a:lnTo>
                    <a:lnTo>
                      <a:pt x="1080" y="1502"/>
                    </a:lnTo>
                    <a:lnTo>
                      <a:pt x="1082" y="1528"/>
                    </a:lnTo>
                    <a:lnTo>
                      <a:pt x="1086" y="1552"/>
                    </a:lnTo>
                    <a:lnTo>
                      <a:pt x="1086" y="1552"/>
                    </a:lnTo>
                    <a:lnTo>
                      <a:pt x="976" y="1606"/>
                    </a:lnTo>
                    <a:lnTo>
                      <a:pt x="870" y="1660"/>
                    </a:lnTo>
                    <a:lnTo>
                      <a:pt x="668" y="1756"/>
                    </a:lnTo>
                    <a:lnTo>
                      <a:pt x="574" y="1804"/>
                    </a:lnTo>
                    <a:lnTo>
                      <a:pt x="488" y="1850"/>
                    </a:lnTo>
                    <a:lnTo>
                      <a:pt x="406" y="1898"/>
                    </a:lnTo>
                    <a:lnTo>
                      <a:pt x="368" y="1922"/>
                    </a:lnTo>
                    <a:lnTo>
                      <a:pt x="334" y="1946"/>
                    </a:lnTo>
                    <a:lnTo>
                      <a:pt x="334" y="1946"/>
                    </a:lnTo>
                    <a:lnTo>
                      <a:pt x="254" y="2002"/>
                    </a:lnTo>
                    <a:lnTo>
                      <a:pt x="184" y="2054"/>
                    </a:lnTo>
                    <a:lnTo>
                      <a:pt x="126" y="2102"/>
                    </a:lnTo>
                    <a:lnTo>
                      <a:pt x="76" y="2144"/>
                    </a:lnTo>
                    <a:lnTo>
                      <a:pt x="40" y="2180"/>
                    </a:lnTo>
                    <a:lnTo>
                      <a:pt x="26" y="2196"/>
                    </a:lnTo>
                    <a:lnTo>
                      <a:pt x="14" y="2210"/>
                    </a:lnTo>
                    <a:lnTo>
                      <a:pt x="6" y="2222"/>
                    </a:lnTo>
                    <a:lnTo>
                      <a:pt x="2" y="2234"/>
                    </a:lnTo>
                    <a:lnTo>
                      <a:pt x="0" y="2242"/>
                    </a:lnTo>
                    <a:lnTo>
                      <a:pt x="2" y="2250"/>
                    </a:lnTo>
                    <a:lnTo>
                      <a:pt x="2" y="2250"/>
                    </a:lnTo>
                    <a:lnTo>
                      <a:pt x="6" y="2254"/>
                    </a:lnTo>
                    <a:lnTo>
                      <a:pt x="16" y="2258"/>
                    </a:lnTo>
                    <a:lnTo>
                      <a:pt x="26" y="2260"/>
                    </a:lnTo>
                    <a:lnTo>
                      <a:pt x="42" y="2258"/>
                    </a:lnTo>
                    <a:lnTo>
                      <a:pt x="60" y="2256"/>
                    </a:lnTo>
                    <a:lnTo>
                      <a:pt x="80" y="2252"/>
                    </a:lnTo>
                    <a:lnTo>
                      <a:pt x="130" y="2238"/>
                    </a:lnTo>
                    <a:lnTo>
                      <a:pt x="192" y="2216"/>
                    </a:lnTo>
                    <a:lnTo>
                      <a:pt x="262" y="2188"/>
                    </a:lnTo>
                    <a:lnTo>
                      <a:pt x="342" y="2154"/>
                    </a:lnTo>
                    <a:lnTo>
                      <a:pt x="430" y="2114"/>
                    </a:lnTo>
                    <a:lnTo>
                      <a:pt x="430" y="2114"/>
                    </a:lnTo>
                    <a:lnTo>
                      <a:pt x="470" y="2096"/>
                    </a:lnTo>
                    <a:lnTo>
                      <a:pt x="508" y="2076"/>
                    </a:lnTo>
                    <a:lnTo>
                      <a:pt x="590" y="2028"/>
                    </a:lnTo>
                    <a:lnTo>
                      <a:pt x="674" y="1976"/>
                    </a:lnTo>
                    <a:lnTo>
                      <a:pt x="762" y="1918"/>
                    </a:lnTo>
                    <a:lnTo>
                      <a:pt x="946" y="1792"/>
                    </a:lnTo>
                    <a:lnTo>
                      <a:pt x="1044" y="1726"/>
                    </a:lnTo>
                    <a:lnTo>
                      <a:pt x="1146" y="1660"/>
                    </a:lnTo>
                    <a:lnTo>
                      <a:pt x="1146" y="1660"/>
                    </a:lnTo>
                    <a:lnTo>
                      <a:pt x="1162" y="1674"/>
                    </a:lnTo>
                    <a:lnTo>
                      <a:pt x="1180" y="1686"/>
                    </a:lnTo>
                    <a:lnTo>
                      <a:pt x="1198" y="1698"/>
                    </a:lnTo>
                    <a:lnTo>
                      <a:pt x="1216" y="1706"/>
                    </a:lnTo>
                    <a:lnTo>
                      <a:pt x="1236" y="1714"/>
                    </a:lnTo>
                    <a:lnTo>
                      <a:pt x="1256" y="1718"/>
                    </a:lnTo>
                    <a:lnTo>
                      <a:pt x="1278" y="1722"/>
                    </a:lnTo>
                    <a:lnTo>
                      <a:pt x="1300" y="1722"/>
                    </a:lnTo>
                    <a:lnTo>
                      <a:pt x="1300" y="1722"/>
                    </a:lnTo>
                    <a:lnTo>
                      <a:pt x="1322" y="1722"/>
                    </a:lnTo>
                    <a:lnTo>
                      <a:pt x="1344" y="1718"/>
                    </a:lnTo>
                    <a:lnTo>
                      <a:pt x="1366" y="1714"/>
                    </a:lnTo>
                    <a:lnTo>
                      <a:pt x="1386" y="1706"/>
                    </a:lnTo>
                    <a:lnTo>
                      <a:pt x="1404" y="1698"/>
                    </a:lnTo>
                    <a:lnTo>
                      <a:pt x="1422" y="1686"/>
                    </a:lnTo>
                    <a:lnTo>
                      <a:pt x="1438" y="1674"/>
                    </a:lnTo>
                    <a:lnTo>
                      <a:pt x="1454" y="1660"/>
                    </a:lnTo>
                    <a:lnTo>
                      <a:pt x="1454" y="1660"/>
                    </a:lnTo>
                    <a:lnTo>
                      <a:pt x="1556" y="1726"/>
                    </a:lnTo>
                    <a:lnTo>
                      <a:pt x="1654" y="1792"/>
                    </a:lnTo>
                    <a:lnTo>
                      <a:pt x="1840" y="1918"/>
                    </a:lnTo>
                    <a:lnTo>
                      <a:pt x="1928" y="1976"/>
                    </a:lnTo>
                    <a:lnTo>
                      <a:pt x="2012" y="2028"/>
                    </a:lnTo>
                    <a:lnTo>
                      <a:pt x="2092" y="2076"/>
                    </a:lnTo>
                    <a:lnTo>
                      <a:pt x="2132" y="2096"/>
                    </a:lnTo>
                    <a:lnTo>
                      <a:pt x="2170" y="2114"/>
                    </a:lnTo>
                    <a:lnTo>
                      <a:pt x="2170" y="2114"/>
                    </a:lnTo>
                    <a:lnTo>
                      <a:pt x="2260" y="2154"/>
                    </a:lnTo>
                    <a:lnTo>
                      <a:pt x="2340" y="2188"/>
                    </a:lnTo>
                    <a:lnTo>
                      <a:pt x="2410" y="2216"/>
                    </a:lnTo>
                    <a:lnTo>
                      <a:pt x="2472" y="2238"/>
                    </a:lnTo>
                    <a:lnTo>
                      <a:pt x="2522" y="2252"/>
                    </a:lnTo>
                    <a:lnTo>
                      <a:pt x="2542" y="2256"/>
                    </a:lnTo>
                    <a:lnTo>
                      <a:pt x="2560" y="2258"/>
                    </a:lnTo>
                    <a:lnTo>
                      <a:pt x="2574" y="2260"/>
                    </a:lnTo>
                    <a:lnTo>
                      <a:pt x="2586" y="2258"/>
                    </a:lnTo>
                    <a:lnTo>
                      <a:pt x="2594" y="2254"/>
                    </a:lnTo>
                    <a:lnTo>
                      <a:pt x="2600" y="2250"/>
                    </a:lnTo>
                    <a:lnTo>
                      <a:pt x="2600" y="2250"/>
                    </a:lnTo>
                    <a:lnTo>
                      <a:pt x="2602" y="2242"/>
                    </a:lnTo>
                    <a:lnTo>
                      <a:pt x="2600" y="2234"/>
                    </a:lnTo>
                    <a:lnTo>
                      <a:pt x="2596" y="2222"/>
                    </a:lnTo>
                    <a:lnTo>
                      <a:pt x="2588" y="2210"/>
                    </a:lnTo>
                    <a:lnTo>
                      <a:pt x="2576" y="2196"/>
                    </a:lnTo>
                    <a:lnTo>
                      <a:pt x="2562" y="2180"/>
                    </a:lnTo>
                    <a:lnTo>
                      <a:pt x="2524" y="2144"/>
                    </a:lnTo>
                    <a:lnTo>
                      <a:pt x="2476" y="2102"/>
                    </a:lnTo>
                    <a:lnTo>
                      <a:pt x="2416" y="2054"/>
                    </a:lnTo>
                    <a:lnTo>
                      <a:pt x="2348" y="2002"/>
                    </a:lnTo>
                    <a:lnTo>
                      <a:pt x="2268" y="1946"/>
                    </a:lnTo>
                    <a:lnTo>
                      <a:pt x="2268" y="1946"/>
                    </a:lnTo>
                    <a:close/>
                  </a:path>
                </a:pathLst>
              </a:custGeom>
              <a:solidFill>
                <a:srgbClr val="10AB00"/>
              </a:solidFill>
              <a:ln w="63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0" name="任意多边形 29"/>
          <p:cNvSpPr/>
          <p:nvPr/>
        </p:nvSpPr>
        <p:spPr>
          <a:xfrm>
            <a:off x="665501" y="3248788"/>
            <a:ext cx="1108058" cy="122350"/>
          </a:xfrm>
          <a:custGeom>
            <a:avLst/>
            <a:gdLst>
              <a:gd name="connsiteX0" fmla="*/ 47 w 2376585"/>
              <a:gd name="connsiteY0" fmla="*/ 252419 h 262311"/>
              <a:gd name="connsiteX1" fmla="*/ 1185910 w 2376585"/>
              <a:gd name="connsiteY1" fmla="*/ 7 h 262311"/>
              <a:gd name="connsiteX2" fmla="*/ 2376535 w 2376585"/>
              <a:gd name="connsiteY2" fmla="*/ 261944 h 262311"/>
              <a:gd name="connsiteX3" fmla="*/ 1228772 w 2376585"/>
              <a:gd name="connsiteY3" fmla="*/ 61919 h 262311"/>
              <a:gd name="connsiteX4" fmla="*/ 47 w 2376585"/>
              <a:gd name="connsiteY4" fmla="*/ 252419 h 262311"/>
              <a:gd name="connsiteX0" fmla="*/ 1 w 2376536"/>
              <a:gd name="connsiteY0" fmla="*/ 252419 h 262303"/>
              <a:gd name="connsiteX1" fmla="*/ 1185864 w 2376536"/>
              <a:gd name="connsiteY1" fmla="*/ 7 h 262303"/>
              <a:gd name="connsiteX2" fmla="*/ 2376489 w 2376536"/>
              <a:gd name="connsiteY2" fmla="*/ 261944 h 262303"/>
              <a:gd name="connsiteX3" fmla="*/ 1190626 w 2376536"/>
              <a:gd name="connsiteY3" fmla="*/ 57157 h 262303"/>
              <a:gd name="connsiteX4" fmla="*/ 1 w 2376536"/>
              <a:gd name="connsiteY4" fmla="*/ 252419 h 262303"/>
              <a:gd name="connsiteX0" fmla="*/ 1 w 2376555"/>
              <a:gd name="connsiteY0" fmla="*/ 252419 h 262303"/>
              <a:gd name="connsiteX1" fmla="*/ 1185864 w 2376555"/>
              <a:gd name="connsiteY1" fmla="*/ 7 h 262303"/>
              <a:gd name="connsiteX2" fmla="*/ 2376489 w 2376555"/>
              <a:gd name="connsiteY2" fmla="*/ 261944 h 262303"/>
              <a:gd name="connsiteX3" fmla="*/ 1190626 w 2376555"/>
              <a:gd name="connsiteY3" fmla="*/ 57157 h 262303"/>
              <a:gd name="connsiteX4" fmla="*/ 1 w 2376555"/>
              <a:gd name="connsiteY4" fmla="*/ 252419 h 262303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1 w 2376555"/>
              <a:gd name="connsiteY0" fmla="*/ 252531 h 262415"/>
              <a:gd name="connsiteX1" fmla="*/ 1185864 w 2376555"/>
              <a:gd name="connsiteY1" fmla="*/ 119 h 262415"/>
              <a:gd name="connsiteX2" fmla="*/ 2376489 w 2376555"/>
              <a:gd name="connsiteY2" fmla="*/ 262056 h 262415"/>
              <a:gd name="connsiteX3" fmla="*/ 1190626 w 2376555"/>
              <a:gd name="connsiteY3" fmla="*/ 57269 h 262415"/>
              <a:gd name="connsiteX4" fmla="*/ 1 w 2376555"/>
              <a:gd name="connsiteY4" fmla="*/ 252531 h 262415"/>
              <a:gd name="connsiteX0" fmla="*/ 3 w 2376557"/>
              <a:gd name="connsiteY0" fmla="*/ 252531 h 262415"/>
              <a:gd name="connsiteX1" fmla="*/ 1200154 w 2376557"/>
              <a:gd name="connsiteY1" fmla="*/ 119 h 262415"/>
              <a:gd name="connsiteX2" fmla="*/ 2376491 w 2376557"/>
              <a:gd name="connsiteY2" fmla="*/ 262056 h 262415"/>
              <a:gd name="connsiteX3" fmla="*/ 1190628 w 2376557"/>
              <a:gd name="connsiteY3" fmla="*/ 57269 h 262415"/>
              <a:gd name="connsiteX4" fmla="*/ 3 w 2376557"/>
              <a:gd name="connsiteY4" fmla="*/ 252531 h 262415"/>
              <a:gd name="connsiteX0" fmla="*/ 3 w 2376559"/>
              <a:gd name="connsiteY0" fmla="*/ 252531 h 262415"/>
              <a:gd name="connsiteX1" fmla="*/ 1200154 w 2376559"/>
              <a:gd name="connsiteY1" fmla="*/ 119 h 262415"/>
              <a:gd name="connsiteX2" fmla="*/ 2376491 w 2376559"/>
              <a:gd name="connsiteY2" fmla="*/ 262056 h 262415"/>
              <a:gd name="connsiteX3" fmla="*/ 1209678 w 2376559"/>
              <a:gd name="connsiteY3" fmla="*/ 57269 h 262415"/>
              <a:gd name="connsiteX4" fmla="*/ 3 w 2376559"/>
              <a:gd name="connsiteY4" fmla="*/ 252531 h 262415"/>
              <a:gd name="connsiteX0" fmla="*/ 1 w 2376556"/>
              <a:gd name="connsiteY0" fmla="*/ 252531 h 262415"/>
              <a:gd name="connsiteX1" fmla="*/ 1200152 w 2376556"/>
              <a:gd name="connsiteY1" fmla="*/ 119 h 262415"/>
              <a:gd name="connsiteX2" fmla="*/ 2376489 w 2376556"/>
              <a:gd name="connsiteY2" fmla="*/ 262056 h 262415"/>
              <a:gd name="connsiteX3" fmla="*/ 1195389 w 2376556"/>
              <a:gd name="connsiteY3" fmla="*/ 57269 h 262415"/>
              <a:gd name="connsiteX4" fmla="*/ 1 w 2376556"/>
              <a:gd name="connsiteY4" fmla="*/ 252531 h 26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556" h="262415">
                <a:moveTo>
                  <a:pt x="1" y="252531"/>
                </a:moveTo>
                <a:cubicBezTo>
                  <a:pt x="795" y="243006"/>
                  <a:pt x="542134" y="-6231"/>
                  <a:pt x="1200152" y="119"/>
                </a:cubicBezTo>
                <a:cubicBezTo>
                  <a:pt x="1858170" y="6469"/>
                  <a:pt x="2369345" y="251737"/>
                  <a:pt x="2376489" y="262056"/>
                </a:cubicBezTo>
                <a:cubicBezTo>
                  <a:pt x="2383633" y="272375"/>
                  <a:pt x="1819276" y="57269"/>
                  <a:pt x="1195389" y="57269"/>
                </a:cubicBezTo>
                <a:cubicBezTo>
                  <a:pt x="571502" y="57269"/>
                  <a:pt x="-793" y="262056"/>
                  <a:pt x="1" y="252531"/>
                </a:cubicBezTo>
                <a:close/>
              </a:path>
            </a:pathLst>
          </a:cu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85165" y="3875376"/>
            <a:ext cx="186618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2963" y="3270935"/>
            <a:ext cx="1210589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50" charset="0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33" name="矩形 32"/>
          <p:cNvSpPr/>
          <p:nvPr/>
        </p:nvSpPr>
        <p:spPr>
          <a:xfrm>
            <a:off x="2647534" y="3270935"/>
            <a:ext cx="1210589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50" charset="0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34" name="矩形 33"/>
          <p:cNvSpPr/>
          <p:nvPr/>
        </p:nvSpPr>
        <p:spPr>
          <a:xfrm>
            <a:off x="4895912" y="3270935"/>
            <a:ext cx="1210589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50" charset="0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35" name="矩形 34"/>
          <p:cNvSpPr/>
          <p:nvPr/>
        </p:nvSpPr>
        <p:spPr>
          <a:xfrm>
            <a:off x="7207183" y="3270935"/>
            <a:ext cx="1210589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50" charset="0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36" name="矩形 35"/>
          <p:cNvSpPr/>
          <p:nvPr/>
        </p:nvSpPr>
        <p:spPr>
          <a:xfrm>
            <a:off x="2319736" y="3875376"/>
            <a:ext cx="186618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568114" y="3875376"/>
            <a:ext cx="186618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79385" y="3875376"/>
            <a:ext cx="186618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6" grpId="0" animBg="1"/>
      <p:bldP spid="23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20731" y="3594799"/>
            <a:ext cx="7034213" cy="790575"/>
            <a:chOff x="971550" y="3508375"/>
            <a:chExt cx="7034213" cy="790575"/>
          </a:xfrm>
        </p:grpSpPr>
        <p:sp>
          <p:nvSpPr>
            <p:cNvPr id="4" name="椭圆 8"/>
            <p:cNvSpPr>
              <a:spLocks noChangeArrowheads="1"/>
            </p:cNvSpPr>
            <p:nvPr/>
          </p:nvSpPr>
          <p:spPr bwMode="auto">
            <a:xfrm>
              <a:off x="971550" y="3508375"/>
              <a:ext cx="7034213" cy="790575"/>
            </a:xfrm>
            <a:custGeom>
              <a:avLst/>
              <a:gdLst>
                <a:gd name="T0" fmla="*/ 0 w 7034766"/>
                <a:gd name="T1" fmla="*/ 0 h 791278"/>
                <a:gd name="T2" fmla="*/ 7034766 w 7034766"/>
                <a:gd name="T3" fmla="*/ 791278 h 791278"/>
              </a:gdLst>
              <a:ahLst/>
              <a:cxnLst/>
              <a:rect l="T0" t="T1" r="T2" b="T3"/>
              <a:pathLst>
                <a:path w="7034766" h="791278">
                  <a:moveTo>
                    <a:pt x="3517383" y="0"/>
                  </a:moveTo>
                  <a:cubicBezTo>
                    <a:pt x="5027813" y="0"/>
                    <a:pt x="6344283" y="318829"/>
                    <a:pt x="7034766" y="791278"/>
                  </a:cubicBezTo>
                  <a:cubicBezTo>
                    <a:pt x="6205735" y="440222"/>
                    <a:pt x="4938050" y="216024"/>
                    <a:pt x="3517383" y="216024"/>
                  </a:cubicBezTo>
                  <a:cubicBezTo>
                    <a:pt x="2096717" y="216024"/>
                    <a:pt x="829032" y="440222"/>
                    <a:pt x="0" y="791278"/>
                  </a:cubicBezTo>
                  <a:cubicBezTo>
                    <a:pt x="690483" y="318829"/>
                    <a:pt x="2006953" y="0"/>
                    <a:pt x="3517383" y="0"/>
                  </a:cubicBez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" name="TextBox 87"/>
            <p:cNvSpPr>
              <a:spLocks noChangeArrowheads="1"/>
            </p:cNvSpPr>
            <p:nvPr/>
          </p:nvSpPr>
          <p:spPr bwMode="auto">
            <a:xfrm>
              <a:off x="2185193" y="3959601"/>
              <a:ext cx="46196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请在此处输入您的文本请在此处输入您的文本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76078" y="1382914"/>
            <a:ext cx="1728787" cy="2297610"/>
            <a:chOff x="3627438" y="1296490"/>
            <a:chExt cx="1728787" cy="2297610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627438" y="1865313"/>
              <a:ext cx="1728787" cy="1728787"/>
              <a:chOff x="0" y="0"/>
              <a:chExt cx="1728192" cy="1728192"/>
            </a:xfrm>
          </p:grpSpPr>
          <p:sp>
            <p:nvSpPr>
              <p:cNvPr id="9" name="五角星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10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0" name="TextBox 70"/>
              <p:cNvSpPr>
                <a:spLocks noChangeArrowheads="1"/>
              </p:cNvSpPr>
              <p:nvPr/>
            </p:nvSpPr>
            <p:spPr bwMode="auto">
              <a:xfrm>
                <a:off x="606653" y="479375"/>
                <a:ext cx="51488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3</a:t>
                </a:r>
                <a:endParaRPr lang="zh-CN" altLang="en-US" sz="4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8" name="TextBox 88"/>
            <p:cNvSpPr>
              <a:spLocks noChangeArrowheads="1"/>
            </p:cNvSpPr>
            <p:nvPr/>
          </p:nvSpPr>
          <p:spPr bwMode="auto">
            <a:xfrm>
              <a:off x="3771820" y="1296490"/>
              <a:ext cx="15001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请在此处输入您的文本请在此处输入您的文本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301290" y="1881796"/>
            <a:ext cx="1528763" cy="1928903"/>
            <a:chOff x="2152650" y="1795372"/>
            <a:chExt cx="1528763" cy="1928903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 rot="21120000">
              <a:off x="2282825" y="2327275"/>
              <a:ext cx="1398588" cy="1397000"/>
              <a:chOff x="0" y="0"/>
              <a:chExt cx="1728192" cy="1728192"/>
            </a:xfrm>
          </p:grpSpPr>
          <p:sp>
            <p:nvSpPr>
              <p:cNvPr id="14" name="五角星 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1F8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5" name="TextBox 74"/>
              <p:cNvSpPr>
                <a:spLocks noChangeArrowheads="1"/>
              </p:cNvSpPr>
              <p:nvPr/>
            </p:nvSpPr>
            <p:spPr bwMode="auto">
              <a:xfrm>
                <a:off x="582524" y="479375"/>
                <a:ext cx="563145" cy="798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13" name="TextBox 89"/>
            <p:cNvSpPr>
              <a:spLocks noChangeArrowheads="1"/>
            </p:cNvSpPr>
            <p:nvPr/>
          </p:nvSpPr>
          <p:spPr bwMode="auto">
            <a:xfrm>
              <a:off x="2152650" y="1795372"/>
              <a:ext cx="1501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请在此处输入您的文本请在此处输入您的文本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49303" y="1886070"/>
            <a:ext cx="1522412" cy="1884942"/>
            <a:chOff x="5300663" y="1799646"/>
            <a:chExt cx="1522412" cy="1884942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 rot="480000">
              <a:off x="5300663" y="2286000"/>
              <a:ext cx="1398587" cy="1398588"/>
              <a:chOff x="0" y="0"/>
              <a:chExt cx="1728192" cy="1728192"/>
            </a:xfrm>
          </p:grpSpPr>
          <p:sp>
            <p:nvSpPr>
              <p:cNvPr id="19" name="五角星 8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1F8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0" name="TextBox 82"/>
              <p:cNvSpPr>
                <a:spLocks noChangeArrowheads="1"/>
              </p:cNvSpPr>
              <p:nvPr/>
            </p:nvSpPr>
            <p:spPr bwMode="auto">
              <a:xfrm>
                <a:off x="582524" y="479375"/>
                <a:ext cx="563145" cy="798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4</a:t>
                </a:r>
                <a:endParaRPr lang="zh-CN" altLang="en-US" sz="3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18" name="TextBox 90"/>
            <p:cNvSpPr>
              <a:spLocks noChangeArrowheads="1"/>
            </p:cNvSpPr>
            <p:nvPr/>
          </p:nvSpPr>
          <p:spPr bwMode="auto">
            <a:xfrm>
              <a:off x="5321300" y="1799646"/>
              <a:ext cx="1501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请在此处输入您的文本请在此处输入您的文本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0640" y="2317061"/>
            <a:ext cx="1574800" cy="1719063"/>
            <a:chOff x="762000" y="2230637"/>
            <a:chExt cx="1574800" cy="1719063"/>
          </a:xfrm>
        </p:grpSpPr>
        <p:grpSp>
          <p:nvGrpSpPr>
            <p:cNvPr id="22" name="Group 13"/>
            <p:cNvGrpSpPr>
              <a:grpSpLocks/>
            </p:cNvGrpSpPr>
            <p:nvPr/>
          </p:nvGrpSpPr>
          <p:grpSpPr bwMode="auto">
            <a:xfrm rot="20618073">
              <a:off x="1119188" y="2730500"/>
              <a:ext cx="1217612" cy="1219200"/>
              <a:chOff x="0" y="0"/>
              <a:chExt cx="1728192" cy="1728192"/>
            </a:xfrm>
          </p:grpSpPr>
          <p:sp>
            <p:nvSpPr>
              <p:cNvPr id="24" name="五角星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10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5" name="TextBox 78"/>
              <p:cNvSpPr>
                <a:spLocks noChangeArrowheads="1"/>
              </p:cNvSpPr>
              <p:nvPr/>
            </p:nvSpPr>
            <p:spPr bwMode="auto">
              <a:xfrm>
                <a:off x="572902" y="493115"/>
                <a:ext cx="582386" cy="78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1</a:t>
                </a:r>
                <a:endParaRPr lang="zh-CN" altLang="en-US" sz="3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23" name="TextBox 91"/>
            <p:cNvSpPr>
              <a:spLocks noChangeArrowheads="1"/>
            </p:cNvSpPr>
            <p:nvPr/>
          </p:nvSpPr>
          <p:spPr bwMode="auto">
            <a:xfrm>
              <a:off x="762000" y="2230637"/>
              <a:ext cx="1500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文本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93915" y="2372409"/>
            <a:ext cx="1629497" cy="1663715"/>
            <a:chOff x="6645275" y="2285985"/>
            <a:chExt cx="1629497" cy="1663715"/>
          </a:xfrm>
        </p:grpSpPr>
        <p:grpSp>
          <p:nvGrpSpPr>
            <p:cNvPr id="27" name="Group 21"/>
            <p:cNvGrpSpPr>
              <a:grpSpLocks/>
            </p:cNvGrpSpPr>
            <p:nvPr/>
          </p:nvGrpSpPr>
          <p:grpSpPr bwMode="auto">
            <a:xfrm rot="967929">
              <a:off x="6645275" y="2730500"/>
              <a:ext cx="1217613" cy="1219200"/>
              <a:chOff x="0" y="0"/>
              <a:chExt cx="1728192" cy="1728192"/>
            </a:xfrm>
          </p:grpSpPr>
          <p:sp>
            <p:nvSpPr>
              <p:cNvPr id="29" name="五角星 8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10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0" name="TextBox 86"/>
              <p:cNvSpPr>
                <a:spLocks noChangeArrowheads="1"/>
              </p:cNvSpPr>
              <p:nvPr/>
            </p:nvSpPr>
            <p:spPr bwMode="auto">
              <a:xfrm>
                <a:off x="572902" y="493115"/>
                <a:ext cx="582386" cy="785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5</a:t>
                </a:r>
                <a:endParaRPr lang="zh-CN" altLang="en-US" sz="3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28" name="TextBox 92"/>
            <p:cNvSpPr>
              <a:spLocks noChangeArrowheads="1"/>
            </p:cNvSpPr>
            <p:nvPr/>
          </p:nvSpPr>
          <p:spPr bwMode="auto">
            <a:xfrm>
              <a:off x="6772997" y="2285985"/>
              <a:ext cx="1501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请在此处输入您的文本请在此处输入您的文本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8525" y="1183654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n w="9525">
                  <a:noFill/>
                </a:ln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感谢您的观看，欢迎下载！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5543" y="1891540"/>
            <a:ext cx="486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精美实用，框架严谨，适用于绿色环保公益活动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1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9664" y="874262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361797" y="2387351"/>
            <a:ext cx="442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单击添加第一部分标题</a:t>
            </a:r>
            <a:endParaRPr lang="zh-CN" altLang="en-US" sz="2800" b="1" dirty="0">
              <a:solidFill>
                <a:srgbClr val="1F88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975926" y="2850226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024747" y="2844297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024747" y="3137971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5069182" y="3133917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069185" y="2844297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975927" y="3137498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347541" y="3331851"/>
            <a:ext cx="463237" cy="1828358"/>
          </a:xfrm>
          <a:custGeom>
            <a:avLst/>
            <a:gdLst>
              <a:gd name="T0" fmla="*/ 176 w 354"/>
              <a:gd name="T1" fmla="*/ 16 h 3204"/>
              <a:gd name="T2" fmla="*/ 176 w 354"/>
              <a:gd name="T3" fmla="*/ 16 h 3204"/>
              <a:gd name="T4" fmla="*/ 148 w 354"/>
              <a:gd name="T5" fmla="*/ 14 h 3204"/>
              <a:gd name="T6" fmla="*/ 120 w 354"/>
              <a:gd name="T7" fmla="*/ 12 h 3204"/>
              <a:gd name="T8" fmla="*/ 90 w 354"/>
              <a:gd name="T9" fmla="*/ 6 h 3204"/>
              <a:gd name="T10" fmla="*/ 64 w 354"/>
              <a:gd name="T11" fmla="*/ 0 h 3204"/>
              <a:gd name="T12" fmla="*/ 0 w 354"/>
              <a:gd name="T13" fmla="*/ 3204 h 3204"/>
              <a:gd name="T14" fmla="*/ 354 w 354"/>
              <a:gd name="T15" fmla="*/ 3204 h 3204"/>
              <a:gd name="T16" fmla="*/ 290 w 354"/>
              <a:gd name="T17" fmla="*/ 0 h 3204"/>
              <a:gd name="T18" fmla="*/ 290 w 354"/>
              <a:gd name="T19" fmla="*/ 0 h 3204"/>
              <a:gd name="T20" fmla="*/ 262 w 354"/>
              <a:gd name="T21" fmla="*/ 6 h 3204"/>
              <a:gd name="T22" fmla="*/ 234 w 354"/>
              <a:gd name="T23" fmla="*/ 12 h 3204"/>
              <a:gd name="T24" fmla="*/ 206 w 354"/>
              <a:gd name="T25" fmla="*/ 14 h 3204"/>
              <a:gd name="T26" fmla="*/ 176 w 354"/>
              <a:gd name="T27" fmla="*/ 16 h 3204"/>
              <a:gd name="T28" fmla="*/ 176 w 354"/>
              <a:gd name="T29" fmla="*/ 16 h 3204"/>
              <a:gd name="connsiteX0" fmla="*/ 6494 w 11522"/>
              <a:gd name="connsiteY0" fmla="*/ 50 h 10000"/>
              <a:gd name="connsiteX1" fmla="*/ 6494 w 11522"/>
              <a:gd name="connsiteY1" fmla="*/ 50 h 10000"/>
              <a:gd name="connsiteX2" fmla="*/ 5703 w 11522"/>
              <a:gd name="connsiteY2" fmla="*/ 44 h 10000"/>
              <a:gd name="connsiteX3" fmla="*/ 4912 w 11522"/>
              <a:gd name="connsiteY3" fmla="*/ 37 h 10000"/>
              <a:gd name="connsiteX4" fmla="*/ 4064 w 11522"/>
              <a:gd name="connsiteY4" fmla="*/ 19 h 10000"/>
              <a:gd name="connsiteX5" fmla="*/ 3330 w 11522"/>
              <a:gd name="connsiteY5" fmla="*/ 0 h 10000"/>
              <a:gd name="connsiteX6" fmla="*/ 0 w 11522"/>
              <a:gd name="connsiteY6" fmla="*/ 10000 h 10000"/>
              <a:gd name="connsiteX7" fmla="*/ 11522 w 11522"/>
              <a:gd name="connsiteY7" fmla="*/ 10000 h 10000"/>
              <a:gd name="connsiteX8" fmla="*/ 9714 w 11522"/>
              <a:gd name="connsiteY8" fmla="*/ 0 h 10000"/>
              <a:gd name="connsiteX9" fmla="*/ 9714 w 11522"/>
              <a:gd name="connsiteY9" fmla="*/ 0 h 10000"/>
              <a:gd name="connsiteX10" fmla="*/ 8923 w 11522"/>
              <a:gd name="connsiteY10" fmla="*/ 19 h 10000"/>
              <a:gd name="connsiteX11" fmla="*/ 8132 w 11522"/>
              <a:gd name="connsiteY11" fmla="*/ 37 h 10000"/>
              <a:gd name="connsiteX12" fmla="*/ 7341 w 11522"/>
              <a:gd name="connsiteY12" fmla="*/ 44 h 10000"/>
              <a:gd name="connsiteX13" fmla="*/ 6494 w 11522"/>
              <a:gd name="connsiteY13" fmla="*/ 50 h 10000"/>
              <a:gd name="connsiteX14" fmla="*/ 6494 w 11522"/>
              <a:gd name="connsiteY14" fmla="*/ 50 h 10000"/>
              <a:gd name="connsiteX0" fmla="*/ 6494 w 13252"/>
              <a:gd name="connsiteY0" fmla="*/ 50 h 10000"/>
              <a:gd name="connsiteX1" fmla="*/ 6494 w 13252"/>
              <a:gd name="connsiteY1" fmla="*/ 50 h 10000"/>
              <a:gd name="connsiteX2" fmla="*/ 5703 w 13252"/>
              <a:gd name="connsiteY2" fmla="*/ 44 h 10000"/>
              <a:gd name="connsiteX3" fmla="*/ 4912 w 13252"/>
              <a:gd name="connsiteY3" fmla="*/ 37 h 10000"/>
              <a:gd name="connsiteX4" fmla="*/ 4064 w 13252"/>
              <a:gd name="connsiteY4" fmla="*/ 19 h 10000"/>
              <a:gd name="connsiteX5" fmla="*/ 3330 w 13252"/>
              <a:gd name="connsiteY5" fmla="*/ 0 h 10000"/>
              <a:gd name="connsiteX6" fmla="*/ 0 w 13252"/>
              <a:gd name="connsiteY6" fmla="*/ 10000 h 10000"/>
              <a:gd name="connsiteX7" fmla="*/ 13252 w 13252"/>
              <a:gd name="connsiteY7" fmla="*/ 9935 h 10000"/>
              <a:gd name="connsiteX8" fmla="*/ 9714 w 13252"/>
              <a:gd name="connsiteY8" fmla="*/ 0 h 10000"/>
              <a:gd name="connsiteX9" fmla="*/ 9714 w 13252"/>
              <a:gd name="connsiteY9" fmla="*/ 0 h 10000"/>
              <a:gd name="connsiteX10" fmla="*/ 8923 w 13252"/>
              <a:gd name="connsiteY10" fmla="*/ 19 h 10000"/>
              <a:gd name="connsiteX11" fmla="*/ 8132 w 13252"/>
              <a:gd name="connsiteY11" fmla="*/ 37 h 10000"/>
              <a:gd name="connsiteX12" fmla="*/ 7341 w 13252"/>
              <a:gd name="connsiteY12" fmla="*/ 44 h 10000"/>
              <a:gd name="connsiteX13" fmla="*/ 6494 w 13252"/>
              <a:gd name="connsiteY13" fmla="*/ 50 h 10000"/>
              <a:gd name="connsiteX14" fmla="*/ 6494 w 13252"/>
              <a:gd name="connsiteY14" fmla="*/ 50 h 10000"/>
              <a:gd name="connsiteX0" fmla="*/ 6494 w 13460"/>
              <a:gd name="connsiteY0" fmla="*/ 50 h 10040"/>
              <a:gd name="connsiteX1" fmla="*/ 6494 w 13460"/>
              <a:gd name="connsiteY1" fmla="*/ 50 h 10040"/>
              <a:gd name="connsiteX2" fmla="*/ 5703 w 13460"/>
              <a:gd name="connsiteY2" fmla="*/ 44 h 10040"/>
              <a:gd name="connsiteX3" fmla="*/ 4912 w 13460"/>
              <a:gd name="connsiteY3" fmla="*/ 37 h 10040"/>
              <a:gd name="connsiteX4" fmla="*/ 4064 w 13460"/>
              <a:gd name="connsiteY4" fmla="*/ 19 h 10040"/>
              <a:gd name="connsiteX5" fmla="*/ 3330 w 13460"/>
              <a:gd name="connsiteY5" fmla="*/ 0 h 10040"/>
              <a:gd name="connsiteX6" fmla="*/ 0 w 13460"/>
              <a:gd name="connsiteY6" fmla="*/ 10000 h 10040"/>
              <a:gd name="connsiteX7" fmla="*/ 13460 w 13460"/>
              <a:gd name="connsiteY7" fmla="*/ 10040 h 10040"/>
              <a:gd name="connsiteX8" fmla="*/ 9714 w 13460"/>
              <a:gd name="connsiteY8" fmla="*/ 0 h 10040"/>
              <a:gd name="connsiteX9" fmla="*/ 9714 w 13460"/>
              <a:gd name="connsiteY9" fmla="*/ 0 h 10040"/>
              <a:gd name="connsiteX10" fmla="*/ 8923 w 13460"/>
              <a:gd name="connsiteY10" fmla="*/ 19 h 10040"/>
              <a:gd name="connsiteX11" fmla="*/ 8132 w 13460"/>
              <a:gd name="connsiteY11" fmla="*/ 37 h 10040"/>
              <a:gd name="connsiteX12" fmla="*/ 7341 w 13460"/>
              <a:gd name="connsiteY12" fmla="*/ 44 h 10040"/>
              <a:gd name="connsiteX13" fmla="*/ 6494 w 13460"/>
              <a:gd name="connsiteY13" fmla="*/ 50 h 10040"/>
              <a:gd name="connsiteX14" fmla="*/ 6494 w 13460"/>
              <a:gd name="connsiteY14" fmla="*/ 5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60" h="10040">
                <a:moveTo>
                  <a:pt x="6494" y="50"/>
                </a:moveTo>
                <a:lnTo>
                  <a:pt x="6494" y="50"/>
                </a:lnTo>
                <a:lnTo>
                  <a:pt x="5703" y="44"/>
                </a:lnTo>
                <a:lnTo>
                  <a:pt x="4912" y="37"/>
                </a:lnTo>
                <a:lnTo>
                  <a:pt x="4064" y="19"/>
                </a:lnTo>
                <a:lnTo>
                  <a:pt x="3330" y="0"/>
                </a:lnTo>
                <a:lnTo>
                  <a:pt x="0" y="10000"/>
                </a:lnTo>
                <a:lnTo>
                  <a:pt x="13460" y="10040"/>
                </a:lnTo>
                <a:lnTo>
                  <a:pt x="9714" y="0"/>
                </a:lnTo>
                <a:lnTo>
                  <a:pt x="9714" y="0"/>
                </a:lnTo>
                <a:lnTo>
                  <a:pt x="8923" y="19"/>
                </a:lnTo>
                <a:lnTo>
                  <a:pt x="8132" y="37"/>
                </a:lnTo>
                <a:lnTo>
                  <a:pt x="7341" y="44"/>
                </a:lnTo>
                <a:lnTo>
                  <a:pt x="6494" y="50"/>
                </a:lnTo>
                <a:lnTo>
                  <a:pt x="6494" y="50"/>
                </a:lnTo>
                <a:close/>
              </a:path>
            </a:pathLst>
          </a:custGeom>
          <a:gradFill flip="none" rotWithShape="1">
            <a:gsLst>
              <a:gs pos="0">
                <a:srgbClr val="10AB00"/>
              </a:gs>
              <a:gs pos="6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42524" y="1238251"/>
            <a:ext cx="3458952" cy="3456650"/>
            <a:chOff x="3063875" y="155575"/>
            <a:chExt cx="4772025" cy="476885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63875" y="155575"/>
              <a:ext cx="4772025" cy="4768850"/>
            </a:xfrm>
            <a:custGeom>
              <a:avLst/>
              <a:gdLst>
                <a:gd name="T0" fmla="*/ 3004 w 3006"/>
                <a:gd name="T1" fmla="*/ 1580 h 3004"/>
                <a:gd name="T2" fmla="*/ 2974 w 3006"/>
                <a:gd name="T3" fmla="*/ 1804 h 3004"/>
                <a:gd name="T4" fmla="*/ 2914 w 3006"/>
                <a:gd name="T5" fmla="*/ 2018 h 3004"/>
                <a:gd name="T6" fmla="*/ 2824 w 3006"/>
                <a:gd name="T7" fmla="*/ 2218 h 3004"/>
                <a:gd name="T8" fmla="*/ 2706 w 3006"/>
                <a:gd name="T9" fmla="*/ 2402 h 3004"/>
                <a:gd name="T10" fmla="*/ 2566 w 3006"/>
                <a:gd name="T11" fmla="*/ 2564 h 3004"/>
                <a:gd name="T12" fmla="*/ 2402 w 3006"/>
                <a:gd name="T13" fmla="*/ 2706 h 3004"/>
                <a:gd name="T14" fmla="*/ 2218 w 3006"/>
                <a:gd name="T15" fmla="*/ 2824 h 3004"/>
                <a:gd name="T16" fmla="*/ 2020 w 3006"/>
                <a:gd name="T17" fmla="*/ 2914 h 3004"/>
                <a:gd name="T18" fmla="*/ 1806 w 3006"/>
                <a:gd name="T19" fmla="*/ 2974 h 3004"/>
                <a:gd name="T20" fmla="*/ 1580 w 3006"/>
                <a:gd name="T21" fmla="*/ 3002 h 3004"/>
                <a:gd name="T22" fmla="*/ 1426 w 3006"/>
                <a:gd name="T23" fmla="*/ 3002 h 3004"/>
                <a:gd name="T24" fmla="*/ 1200 w 3006"/>
                <a:gd name="T25" fmla="*/ 2974 h 3004"/>
                <a:gd name="T26" fmla="*/ 986 w 3006"/>
                <a:gd name="T27" fmla="*/ 2914 h 3004"/>
                <a:gd name="T28" fmla="*/ 786 w 3006"/>
                <a:gd name="T29" fmla="*/ 2824 h 3004"/>
                <a:gd name="T30" fmla="*/ 604 w 3006"/>
                <a:gd name="T31" fmla="*/ 2706 h 3004"/>
                <a:gd name="T32" fmla="*/ 440 w 3006"/>
                <a:gd name="T33" fmla="*/ 2564 h 3004"/>
                <a:gd name="T34" fmla="*/ 298 w 3006"/>
                <a:gd name="T35" fmla="*/ 2402 h 3004"/>
                <a:gd name="T36" fmla="*/ 182 w 3006"/>
                <a:gd name="T37" fmla="*/ 2218 h 3004"/>
                <a:gd name="T38" fmla="*/ 92 w 3006"/>
                <a:gd name="T39" fmla="*/ 2018 h 3004"/>
                <a:gd name="T40" fmla="*/ 30 w 3006"/>
                <a:gd name="T41" fmla="*/ 1804 h 3004"/>
                <a:gd name="T42" fmla="*/ 2 w 3006"/>
                <a:gd name="T43" fmla="*/ 1580 h 3004"/>
                <a:gd name="T44" fmla="*/ 2 w 3006"/>
                <a:gd name="T45" fmla="*/ 1424 h 3004"/>
                <a:gd name="T46" fmla="*/ 30 w 3006"/>
                <a:gd name="T47" fmla="*/ 1200 h 3004"/>
                <a:gd name="T48" fmla="*/ 92 w 3006"/>
                <a:gd name="T49" fmla="*/ 986 h 3004"/>
                <a:gd name="T50" fmla="*/ 182 w 3006"/>
                <a:gd name="T51" fmla="*/ 786 h 3004"/>
                <a:gd name="T52" fmla="*/ 298 w 3006"/>
                <a:gd name="T53" fmla="*/ 602 h 3004"/>
                <a:gd name="T54" fmla="*/ 440 w 3006"/>
                <a:gd name="T55" fmla="*/ 440 h 3004"/>
                <a:gd name="T56" fmla="*/ 604 w 3006"/>
                <a:gd name="T57" fmla="*/ 298 h 3004"/>
                <a:gd name="T58" fmla="*/ 786 w 3006"/>
                <a:gd name="T59" fmla="*/ 180 h 3004"/>
                <a:gd name="T60" fmla="*/ 986 w 3006"/>
                <a:gd name="T61" fmla="*/ 90 h 3004"/>
                <a:gd name="T62" fmla="*/ 1200 w 3006"/>
                <a:gd name="T63" fmla="*/ 30 h 3004"/>
                <a:gd name="T64" fmla="*/ 1426 w 3006"/>
                <a:gd name="T65" fmla="*/ 2 h 3004"/>
                <a:gd name="T66" fmla="*/ 1580 w 3006"/>
                <a:gd name="T67" fmla="*/ 2 h 3004"/>
                <a:gd name="T68" fmla="*/ 1806 w 3006"/>
                <a:gd name="T69" fmla="*/ 30 h 3004"/>
                <a:gd name="T70" fmla="*/ 2020 w 3006"/>
                <a:gd name="T71" fmla="*/ 90 h 3004"/>
                <a:gd name="T72" fmla="*/ 2218 w 3006"/>
                <a:gd name="T73" fmla="*/ 180 h 3004"/>
                <a:gd name="T74" fmla="*/ 2402 w 3006"/>
                <a:gd name="T75" fmla="*/ 298 h 3004"/>
                <a:gd name="T76" fmla="*/ 2566 w 3006"/>
                <a:gd name="T77" fmla="*/ 440 h 3004"/>
                <a:gd name="T78" fmla="*/ 2706 w 3006"/>
                <a:gd name="T79" fmla="*/ 602 h 3004"/>
                <a:gd name="T80" fmla="*/ 2824 w 3006"/>
                <a:gd name="T81" fmla="*/ 786 h 3004"/>
                <a:gd name="T82" fmla="*/ 2914 w 3006"/>
                <a:gd name="T83" fmla="*/ 986 h 3004"/>
                <a:gd name="T84" fmla="*/ 2974 w 3006"/>
                <a:gd name="T85" fmla="*/ 1200 h 3004"/>
                <a:gd name="T86" fmla="*/ 3004 w 3006"/>
                <a:gd name="T87" fmla="*/ 142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6" h="3004">
                  <a:moveTo>
                    <a:pt x="3006" y="1502"/>
                  </a:moveTo>
                  <a:lnTo>
                    <a:pt x="3006" y="1502"/>
                  </a:lnTo>
                  <a:lnTo>
                    <a:pt x="3004" y="1580"/>
                  </a:lnTo>
                  <a:lnTo>
                    <a:pt x="2998" y="1656"/>
                  </a:lnTo>
                  <a:lnTo>
                    <a:pt x="2988" y="1730"/>
                  </a:lnTo>
                  <a:lnTo>
                    <a:pt x="2974" y="1804"/>
                  </a:lnTo>
                  <a:lnTo>
                    <a:pt x="2958" y="1878"/>
                  </a:lnTo>
                  <a:lnTo>
                    <a:pt x="2938" y="1948"/>
                  </a:lnTo>
                  <a:lnTo>
                    <a:pt x="2914" y="2018"/>
                  </a:lnTo>
                  <a:lnTo>
                    <a:pt x="2888" y="2088"/>
                  </a:lnTo>
                  <a:lnTo>
                    <a:pt x="2858" y="2154"/>
                  </a:lnTo>
                  <a:lnTo>
                    <a:pt x="2824" y="2218"/>
                  </a:lnTo>
                  <a:lnTo>
                    <a:pt x="2788" y="2282"/>
                  </a:lnTo>
                  <a:lnTo>
                    <a:pt x="2748" y="2342"/>
                  </a:lnTo>
                  <a:lnTo>
                    <a:pt x="2706" y="2402"/>
                  </a:lnTo>
                  <a:lnTo>
                    <a:pt x="2662" y="2458"/>
                  </a:lnTo>
                  <a:lnTo>
                    <a:pt x="2616" y="2512"/>
                  </a:lnTo>
                  <a:lnTo>
                    <a:pt x="2566" y="2564"/>
                  </a:lnTo>
                  <a:lnTo>
                    <a:pt x="2514" y="2614"/>
                  </a:lnTo>
                  <a:lnTo>
                    <a:pt x="2458" y="2662"/>
                  </a:lnTo>
                  <a:lnTo>
                    <a:pt x="2402" y="2706"/>
                  </a:lnTo>
                  <a:lnTo>
                    <a:pt x="2342" y="2748"/>
                  </a:lnTo>
                  <a:lnTo>
                    <a:pt x="2282" y="2788"/>
                  </a:lnTo>
                  <a:lnTo>
                    <a:pt x="2218" y="2824"/>
                  </a:lnTo>
                  <a:lnTo>
                    <a:pt x="2154" y="2856"/>
                  </a:lnTo>
                  <a:lnTo>
                    <a:pt x="2088" y="2886"/>
                  </a:lnTo>
                  <a:lnTo>
                    <a:pt x="2020" y="2914"/>
                  </a:lnTo>
                  <a:lnTo>
                    <a:pt x="1950" y="2938"/>
                  </a:lnTo>
                  <a:lnTo>
                    <a:pt x="1878" y="2958"/>
                  </a:lnTo>
                  <a:lnTo>
                    <a:pt x="1806" y="2974"/>
                  </a:lnTo>
                  <a:lnTo>
                    <a:pt x="1732" y="2988"/>
                  </a:lnTo>
                  <a:lnTo>
                    <a:pt x="1656" y="2998"/>
                  </a:lnTo>
                  <a:lnTo>
                    <a:pt x="1580" y="3002"/>
                  </a:lnTo>
                  <a:lnTo>
                    <a:pt x="1502" y="3004"/>
                  </a:lnTo>
                  <a:lnTo>
                    <a:pt x="1502" y="3004"/>
                  </a:lnTo>
                  <a:lnTo>
                    <a:pt x="1426" y="3002"/>
                  </a:lnTo>
                  <a:lnTo>
                    <a:pt x="1350" y="2998"/>
                  </a:lnTo>
                  <a:lnTo>
                    <a:pt x="1274" y="2988"/>
                  </a:lnTo>
                  <a:lnTo>
                    <a:pt x="1200" y="2974"/>
                  </a:lnTo>
                  <a:lnTo>
                    <a:pt x="1128" y="2958"/>
                  </a:lnTo>
                  <a:lnTo>
                    <a:pt x="1056" y="2938"/>
                  </a:lnTo>
                  <a:lnTo>
                    <a:pt x="986" y="2914"/>
                  </a:lnTo>
                  <a:lnTo>
                    <a:pt x="918" y="2886"/>
                  </a:lnTo>
                  <a:lnTo>
                    <a:pt x="852" y="2856"/>
                  </a:lnTo>
                  <a:lnTo>
                    <a:pt x="786" y="2824"/>
                  </a:lnTo>
                  <a:lnTo>
                    <a:pt x="724" y="2788"/>
                  </a:lnTo>
                  <a:lnTo>
                    <a:pt x="662" y="2748"/>
                  </a:lnTo>
                  <a:lnTo>
                    <a:pt x="604" y="2706"/>
                  </a:lnTo>
                  <a:lnTo>
                    <a:pt x="546" y="2662"/>
                  </a:lnTo>
                  <a:lnTo>
                    <a:pt x="492" y="2614"/>
                  </a:lnTo>
                  <a:lnTo>
                    <a:pt x="440" y="2564"/>
                  </a:lnTo>
                  <a:lnTo>
                    <a:pt x="390" y="2512"/>
                  </a:lnTo>
                  <a:lnTo>
                    <a:pt x="344" y="2458"/>
                  </a:lnTo>
                  <a:lnTo>
                    <a:pt x="298" y="2402"/>
                  </a:lnTo>
                  <a:lnTo>
                    <a:pt x="256" y="2342"/>
                  </a:lnTo>
                  <a:lnTo>
                    <a:pt x="218" y="2282"/>
                  </a:lnTo>
                  <a:lnTo>
                    <a:pt x="182" y="2218"/>
                  </a:lnTo>
                  <a:lnTo>
                    <a:pt x="148" y="2154"/>
                  </a:lnTo>
                  <a:lnTo>
                    <a:pt x="118" y="2088"/>
                  </a:lnTo>
                  <a:lnTo>
                    <a:pt x="92" y="2018"/>
                  </a:lnTo>
                  <a:lnTo>
                    <a:pt x="68" y="1948"/>
                  </a:lnTo>
                  <a:lnTo>
                    <a:pt x="48" y="1878"/>
                  </a:lnTo>
                  <a:lnTo>
                    <a:pt x="30" y="1804"/>
                  </a:lnTo>
                  <a:lnTo>
                    <a:pt x="18" y="1730"/>
                  </a:lnTo>
                  <a:lnTo>
                    <a:pt x="8" y="1656"/>
                  </a:lnTo>
                  <a:lnTo>
                    <a:pt x="2" y="1580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2" y="1424"/>
                  </a:lnTo>
                  <a:lnTo>
                    <a:pt x="8" y="1348"/>
                  </a:lnTo>
                  <a:lnTo>
                    <a:pt x="18" y="1274"/>
                  </a:lnTo>
                  <a:lnTo>
                    <a:pt x="30" y="1200"/>
                  </a:lnTo>
                  <a:lnTo>
                    <a:pt x="48" y="1126"/>
                  </a:lnTo>
                  <a:lnTo>
                    <a:pt x="68" y="1056"/>
                  </a:lnTo>
                  <a:lnTo>
                    <a:pt x="92" y="986"/>
                  </a:lnTo>
                  <a:lnTo>
                    <a:pt x="118" y="918"/>
                  </a:lnTo>
                  <a:lnTo>
                    <a:pt x="148" y="850"/>
                  </a:lnTo>
                  <a:lnTo>
                    <a:pt x="182" y="786"/>
                  </a:lnTo>
                  <a:lnTo>
                    <a:pt x="218" y="722"/>
                  </a:lnTo>
                  <a:lnTo>
                    <a:pt x="256" y="662"/>
                  </a:lnTo>
                  <a:lnTo>
                    <a:pt x="298" y="602"/>
                  </a:lnTo>
                  <a:lnTo>
                    <a:pt x="344" y="546"/>
                  </a:lnTo>
                  <a:lnTo>
                    <a:pt x="390" y="492"/>
                  </a:lnTo>
                  <a:lnTo>
                    <a:pt x="440" y="440"/>
                  </a:lnTo>
                  <a:lnTo>
                    <a:pt x="492" y="390"/>
                  </a:lnTo>
                  <a:lnTo>
                    <a:pt x="546" y="342"/>
                  </a:lnTo>
                  <a:lnTo>
                    <a:pt x="604" y="298"/>
                  </a:lnTo>
                  <a:lnTo>
                    <a:pt x="662" y="256"/>
                  </a:lnTo>
                  <a:lnTo>
                    <a:pt x="724" y="216"/>
                  </a:lnTo>
                  <a:lnTo>
                    <a:pt x="786" y="180"/>
                  </a:lnTo>
                  <a:lnTo>
                    <a:pt x="852" y="148"/>
                  </a:lnTo>
                  <a:lnTo>
                    <a:pt x="918" y="118"/>
                  </a:lnTo>
                  <a:lnTo>
                    <a:pt x="986" y="90"/>
                  </a:lnTo>
                  <a:lnTo>
                    <a:pt x="1056" y="66"/>
                  </a:lnTo>
                  <a:lnTo>
                    <a:pt x="1128" y="46"/>
                  </a:lnTo>
                  <a:lnTo>
                    <a:pt x="1200" y="30"/>
                  </a:lnTo>
                  <a:lnTo>
                    <a:pt x="1274" y="16"/>
                  </a:lnTo>
                  <a:lnTo>
                    <a:pt x="1350" y="8"/>
                  </a:lnTo>
                  <a:lnTo>
                    <a:pt x="1426" y="2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1580" y="2"/>
                  </a:lnTo>
                  <a:lnTo>
                    <a:pt x="1656" y="8"/>
                  </a:lnTo>
                  <a:lnTo>
                    <a:pt x="1732" y="16"/>
                  </a:lnTo>
                  <a:lnTo>
                    <a:pt x="1806" y="30"/>
                  </a:lnTo>
                  <a:lnTo>
                    <a:pt x="1878" y="46"/>
                  </a:lnTo>
                  <a:lnTo>
                    <a:pt x="1950" y="66"/>
                  </a:lnTo>
                  <a:lnTo>
                    <a:pt x="2020" y="90"/>
                  </a:lnTo>
                  <a:lnTo>
                    <a:pt x="2088" y="118"/>
                  </a:lnTo>
                  <a:lnTo>
                    <a:pt x="2154" y="148"/>
                  </a:lnTo>
                  <a:lnTo>
                    <a:pt x="2218" y="180"/>
                  </a:lnTo>
                  <a:lnTo>
                    <a:pt x="2282" y="216"/>
                  </a:lnTo>
                  <a:lnTo>
                    <a:pt x="2342" y="256"/>
                  </a:lnTo>
                  <a:lnTo>
                    <a:pt x="2402" y="298"/>
                  </a:lnTo>
                  <a:lnTo>
                    <a:pt x="2458" y="342"/>
                  </a:lnTo>
                  <a:lnTo>
                    <a:pt x="2514" y="390"/>
                  </a:lnTo>
                  <a:lnTo>
                    <a:pt x="2566" y="440"/>
                  </a:lnTo>
                  <a:lnTo>
                    <a:pt x="2616" y="492"/>
                  </a:lnTo>
                  <a:lnTo>
                    <a:pt x="2662" y="546"/>
                  </a:lnTo>
                  <a:lnTo>
                    <a:pt x="2706" y="602"/>
                  </a:lnTo>
                  <a:lnTo>
                    <a:pt x="2748" y="662"/>
                  </a:lnTo>
                  <a:lnTo>
                    <a:pt x="2788" y="722"/>
                  </a:lnTo>
                  <a:lnTo>
                    <a:pt x="2824" y="786"/>
                  </a:lnTo>
                  <a:lnTo>
                    <a:pt x="2858" y="850"/>
                  </a:lnTo>
                  <a:lnTo>
                    <a:pt x="2888" y="918"/>
                  </a:lnTo>
                  <a:lnTo>
                    <a:pt x="2914" y="986"/>
                  </a:lnTo>
                  <a:lnTo>
                    <a:pt x="2938" y="1056"/>
                  </a:lnTo>
                  <a:lnTo>
                    <a:pt x="2958" y="1126"/>
                  </a:lnTo>
                  <a:lnTo>
                    <a:pt x="2974" y="1200"/>
                  </a:lnTo>
                  <a:lnTo>
                    <a:pt x="2988" y="1274"/>
                  </a:lnTo>
                  <a:lnTo>
                    <a:pt x="2998" y="1348"/>
                  </a:lnTo>
                  <a:lnTo>
                    <a:pt x="3004" y="1424"/>
                  </a:lnTo>
                  <a:lnTo>
                    <a:pt x="3006" y="1502"/>
                  </a:lnTo>
                  <a:lnTo>
                    <a:pt x="3006" y="150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964882" y="2056584"/>
              <a:ext cx="966838" cy="966835"/>
            </a:xfrm>
            <a:custGeom>
              <a:avLst/>
              <a:gdLst>
                <a:gd name="T0" fmla="*/ 520 w 520"/>
                <a:gd name="T1" fmla="*/ 260 h 520"/>
                <a:gd name="T2" fmla="*/ 516 w 520"/>
                <a:gd name="T3" fmla="*/ 312 h 520"/>
                <a:gd name="T4" fmla="*/ 500 w 520"/>
                <a:gd name="T5" fmla="*/ 362 h 520"/>
                <a:gd name="T6" fmla="*/ 476 w 520"/>
                <a:gd name="T7" fmla="*/ 406 h 520"/>
                <a:gd name="T8" fmla="*/ 444 w 520"/>
                <a:gd name="T9" fmla="*/ 444 h 520"/>
                <a:gd name="T10" fmla="*/ 406 w 520"/>
                <a:gd name="T11" fmla="*/ 476 h 520"/>
                <a:gd name="T12" fmla="*/ 362 w 520"/>
                <a:gd name="T13" fmla="*/ 500 h 520"/>
                <a:gd name="T14" fmla="*/ 314 w 520"/>
                <a:gd name="T15" fmla="*/ 514 h 520"/>
                <a:gd name="T16" fmla="*/ 260 w 520"/>
                <a:gd name="T17" fmla="*/ 520 h 520"/>
                <a:gd name="T18" fmla="*/ 234 w 520"/>
                <a:gd name="T19" fmla="*/ 518 h 520"/>
                <a:gd name="T20" fmla="*/ 184 w 520"/>
                <a:gd name="T21" fmla="*/ 508 h 520"/>
                <a:gd name="T22" fmla="*/ 136 w 520"/>
                <a:gd name="T23" fmla="*/ 488 h 520"/>
                <a:gd name="T24" fmla="*/ 96 w 520"/>
                <a:gd name="T25" fmla="*/ 460 h 520"/>
                <a:gd name="T26" fmla="*/ 60 w 520"/>
                <a:gd name="T27" fmla="*/ 426 h 520"/>
                <a:gd name="T28" fmla="*/ 32 w 520"/>
                <a:gd name="T29" fmla="*/ 384 h 520"/>
                <a:gd name="T30" fmla="*/ 12 w 520"/>
                <a:gd name="T31" fmla="*/ 338 h 520"/>
                <a:gd name="T32" fmla="*/ 2 w 520"/>
                <a:gd name="T33" fmla="*/ 286 h 520"/>
                <a:gd name="T34" fmla="*/ 0 w 520"/>
                <a:gd name="T35" fmla="*/ 260 h 520"/>
                <a:gd name="T36" fmla="*/ 6 w 520"/>
                <a:gd name="T37" fmla="*/ 208 h 520"/>
                <a:gd name="T38" fmla="*/ 22 w 520"/>
                <a:gd name="T39" fmla="*/ 158 h 520"/>
                <a:gd name="T40" fmla="*/ 46 w 520"/>
                <a:gd name="T41" fmla="*/ 114 h 520"/>
                <a:gd name="T42" fmla="*/ 76 w 520"/>
                <a:gd name="T43" fmla="*/ 76 h 520"/>
                <a:gd name="T44" fmla="*/ 116 w 520"/>
                <a:gd name="T45" fmla="*/ 44 h 520"/>
                <a:gd name="T46" fmla="*/ 160 w 520"/>
                <a:gd name="T47" fmla="*/ 20 h 520"/>
                <a:gd name="T48" fmla="*/ 208 w 520"/>
                <a:gd name="T49" fmla="*/ 6 h 520"/>
                <a:gd name="T50" fmla="*/ 260 w 520"/>
                <a:gd name="T51" fmla="*/ 0 h 520"/>
                <a:gd name="T52" fmla="*/ 288 w 520"/>
                <a:gd name="T53" fmla="*/ 2 h 520"/>
                <a:gd name="T54" fmla="*/ 338 w 520"/>
                <a:gd name="T55" fmla="*/ 12 h 520"/>
                <a:gd name="T56" fmla="*/ 384 w 520"/>
                <a:gd name="T57" fmla="*/ 32 h 520"/>
                <a:gd name="T58" fmla="*/ 426 w 520"/>
                <a:gd name="T59" fmla="*/ 60 h 520"/>
                <a:gd name="T60" fmla="*/ 462 w 520"/>
                <a:gd name="T61" fmla="*/ 94 h 520"/>
                <a:gd name="T62" fmla="*/ 490 w 520"/>
                <a:gd name="T63" fmla="*/ 136 h 520"/>
                <a:gd name="T64" fmla="*/ 510 w 520"/>
                <a:gd name="T65" fmla="*/ 182 h 520"/>
                <a:gd name="T66" fmla="*/ 520 w 520"/>
                <a:gd name="T67" fmla="*/ 234 h 520"/>
                <a:gd name="T68" fmla="*/ 520 w 520"/>
                <a:gd name="T6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0" h="520">
                  <a:moveTo>
                    <a:pt x="520" y="260"/>
                  </a:moveTo>
                  <a:lnTo>
                    <a:pt x="520" y="260"/>
                  </a:lnTo>
                  <a:lnTo>
                    <a:pt x="520" y="286"/>
                  </a:lnTo>
                  <a:lnTo>
                    <a:pt x="516" y="312"/>
                  </a:lnTo>
                  <a:lnTo>
                    <a:pt x="510" y="338"/>
                  </a:lnTo>
                  <a:lnTo>
                    <a:pt x="500" y="362"/>
                  </a:lnTo>
                  <a:lnTo>
                    <a:pt x="490" y="384"/>
                  </a:lnTo>
                  <a:lnTo>
                    <a:pt x="476" y="406"/>
                  </a:lnTo>
                  <a:lnTo>
                    <a:pt x="462" y="426"/>
                  </a:lnTo>
                  <a:lnTo>
                    <a:pt x="444" y="444"/>
                  </a:lnTo>
                  <a:lnTo>
                    <a:pt x="426" y="460"/>
                  </a:lnTo>
                  <a:lnTo>
                    <a:pt x="406" y="476"/>
                  </a:lnTo>
                  <a:lnTo>
                    <a:pt x="384" y="488"/>
                  </a:lnTo>
                  <a:lnTo>
                    <a:pt x="362" y="500"/>
                  </a:lnTo>
                  <a:lnTo>
                    <a:pt x="338" y="508"/>
                  </a:lnTo>
                  <a:lnTo>
                    <a:pt x="314" y="514"/>
                  </a:lnTo>
                  <a:lnTo>
                    <a:pt x="288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34" y="518"/>
                  </a:lnTo>
                  <a:lnTo>
                    <a:pt x="208" y="514"/>
                  </a:lnTo>
                  <a:lnTo>
                    <a:pt x="184" y="508"/>
                  </a:lnTo>
                  <a:lnTo>
                    <a:pt x="160" y="500"/>
                  </a:lnTo>
                  <a:lnTo>
                    <a:pt x="136" y="488"/>
                  </a:lnTo>
                  <a:lnTo>
                    <a:pt x="116" y="476"/>
                  </a:lnTo>
                  <a:lnTo>
                    <a:pt x="96" y="460"/>
                  </a:lnTo>
                  <a:lnTo>
                    <a:pt x="76" y="444"/>
                  </a:lnTo>
                  <a:lnTo>
                    <a:pt x="60" y="426"/>
                  </a:lnTo>
                  <a:lnTo>
                    <a:pt x="46" y="406"/>
                  </a:lnTo>
                  <a:lnTo>
                    <a:pt x="32" y="384"/>
                  </a:lnTo>
                  <a:lnTo>
                    <a:pt x="22" y="362"/>
                  </a:lnTo>
                  <a:lnTo>
                    <a:pt x="12" y="338"/>
                  </a:lnTo>
                  <a:lnTo>
                    <a:pt x="6" y="312"/>
                  </a:lnTo>
                  <a:lnTo>
                    <a:pt x="2" y="286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34"/>
                  </a:lnTo>
                  <a:lnTo>
                    <a:pt x="6" y="208"/>
                  </a:lnTo>
                  <a:lnTo>
                    <a:pt x="12" y="182"/>
                  </a:lnTo>
                  <a:lnTo>
                    <a:pt x="22" y="158"/>
                  </a:lnTo>
                  <a:lnTo>
                    <a:pt x="32" y="136"/>
                  </a:lnTo>
                  <a:lnTo>
                    <a:pt x="46" y="114"/>
                  </a:lnTo>
                  <a:lnTo>
                    <a:pt x="60" y="94"/>
                  </a:lnTo>
                  <a:lnTo>
                    <a:pt x="76" y="76"/>
                  </a:lnTo>
                  <a:lnTo>
                    <a:pt x="96" y="60"/>
                  </a:lnTo>
                  <a:lnTo>
                    <a:pt x="116" y="44"/>
                  </a:lnTo>
                  <a:lnTo>
                    <a:pt x="136" y="32"/>
                  </a:lnTo>
                  <a:lnTo>
                    <a:pt x="160" y="20"/>
                  </a:lnTo>
                  <a:lnTo>
                    <a:pt x="184" y="12"/>
                  </a:lnTo>
                  <a:lnTo>
                    <a:pt x="208" y="6"/>
                  </a:lnTo>
                  <a:lnTo>
                    <a:pt x="23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88" y="2"/>
                  </a:lnTo>
                  <a:lnTo>
                    <a:pt x="314" y="6"/>
                  </a:lnTo>
                  <a:lnTo>
                    <a:pt x="338" y="12"/>
                  </a:lnTo>
                  <a:lnTo>
                    <a:pt x="362" y="20"/>
                  </a:lnTo>
                  <a:lnTo>
                    <a:pt x="384" y="32"/>
                  </a:lnTo>
                  <a:lnTo>
                    <a:pt x="406" y="44"/>
                  </a:lnTo>
                  <a:lnTo>
                    <a:pt x="426" y="60"/>
                  </a:lnTo>
                  <a:lnTo>
                    <a:pt x="444" y="76"/>
                  </a:lnTo>
                  <a:lnTo>
                    <a:pt x="462" y="94"/>
                  </a:lnTo>
                  <a:lnTo>
                    <a:pt x="476" y="114"/>
                  </a:lnTo>
                  <a:lnTo>
                    <a:pt x="490" y="136"/>
                  </a:lnTo>
                  <a:lnTo>
                    <a:pt x="500" y="158"/>
                  </a:lnTo>
                  <a:lnTo>
                    <a:pt x="510" y="182"/>
                  </a:lnTo>
                  <a:lnTo>
                    <a:pt x="516" y="208"/>
                  </a:lnTo>
                  <a:lnTo>
                    <a:pt x="520" y="234"/>
                  </a:lnTo>
                  <a:lnTo>
                    <a:pt x="520" y="260"/>
                  </a:lnTo>
                  <a:lnTo>
                    <a:pt x="520" y="26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384550" y="155575"/>
              <a:ext cx="4130675" cy="3587750"/>
            </a:xfrm>
            <a:custGeom>
              <a:avLst/>
              <a:gdLst>
                <a:gd name="T0" fmla="*/ 2232 w 2602"/>
                <a:gd name="T1" fmla="*/ 1922 h 2260"/>
                <a:gd name="T2" fmla="*/ 2026 w 2602"/>
                <a:gd name="T3" fmla="*/ 1804 h 2260"/>
                <a:gd name="T4" fmla="*/ 1624 w 2602"/>
                <a:gd name="T5" fmla="*/ 1606 h 2260"/>
                <a:gd name="T6" fmla="*/ 1520 w 2602"/>
                <a:gd name="T7" fmla="*/ 1528 h 2260"/>
                <a:gd name="T8" fmla="*/ 1520 w 2602"/>
                <a:gd name="T9" fmla="*/ 1484 h 2260"/>
                <a:gd name="T10" fmla="*/ 1510 w 2602"/>
                <a:gd name="T11" fmla="*/ 1430 h 2260"/>
                <a:gd name="T12" fmla="*/ 1486 w 2602"/>
                <a:gd name="T13" fmla="*/ 1382 h 2260"/>
                <a:gd name="T14" fmla="*/ 1454 w 2602"/>
                <a:gd name="T15" fmla="*/ 1342 h 2260"/>
                <a:gd name="T16" fmla="*/ 1412 w 2602"/>
                <a:gd name="T17" fmla="*/ 1312 h 2260"/>
                <a:gd name="T18" fmla="*/ 1362 w 2602"/>
                <a:gd name="T19" fmla="*/ 1290 h 2260"/>
                <a:gd name="T20" fmla="*/ 1378 w 2602"/>
                <a:gd name="T21" fmla="*/ 1050 h 2260"/>
                <a:gd name="T22" fmla="*/ 1404 w 2602"/>
                <a:gd name="T23" fmla="*/ 620 h 2260"/>
                <a:gd name="T24" fmla="*/ 1398 w 2602"/>
                <a:gd name="T25" fmla="*/ 438 h 2260"/>
                <a:gd name="T26" fmla="*/ 1378 w 2602"/>
                <a:gd name="T27" fmla="*/ 256 h 2260"/>
                <a:gd name="T28" fmla="*/ 1342 w 2602"/>
                <a:gd name="T29" fmla="*/ 66 h 2260"/>
                <a:gd name="T30" fmla="*/ 1322 w 2602"/>
                <a:gd name="T31" fmla="*/ 16 h 2260"/>
                <a:gd name="T32" fmla="*/ 1300 w 2602"/>
                <a:gd name="T33" fmla="*/ 0 h 2260"/>
                <a:gd name="T34" fmla="*/ 1286 w 2602"/>
                <a:gd name="T35" fmla="*/ 8 h 2260"/>
                <a:gd name="T36" fmla="*/ 1266 w 2602"/>
                <a:gd name="T37" fmla="*/ 46 h 2260"/>
                <a:gd name="T38" fmla="*/ 1236 w 2602"/>
                <a:gd name="T39" fmla="*/ 180 h 2260"/>
                <a:gd name="T40" fmla="*/ 1204 w 2602"/>
                <a:gd name="T41" fmla="*/ 438 h 2260"/>
                <a:gd name="T42" fmla="*/ 1198 w 2602"/>
                <a:gd name="T43" fmla="*/ 526 h 2260"/>
                <a:gd name="T44" fmla="*/ 1208 w 2602"/>
                <a:gd name="T45" fmla="*/ 824 h 2260"/>
                <a:gd name="T46" fmla="*/ 1238 w 2602"/>
                <a:gd name="T47" fmla="*/ 1290 h 2260"/>
                <a:gd name="T48" fmla="*/ 1206 w 2602"/>
                <a:gd name="T49" fmla="*/ 1302 h 2260"/>
                <a:gd name="T50" fmla="*/ 1162 w 2602"/>
                <a:gd name="T51" fmla="*/ 1332 h 2260"/>
                <a:gd name="T52" fmla="*/ 1124 w 2602"/>
                <a:gd name="T53" fmla="*/ 1368 h 2260"/>
                <a:gd name="T54" fmla="*/ 1098 w 2602"/>
                <a:gd name="T55" fmla="*/ 1414 h 2260"/>
                <a:gd name="T56" fmla="*/ 1082 w 2602"/>
                <a:gd name="T57" fmla="*/ 1466 h 2260"/>
                <a:gd name="T58" fmla="*/ 1080 w 2602"/>
                <a:gd name="T59" fmla="*/ 1502 h 2260"/>
                <a:gd name="T60" fmla="*/ 1086 w 2602"/>
                <a:gd name="T61" fmla="*/ 1552 h 2260"/>
                <a:gd name="T62" fmla="*/ 668 w 2602"/>
                <a:gd name="T63" fmla="*/ 1756 h 2260"/>
                <a:gd name="T64" fmla="*/ 406 w 2602"/>
                <a:gd name="T65" fmla="*/ 1898 h 2260"/>
                <a:gd name="T66" fmla="*/ 334 w 2602"/>
                <a:gd name="T67" fmla="*/ 1946 h 2260"/>
                <a:gd name="T68" fmla="*/ 126 w 2602"/>
                <a:gd name="T69" fmla="*/ 2102 h 2260"/>
                <a:gd name="T70" fmla="*/ 26 w 2602"/>
                <a:gd name="T71" fmla="*/ 2196 h 2260"/>
                <a:gd name="T72" fmla="*/ 2 w 2602"/>
                <a:gd name="T73" fmla="*/ 2234 h 2260"/>
                <a:gd name="T74" fmla="*/ 2 w 2602"/>
                <a:gd name="T75" fmla="*/ 2250 h 2260"/>
                <a:gd name="T76" fmla="*/ 26 w 2602"/>
                <a:gd name="T77" fmla="*/ 2260 h 2260"/>
                <a:gd name="T78" fmla="*/ 80 w 2602"/>
                <a:gd name="T79" fmla="*/ 2252 h 2260"/>
                <a:gd name="T80" fmla="*/ 262 w 2602"/>
                <a:gd name="T81" fmla="*/ 2188 h 2260"/>
                <a:gd name="T82" fmla="*/ 430 w 2602"/>
                <a:gd name="T83" fmla="*/ 2114 h 2260"/>
                <a:gd name="T84" fmla="*/ 590 w 2602"/>
                <a:gd name="T85" fmla="*/ 2028 h 2260"/>
                <a:gd name="T86" fmla="*/ 946 w 2602"/>
                <a:gd name="T87" fmla="*/ 1792 h 2260"/>
                <a:gd name="T88" fmla="*/ 1146 w 2602"/>
                <a:gd name="T89" fmla="*/ 1660 h 2260"/>
                <a:gd name="T90" fmla="*/ 1198 w 2602"/>
                <a:gd name="T91" fmla="*/ 1698 h 2260"/>
                <a:gd name="T92" fmla="*/ 1256 w 2602"/>
                <a:gd name="T93" fmla="*/ 1718 h 2260"/>
                <a:gd name="T94" fmla="*/ 1300 w 2602"/>
                <a:gd name="T95" fmla="*/ 1722 h 2260"/>
                <a:gd name="T96" fmla="*/ 1366 w 2602"/>
                <a:gd name="T97" fmla="*/ 1714 h 2260"/>
                <a:gd name="T98" fmla="*/ 1422 w 2602"/>
                <a:gd name="T99" fmla="*/ 1686 h 2260"/>
                <a:gd name="T100" fmla="*/ 1454 w 2602"/>
                <a:gd name="T101" fmla="*/ 1660 h 2260"/>
                <a:gd name="T102" fmla="*/ 1840 w 2602"/>
                <a:gd name="T103" fmla="*/ 1918 h 2260"/>
                <a:gd name="T104" fmla="*/ 2092 w 2602"/>
                <a:gd name="T105" fmla="*/ 2076 h 2260"/>
                <a:gd name="T106" fmla="*/ 2170 w 2602"/>
                <a:gd name="T107" fmla="*/ 2114 h 2260"/>
                <a:gd name="T108" fmla="*/ 2410 w 2602"/>
                <a:gd name="T109" fmla="*/ 2216 h 2260"/>
                <a:gd name="T110" fmla="*/ 2542 w 2602"/>
                <a:gd name="T111" fmla="*/ 2256 h 2260"/>
                <a:gd name="T112" fmla="*/ 2586 w 2602"/>
                <a:gd name="T113" fmla="*/ 2258 h 2260"/>
                <a:gd name="T114" fmla="*/ 2600 w 2602"/>
                <a:gd name="T115" fmla="*/ 2250 h 2260"/>
                <a:gd name="T116" fmla="*/ 2596 w 2602"/>
                <a:gd name="T117" fmla="*/ 2222 h 2260"/>
                <a:gd name="T118" fmla="*/ 2562 w 2602"/>
                <a:gd name="T119" fmla="*/ 2180 h 2260"/>
                <a:gd name="T120" fmla="*/ 2416 w 2602"/>
                <a:gd name="T121" fmla="*/ 2054 h 2260"/>
                <a:gd name="T122" fmla="*/ 2268 w 2602"/>
                <a:gd name="T123" fmla="*/ 1946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2" h="2260">
                  <a:moveTo>
                    <a:pt x="2268" y="1946"/>
                  </a:moveTo>
                  <a:lnTo>
                    <a:pt x="2268" y="1946"/>
                  </a:lnTo>
                  <a:lnTo>
                    <a:pt x="2232" y="1922"/>
                  </a:lnTo>
                  <a:lnTo>
                    <a:pt x="2194" y="1898"/>
                  </a:lnTo>
                  <a:lnTo>
                    <a:pt x="2114" y="1850"/>
                  </a:lnTo>
                  <a:lnTo>
                    <a:pt x="2026" y="1804"/>
                  </a:lnTo>
                  <a:lnTo>
                    <a:pt x="1932" y="1756"/>
                  </a:lnTo>
                  <a:lnTo>
                    <a:pt x="1730" y="1660"/>
                  </a:lnTo>
                  <a:lnTo>
                    <a:pt x="1624" y="1606"/>
                  </a:lnTo>
                  <a:lnTo>
                    <a:pt x="1516" y="1552"/>
                  </a:lnTo>
                  <a:lnTo>
                    <a:pt x="1516" y="1552"/>
                  </a:lnTo>
                  <a:lnTo>
                    <a:pt x="1520" y="1528"/>
                  </a:lnTo>
                  <a:lnTo>
                    <a:pt x="1522" y="1502"/>
                  </a:lnTo>
                  <a:lnTo>
                    <a:pt x="1522" y="1502"/>
                  </a:lnTo>
                  <a:lnTo>
                    <a:pt x="1520" y="1484"/>
                  </a:lnTo>
                  <a:lnTo>
                    <a:pt x="1518" y="1466"/>
                  </a:lnTo>
                  <a:lnTo>
                    <a:pt x="1514" y="1448"/>
                  </a:lnTo>
                  <a:lnTo>
                    <a:pt x="1510" y="1430"/>
                  </a:lnTo>
                  <a:lnTo>
                    <a:pt x="1504" y="1414"/>
                  </a:lnTo>
                  <a:lnTo>
                    <a:pt x="1496" y="1398"/>
                  </a:lnTo>
                  <a:lnTo>
                    <a:pt x="1486" y="1382"/>
                  </a:lnTo>
                  <a:lnTo>
                    <a:pt x="1476" y="1368"/>
                  </a:lnTo>
                  <a:lnTo>
                    <a:pt x="1466" y="1356"/>
                  </a:lnTo>
                  <a:lnTo>
                    <a:pt x="1454" y="1342"/>
                  </a:lnTo>
                  <a:lnTo>
                    <a:pt x="1440" y="1332"/>
                  </a:lnTo>
                  <a:lnTo>
                    <a:pt x="1426" y="1320"/>
                  </a:lnTo>
                  <a:lnTo>
                    <a:pt x="1412" y="1312"/>
                  </a:lnTo>
                  <a:lnTo>
                    <a:pt x="1396" y="1302"/>
                  </a:lnTo>
                  <a:lnTo>
                    <a:pt x="1380" y="1296"/>
                  </a:lnTo>
                  <a:lnTo>
                    <a:pt x="1362" y="1290"/>
                  </a:lnTo>
                  <a:lnTo>
                    <a:pt x="1362" y="1290"/>
                  </a:lnTo>
                  <a:lnTo>
                    <a:pt x="1370" y="1168"/>
                  </a:lnTo>
                  <a:lnTo>
                    <a:pt x="1378" y="1050"/>
                  </a:lnTo>
                  <a:lnTo>
                    <a:pt x="1394" y="824"/>
                  </a:lnTo>
                  <a:lnTo>
                    <a:pt x="1400" y="720"/>
                  </a:lnTo>
                  <a:lnTo>
                    <a:pt x="1404" y="620"/>
                  </a:lnTo>
                  <a:lnTo>
                    <a:pt x="1404" y="526"/>
                  </a:lnTo>
                  <a:lnTo>
                    <a:pt x="1402" y="482"/>
                  </a:lnTo>
                  <a:lnTo>
                    <a:pt x="1398" y="438"/>
                  </a:lnTo>
                  <a:lnTo>
                    <a:pt x="1398" y="438"/>
                  </a:lnTo>
                  <a:lnTo>
                    <a:pt x="1388" y="342"/>
                  </a:lnTo>
                  <a:lnTo>
                    <a:pt x="1378" y="256"/>
                  </a:lnTo>
                  <a:lnTo>
                    <a:pt x="1366" y="180"/>
                  </a:lnTo>
                  <a:lnTo>
                    <a:pt x="1354" y="118"/>
                  </a:lnTo>
                  <a:lnTo>
                    <a:pt x="1342" y="66"/>
                  </a:lnTo>
                  <a:lnTo>
                    <a:pt x="1336" y="46"/>
                  </a:lnTo>
                  <a:lnTo>
                    <a:pt x="1328" y="30"/>
                  </a:lnTo>
                  <a:lnTo>
                    <a:pt x="1322" y="16"/>
                  </a:lnTo>
                  <a:lnTo>
                    <a:pt x="1314" y="8"/>
                  </a:lnTo>
                  <a:lnTo>
                    <a:pt x="1308" y="2"/>
                  </a:lnTo>
                  <a:lnTo>
                    <a:pt x="1300" y="0"/>
                  </a:lnTo>
                  <a:lnTo>
                    <a:pt x="1300" y="0"/>
                  </a:lnTo>
                  <a:lnTo>
                    <a:pt x="1294" y="2"/>
                  </a:lnTo>
                  <a:lnTo>
                    <a:pt x="1286" y="8"/>
                  </a:lnTo>
                  <a:lnTo>
                    <a:pt x="1280" y="16"/>
                  </a:lnTo>
                  <a:lnTo>
                    <a:pt x="1272" y="30"/>
                  </a:lnTo>
                  <a:lnTo>
                    <a:pt x="1266" y="46"/>
                  </a:lnTo>
                  <a:lnTo>
                    <a:pt x="1260" y="66"/>
                  </a:lnTo>
                  <a:lnTo>
                    <a:pt x="1248" y="118"/>
                  </a:lnTo>
                  <a:lnTo>
                    <a:pt x="1236" y="180"/>
                  </a:lnTo>
                  <a:lnTo>
                    <a:pt x="1224" y="256"/>
                  </a:lnTo>
                  <a:lnTo>
                    <a:pt x="1214" y="342"/>
                  </a:lnTo>
                  <a:lnTo>
                    <a:pt x="1204" y="438"/>
                  </a:lnTo>
                  <a:lnTo>
                    <a:pt x="1204" y="438"/>
                  </a:lnTo>
                  <a:lnTo>
                    <a:pt x="1200" y="482"/>
                  </a:lnTo>
                  <a:lnTo>
                    <a:pt x="1198" y="526"/>
                  </a:lnTo>
                  <a:lnTo>
                    <a:pt x="1198" y="620"/>
                  </a:lnTo>
                  <a:lnTo>
                    <a:pt x="1202" y="720"/>
                  </a:lnTo>
                  <a:lnTo>
                    <a:pt x="1208" y="824"/>
                  </a:lnTo>
                  <a:lnTo>
                    <a:pt x="1224" y="1050"/>
                  </a:lnTo>
                  <a:lnTo>
                    <a:pt x="1232" y="1168"/>
                  </a:lnTo>
                  <a:lnTo>
                    <a:pt x="1238" y="1290"/>
                  </a:lnTo>
                  <a:lnTo>
                    <a:pt x="1238" y="1290"/>
                  </a:lnTo>
                  <a:lnTo>
                    <a:pt x="1222" y="1296"/>
                  </a:lnTo>
                  <a:lnTo>
                    <a:pt x="1206" y="1302"/>
                  </a:lnTo>
                  <a:lnTo>
                    <a:pt x="1190" y="1312"/>
                  </a:lnTo>
                  <a:lnTo>
                    <a:pt x="1176" y="1320"/>
                  </a:lnTo>
                  <a:lnTo>
                    <a:pt x="1162" y="1332"/>
                  </a:lnTo>
                  <a:lnTo>
                    <a:pt x="1148" y="1342"/>
                  </a:lnTo>
                  <a:lnTo>
                    <a:pt x="1136" y="1356"/>
                  </a:lnTo>
                  <a:lnTo>
                    <a:pt x="1124" y="1368"/>
                  </a:lnTo>
                  <a:lnTo>
                    <a:pt x="1114" y="1382"/>
                  </a:lnTo>
                  <a:lnTo>
                    <a:pt x="1106" y="1398"/>
                  </a:lnTo>
                  <a:lnTo>
                    <a:pt x="1098" y="1414"/>
                  </a:lnTo>
                  <a:lnTo>
                    <a:pt x="1092" y="1430"/>
                  </a:lnTo>
                  <a:lnTo>
                    <a:pt x="1086" y="1448"/>
                  </a:lnTo>
                  <a:lnTo>
                    <a:pt x="1082" y="1466"/>
                  </a:lnTo>
                  <a:lnTo>
                    <a:pt x="1080" y="1484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2" y="1528"/>
                  </a:lnTo>
                  <a:lnTo>
                    <a:pt x="1086" y="1552"/>
                  </a:lnTo>
                  <a:lnTo>
                    <a:pt x="1086" y="1552"/>
                  </a:lnTo>
                  <a:lnTo>
                    <a:pt x="976" y="1606"/>
                  </a:lnTo>
                  <a:lnTo>
                    <a:pt x="870" y="1660"/>
                  </a:lnTo>
                  <a:lnTo>
                    <a:pt x="668" y="1756"/>
                  </a:lnTo>
                  <a:lnTo>
                    <a:pt x="574" y="1804"/>
                  </a:lnTo>
                  <a:lnTo>
                    <a:pt x="488" y="1850"/>
                  </a:lnTo>
                  <a:lnTo>
                    <a:pt x="406" y="1898"/>
                  </a:lnTo>
                  <a:lnTo>
                    <a:pt x="368" y="1922"/>
                  </a:lnTo>
                  <a:lnTo>
                    <a:pt x="334" y="1946"/>
                  </a:lnTo>
                  <a:lnTo>
                    <a:pt x="334" y="1946"/>
                  </a:lnTo>
                  <a:lnTo>
                    <a:pt x="254" y="2002"/>
                  </a:lnTo>
                  <a:lnTo>
                    <a:pt x="184" y="2054"/>
                  </a:lnTo>
                  <a:lnTo>
                    <a:pt x="126" y="2102"/>
                  </a:lnTo>
                  <a:lnTo>
                    <a:pt x="76" y="2144"/>
                  </a:lnTo>
                  <a:lnTo>
                    <a:pt x="40" y="2180"/>
                  </a:lnTo>
                  <a:lnTo>
                    <a:pt x="26" y="2196"/>
                  </a:lnTo>
                  <a:lnTo>
                    <a:pt x="14" y="2210"/>
                  </a:lnTo>
                  <a:lnTo>
                    <a:pt x="6" y="2222"/>
                  </a:lnTo>
                  <a:lnTo>
                    <a:pt x="2" y="2234"/>
                  </a:lnTo>
                  <a:lnTo>
                    <a:pt x="0" y="2242"/>
                  </a:lnTo>
                  <a:lnTo>
                    <a:pt x="2" y="2250"/>
                  </a:lnTo>
                  <a:lnTo>
                    <a:pt x="2" y="2250"/>
                  </a:lnTo>
                  <a:lnTo>
                    <a:pt x="6" y="2254"/>
                  </a:lnTo>
                  <a:lnTo>
                    <a:pt x="16" y="2258"/>
                  </a:lnTo>
                  <a:lnTo>
                    <a:pt x="26" y="2260"/>
                  </a:lnTo>
                  <a:lnTo>
                    <a:pt x="42" y="2258"/>
                  </a:lnTo>
                  <a:lnTo>
                    <a:pt x="60" y="2256"/>
                  </a:lnTo>
                  <a:lnTo>
                    <a:pt x="80" y="2252"/>
                  </a:lnTo>
                  <a:lnTo>
                    <a:pt x="130" y="2238"/>
                  </a:lnTo>
                  <a:lnTo>
                    <a:pt x="192" y="2216"/>
                  </a:lnTo>
                  <a:lnTo>
                    <a:pt x="262" y="2188"/>
                  </a:lnTo>
                  <a:lnTo>
                    <a:pt x="342" y="2154"/>
                  </a:lnTo>
                  <a:lnTo>
                    <a:pt x="430" y="2114"/>
                  </a:lnTo>
                  <a:lnTo>
                    <a:pt x="430" y="2114"/>
                  </a:lnTo>
                  <a:lnTo>
                    <a:pt x="470" y="2096"/>
                  </a:lnTo>
                  <a:lnTo>
                    <a:pt x="508" y="2076"/>
                  </a:lnTo>
                  <a:lnTo>
                    <a:pt x="590" y="2028"/>
                  </a:lnTo>
                  <a:lnTo>
                    <a:pt x="674" y="1976"/>
                  </a:lnTo>
                  <a:lnTo>
                    <a:pt x="762" y="1918"/>
                  </a:lnTo>
                  <a:lnTo>
                    <a:pt x="946" y="1792"/>
                  </a:lnTo>
                  <a:lnTo>
                    <a:pt x="1044" y="1726"/>
                  </a:lnTo>
                  <a:lnTo>
                    <a:pt x="1146" y="1660"/>
                  </a:lnTo>
                  <a:lnTo>
                    <a:pt x="1146" y="1660"/>
                  </a:lnTo>
                  <a:lnTo>
                    <a:pt x="1162" y="1674"/>
                  </a:lnTo>
                  <a:lnTo>
                    <a:pt x="1180" y="1686"/>
                  </a:lnTo>
                  <a:lnTo>
                    <a:pt x="1198" y="1698"/>
                  </a:lnTo>
                  <a:lnTo>
                    <a:pt x="1216" y="1706"/>
                  </a:lnTo>
                  <a:lnTo>
                    <a:pt x="1236" y="1714"/>
                  </a:lnTo>
                  <a:lnTo>
                    <a:pt x="1256" y="1718"/>
                  </a:lnTo>
                  <a:lnTo>
                    <a:pt x="1278" y="1722"/>
                  </a:lnTo>
                  <a:lnTo>
                    <a:pt x="1300" y="1722"/>
                  </a:lnTo>
                  <a:lnTo>
                    <a:pt x="1300" y="1722"/>
                  </a:lnTo>
                  <a:lnTo>
                    <a:pt x="1322" y="1722"/>
                  </a:lnTo>
                  <a:lnTo>
                    <a:pt x="1344" y="1718"/>
                  </a:lnTo>
                  <a:lnTo>
                    <a:pt x="1366" y="1714"/>
                  </a:lnTo>
                  <a:lnTo>
                    <a:pt x="1386" y="1706"/>
                  </a:lnTo>
                  <a:lnTo>
                    <a:pt x="1404" y="1698"/>
                  </a:lnTo>
                  <a:lnTo>
                    <a:pt x="1422" y="1686"/>
                  </a:lnTo>
                  <a:lnTo>
                    <a:pt x="1438" y="1674"/>
                  </a:lnTo>
                  <a:lnTo>
                    <a:pt x="1454" y="1660"/>
                  </a:lnTo>
                  <a:lnTo>
                    <a:pt x="1454" y="1660"/>
                  </a:lnTo>
                  <a:lnTo>
                    <a:pt x="1556" y="1726"/>
                  </a:lnTo>
                  <a:lnTo>
                    <a:pt x="1654" y="1792"/>
                  </a:lnTo>
                  <a:lnTo>
                    <a:pt x="1840" y="1918"/>
                  </a:lnTo>
                  <a:lnTo>
                    <a:pt x="1928" y="1976"/>
                  </a:lnTo>
                  <a:lnTo>
                    <a:pt x="2012" y="2028"/>
                  </a:lnTo>
                  <a:lnTo>
                    <a:pt x="2092" y="2076"/>
                  </a:lnTo>
                  <a:lnTo>
                    <a:pt x="2132" y="2096"/>
                  </a:lnTo>
                  <a:lnTo>
                    <a:pt x="2170" y="2114"/>
                  </a:lnTo>
                  <a:lnTo>
                    <a:pt x="2170" y="2114"/>
                  </a:lnTo>
                  <a:lnTo>
                    <a:pt x="2260" y="2154"/>
                  </a:lnTo>
                  <a:lnTo>
                    <a:pt x="2340" y="2188"/>
                  </a:lnTo>
                  <a:lnTo>
                    <a:pt x="2410" y="2216"/>
                  </a:lnTo>
                  <a:lnTo>
                    <a:pt x="2472" y="2238"/>
                  </a:lnTo>
                  <a:lnTo>
                    <a:pt x="2522" y="2252"/>
                  </a:lnTo>
                  <a:lnTo>
                    <a:pt x="2542" y="2256"/>
                  </a:lnTo>
                  <a:lnTo>
                    <a:pt x="2560" y="2258"/>
                  </a:lnTo>
                  <a:lnTo>
                    <a:pt x="2574" y="2260"/>
                  </a:lnTo>
                  <a:lnTo>
                    <a:pt x="2586" y="2258"/>
                  </a:lnTo>
                  <a:lnTo>
                    <a:pt x="2594" y="2254"/>
                  </a:lnTo>
                  <a:lnTo>
                    <a:pt x="2600" y="2250"/>
                  </a:lnTo>
                  <a:lnTo>
                    <a:pt x="2600" y="2250"/>
                  </a:lnTo>
                  <a:lnTo>
                    <a:pt x="2602" y="2242"/>
                  </a:lnTo>
                  <a:lnTo>
                    <a:pt x="2600" y="2234"/>
                  </a:lnTo>
                  <a:lnTo>
                    <a:pt x="2596" y="2222"/>
                  </a:lnTo>
                  <a:lnTo>
                    <a:pt x="2588" y="2210"/>
                  </a:lnTo>
                  <a:lnTo>
                    <a:pt x="2576" y="2196"/>
                  </a:lnTo>
                  <a:lnTo>
                    <a:pt x="2562" y="2180"/>
                  </a:lnTo>
                  <a:lnTo>
                    <a:pt x="2524" y="2144"/>
                  </a:lnTo>
                  <a:lnTo>
                    <a:pt x="2476" y="2102"/>
                  </a:lnTo>
                  <a:lnTo>
                    <a:pt x="2416" y="2054"/>
                  </a:lnTo>
                  <a:lnTo>
                    <a:pt x="2348" y="2002"/>
                  </a:lnTo>
                  <a:lnTo>
                    <a:pt x="2268" y="1946"/>
                  </a:lnTo>
                  <a:lnTo>
                    <a:pt x="2268" y="1946"/>
                  </a:lnTo>
                  <a:close/>
                </a:path>
              </a:pathLst>
            </a:custGeom>
            <a:solidFill>
              <a:srgbClr val="1F8811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39777" y="1425031"/>
            <a:ext cx="3357232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9777" y="3484363"/>
            <a:ext cx="2131593" cy="67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18712" y="3484363"/>
            <a:ext cx="2131593" cy="67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069038" y="3632870"/>
            <a:ext cx="649674" cy="0"/>
          </a:xfrm>
          <a:prstGeom prst="line">
            <a:avLst/>
          </a:prstGeom>
          <a:ln w="12700">
            <a:solidFill>
              <a:srgbClr val="10AB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71370" y="3632870"/>
            <a:ext cx="649674" cy="0"/>
          </a:xfrm>
          <a:prstGeom prst="line">
            <a:avLst/>
          </a:prstGeom>
          <a:ln w="12700">
            <a:solidFill>
              <a:srgbClr val="10AB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697867" y="1567850"/>
            <a:ext cx="649674" cy="0"/>
          </a:xfrm>
          <a:prstGeom prst="line">
            <a:avLst/>
          </a:prstGeom>
          <a:ln w="12700">
            <a:solidFill>
              <a:srgbClr val="10AB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00887" y="2787050"/>
            <a:ext cx="777615" cy="0"/>
          </a:xfrm>
          <a:prstGeom prst="line">
            <a:avLst/>
          </a:prstGeom>
          <a:ln w="12700">
            <a:solidFill>
              <a:srgbClr val="10AB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78502" y="2246536"/>
            <a:ext cx="3071803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输入您的文字，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3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1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6744" y="1679753"/>
            <a:ext cx="1458957" cy="2478197"/>
            <a:chOff x="4393863" y="1207433"/>
            <a:chExt cx="1458957" cy="2478197"/>
          </a:xfrm>
          <a:solidFill>
            <a:srgbClr val="10AB00"/>
          </a:solidFill>
        </p:grpSpPr>
        <p:sp>
          <p:nvSpPr>
            <p:cNvPr id="5" name="同侧圆角矩形 4"/>
            <p:cNvSpPr/>
            <p:nvPr/>
          </p:nvSpPr>
          <p:spPr>
            <a:xfrm>
              <a:off x="4720432" y="1207433"/>
              <a:ext cx="186611" cy="64041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同侧圆角矩形 5"/>
            <p:cNvSpPr/>
            <p:nvPr/>
          </p:nvSpPr>
          <p:spPr>
            <a:xfrm>
              <a:off x="5322676" y="1207433"/>
              <a:ext cx="186611" cy="64041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393863" y="1894500"/>
              <a:ext cx="1458957" cy="1950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同侧圆角矩形 7"/>
            <p:cNvSpPr/>
            <p:nvPr/>
          </p:nvSpPr>
          <p:spPr>
            <a:xfrm rot="10800000">
              <a:off x="4474445" y="2136245"/>
              <a:ext cx="1280828" cy="106028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907043" y="3243188"/>
              <a:ext cx="415633" cy="96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907043" y="3383144"/>
              <a:ext cx="415633" cy="96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同侧圆角矩形 10"/>
            <p:cNvSpPr/>
            <p:nvPr/>
          </p:nvSpPr>
          <p:spPr>
            <a:xfrm rot="10800000">
              <a:off x="4907042" y="3525334"/>
              <a:ext cx="415633" cy="16029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6987335" y="2984212"/>
            <a:ext cx="983725" cy="660469"/>
            <a:chOff x="8123660" y="848332"/>
            <a:chExt cx="983725" cy="660469"/>
          </a:xfrm>
        </p:grpSpPr>
        <p:sp>
          <p:nvSpPr>
            <p:cNvPr id="13" name="Freeform 23"/>
            <p:cNvSpPr>
              <a:spLocks/>
            </p:cNvSpPr>
            <p:nvPr/>
          </p:nvSpPr>
          <p:spPr bwMode="auto">
            <a:xfrm rot="21282755">
              <a:off x="8123660" y="848332"/>
              <a:ext cx="983725" cy="660469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 rot="21282755">
              <a:off x="8130350" y="924224"/>
              <a:ext cx="788289" cy="455000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9800000">
            <a:off x="8147390" y="2615917"/>
            <a:ext cx="739186" cy="496287"/>
            <a:chOff x="5357778" y="1699707"/>
            <a:chExt cx="1667833" cy="1119778"/>
          </a:xfrm>
          <a:solidFill>
            <a:srgbClr val="FFFFFF">
              <a:alpha val="50196"/>
            </a:srgbClr>
          </a:solidFill>
        </p:grpSpPr>
        <p:sp>
          <p:nvSpPr>
            <p:cNvPr id="16" name="Freeform 23"/>
            <p:cNvSpPr>
              <a:spLocks/>
            </p:cNvSpPr>
            <p:nvPr/>
          </p:nvSpPr>
          <p:spPr bwMode="auto">
            <a:xfrm rot="2367308">
              <a:off x="5357778" y="1699707"/>
              <a:ext cx="1667833" cy="1119778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1F88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 rot="2367308">
              <a:off x="5445870" y="1732924"/>
              <a:ext cx="1336485" cy="771419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93895" y="653143"/>
            <a:ext cx="1899876" cy="1898611"/>
            <a:chOff x="3063875" y="155575"/>
            <a:chExt cx="4772025" cy="4768850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3063875" y="155575"/>
              <a:ext cx="4772025" cy="4768850"/>
            </a:xfrm>
            <a:custGeom>
              <a:avLst/>
              <a:gdLst>
                <a:gd name="T0" fmla="*/ 3004 w 3006"/>
                <a:gd name="T1" fmla="*/ 1580 h 3004"/>
                <a:gd name="T2" fmla="*/ 2974 w 3006"/>
                <a:gd name="T3" fmla="*/ 1804 h 3004"/>
                <a:gd name="T4" fmla="*/ 2914 w 3006"/>
                <a:gd name="T5" fmla="*/ 2018 h 3004"/>
                <a:gd name="T6" fmla="*/ 2824 w 3006"/>
                <a:gd name="T7" fmla="*/ 2218 h 3004"/>
                <a:gd name="T8" fmla="*/ 2706 w 3006"/>
                <a:gd name="T9" fmla="*/ 2402 h 3004"/>
                <a:gd name="T10" fmla="*/ 2566 w 3006"/>
                <a:gd name="T11" fmla="*/ 2564 h 3004"/>
                <a:gd name="T12" fmla="*/ 2402 w 3006"/>
                <a:gd name="T13" fmla="*/ 2706 h 3004"/>
                <a:gd name="T14" fmla="*/ 2218 w 3006"/>
                <a:gd name="T15" fmla="*/ 2824 h 3004"/>
                <a:gd name="T16" fmla="*/ 2020 w 3006"/>
                <a:gd name="T17" fmla="*/ 2914 h 3004"/>
                <a:gd name="T18" fmla="*/ 1806 w 3006"/>
                <a:gd name="T19" fmla="*/ 2974 h 3004"/>
                <a:gd name="T20" fmla="*/ 1580 w 3006"/>
                <a:gd name="T21" fmla="*/ 3002 h 3004"/>
                <a:gd name="T22" fmla="*/ 1426 w 3006"/>
                <a:gd name="T23" fmla="*/ 3002 h 3004"/>
                <a:gd name="T24" fmla="*/ 1200 w 3006"/>
                <a:gd name="T25" fmla="*/ 2974 h 3004"/>
                <a:gd name="T26" fmla="*/ 986 w 3006"/>
                <a:gd name="T27" fmla="*/ 2914 h 3004"/>
                <a:gd name="T28" fmla="*/ 786 w 3006"/>
                <a:gd name="T29" fmla="*/ 2824 h 3004"/>
                <a:gd name="T30" fmla="*/ 604 w 3006"/>
                <a:gd name="T31" fmla="*/ 2706 h 3004"/>
                <a:gd name="T32" fmla="*/ 440 w 3006"/>
                <a:gd name="T33" fmla="*/ 2564 h 3004"/>
                <a:gd name="T34" fmla="*/ 298 w 3006"/>
                <a:gd name="T35" fmla="*/ 2402 h 3004"/>
                <a:gd name="T36" fmla="*/ 182 w 3006"/>
                <a:gd name="T37" fmla="*/ 2218 h 3004"/>
                <a:gd name="T38" fmla="*/ 92 w 3006"/>
                <a:gd name="T39" fmla="*/ 2018 h 3004"/>
                <a:gd name="T40" fmla="*/ 30 w 3006"/>
                <a:gd name="T41" fmla="*/ 1804 h 3004"/>
                <a:gd name="T42" fmla="*/ 2 w 3006"/>
                <a:gd name="T43" fmla="*/ 1580 h 3004"/>
                <a:gd name="T44" fmla="*/ 2 w 3006"/>
                <a:gd name="T45" fmla="*/ 1424 h 3004"/>
                <a:gd name="T46" fmla="*/ 30 w 3006"/>
                <a:gd name="T47" fmla="*/ 1200 h 3004"/>
                <a:gd name="T48" fmla="*/ 92 w 3006"/>
                <a:gd name="T49" fmla="*/ 986 h 3004"/>
                <a:gd name="T50" fmla="*/ 182 w 3006"/>
                <a:gd name="T51" fmla="*/ 786 h 3004"/>
                <a:gd name="T52" fmla="*/ 298 w 3006"/>
                <a:gd name="T53" fmla="*/ 602 h 3004"/>
                <a:gd name="T54" fmla="*/ 440 w 3006"/>
                <a:gd name="T55" fmla="*/ 440 h 3004"/>
                <a:gd name="T56" fmla="*/ 604 w 3006"/>
                <a:gd name="T57" fmla="*/ 298 h 3004"/>
                <a:gd name="T58" fmla="*/ 786 w 3006"/>
                <a:gd name="T59" fmla="*/ 180 h 3004"/>
                <a:gd name="T60" fmla="*/ 986 w 3006"/>
                <a:gd name="T61" fmla="*/ 90 h 3004"/>
                <a:gd name="T62" fmla="*/ 1200 w 3006"/>
                <a:gd name="T63" fmla="*/ 30 h 3004"/>
                <a:gd name="T64" fmla="*/ 1426 w 3006"/>
                <a:gd name="T65" fmla="*/ 2 h 3004"/>
                <a:gd name="T66" fmla="*/ 1580 w 3006"/>
                <a:gd name="T67" fmla="*/ 2 h 3004"/>
                <a:gd name="T68" fmla="*/ 1806 w 3006"/>
                <a:gd name="T69" fmla="*/ 30 h 3004"/>
                <a:gd name="T70" fmla="*/ 2020 w 3006"/>
                <a:gd name="T71" fmla="*/ 90 h 3004"/>
                <a:gd name="T72" fmla="*/ 2218 w 3006"/>
                <a:gd name="T73" fmla="*/ 180 h 3004"/>
                <a:gd name="T74" fmla="*/ 2402 w 3006"/>
                <a:gd name="T75" fmla="*/ 298 h 3004"/>
                <a:gd name="T76" fmla="*/ 2566 w 3006"/>
                <a:gd name="T77" fmla="*/ 440 h 3004"/>
                <a:gd name="T78" fmla="*/ 2706 w 3006"/>
                <a:gd name="T79" fmla="*/ 602 h 3004"/>
                <a:gd name="T80" fmla="*/ 2824 w 3006"/>
                <a:gd name="T81" fmla="*/ 786 h 3004"/>
                <a:gd name="T82" fmla="*/ 2914 w 3006"/>
                <a:gd name="T83" fmla="*/ 986 h 3004"/>
                <a:gd name="T84" fmla="*/ 2974 w 3006"/>
                <a:gd name="T85" fmla="*/ 1200 h 3004"/>
                <a:gd name="T86" fmla="*/ 3004 w 3006"/>
                <a:gd name="T87" fmla="*/ 142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6" h="3004">
                  <a:moveTo>
                    <a:pt x="3006" y="1502"/>
                  </a:moveTo>
                  <a:lnTo>
                    <a:pt x="3006" y="1502"/>
                  </a:lnTo>
                  <a:lnTo>
                    <a:pt x="3004" y="1580"/>
                  </a:lnTo>
                  <a:lnTo>
                    <a:pt x="2998" y="1656"/>
                  </a:lnTo>
                  <a:lnTo>
                    <a:pt x="2988" y="1730"/>
                  </a:lnTo>
                  <a:lnTo>
                    <a:pt x="2974" y="1804"/>
                  </a:lnTo>
                  <a:lnTo>
                    <a:pt x="2958" y="1878"/>
                  </a:lnTo>
                  <a:lnTo>
                    <a:pt x="2938" y="1948"/>
                  </a:lnTo>
                  <a:lnTo>
                    <a:pt x="2914" y="2018"/>
                  </a:lnTo>
                  <a:lnTo>
                    <a:pt x="2888" y="2088"/>
                  </a:lnTo>
                  <a:lnTo>
                    <a:pt x="2858" y="2154"/>
                  </a:lnTo>
                  <a:lnTo>
                    <a:pt x="2824" y="2218"/>
                  </a:lnTo>
                  <a:lnTo>
                    <a:pt x="2788" y="2282"/>
                  </a:lnTo>
                  <a:lnTo>
                    <a:pt x="2748" y="2342"/>
                  </a:lnTo>
                  <a:lnTo>
                    <a:pt x="2706" y="2402"/>
                  </a:lnTo>
                  <a:lnTo>
                    <a:pt x="2662" y="2458"/>
                  </a:lnTo>
                  <a:lnTo>
                    <a:pt x="2616" y="2512"/>
                  </a:lnTo>
                  <a:lnTo>
                    <a:pt x="2566" y="2564"/>
                  </a:lnTo>
                  <a:lnTo>
                    <a:pt x="2514" y="2614"/>
                  </a:lnTo>
                  <a:lnTo>
                    <a:pt x="2458" y="2662"/>
                  </a:lnTo>
                  <a:lnTo>
                    <a:pt x="2402" y="2706"/>
                  </a:lnTo>
                  <a:lnTo>
                    <a:pt x="2342" y="2748"/>
                  </a:lnTo>
                  <a:lnTo>
                    <a:pt x="2282" y="2788"/>
                  </a:lnTo>
                  <a:lnTo>
                    <a:pt x="2218" y="2824"/>
                  </a:lnTo>
                  <a:lnTo>
                    <a:pt x="2154" y="2856"/>
                  </a:lnTo>
                  <a:lnTo>
                    <a:pt x="2088" y="2886"/>
                  </a:lnTo>
                  <a:lnTo>
                    <a:pt x="2020" y="2914"/>
                  </a:lnTo>
                  <a:lnTo>
                    <a:pt x="1950" y="2938"/>
                  </a:lnTo>
                  <a:lnTo>
                    <a:pt x="1878" y="2958"/>
                  </a:lnTo>
                  <a:lnTo>
                    <a:pt x="1806" y="2974"/>
                  </a:lnTo>
                  <a:lnTo>
                    <a:pt x="1732" y="2988"/>
                  </a:lnTo>
                  <a:lnTo>
                    <a:pt x="1656" y="2998"/>
                  </a:lnTo>
                  <a:lnTo>
                    <a:pt x="1580" y="3002"/>
                  </a:lnTo>
                  <a:lnTo>
                    <a:pt x="1502" y="3004"/>
                  </a:lnTo>
                  <a:lnTo>
                    <a:pt x="1502" y="3004"/>
                  </a:lnTo>
                  <a:lnTo>
                    <a:pt x="1426" y="3002"/>
                  </a:lnTo>
                  <a:lnTo>
                    <a:pt x="1350" y="2998"/>
                  </a:lnTo>
                  <a:lnTo>
                    <a:pt x="1274" y="2988"/>
                  </a:lnTo>
                  <a:lnTo>
                    <a:pt x="1200" y="2974"/>
                  </a:lnTo>
                  <a:lnTo>
                    <a:pt x="1128" y="2958"/>
                  </a:lnTo>
                  <a:lnTo>
                    <a:pt x="1056" y="2938"/>
                  </a:lnTo>
                  <a:lnTo>
                    <a:pt x="986" y="2914"/>
                  </a:lnTo>
                  <a:lnTo>
                    <a:pt x="918" y="2886"/>
                  </a:lnTo>
                  <a:lnTo>
                    <a:pt x="852" y="2856"/>
                  </a:lnTo>
                  <a:lnTo>
                    <a:pt x="786" y="2824"/>
                  </a:lnTo>
                  <a:lnTo>
                    <a:pt x="724" y="2788"/>
                  </a:lnTo>
                  <a:lnTo>
                    <a:pt x="662" y="2748"/>
                  </a:lnTo>
                  <a:lnTo>
                    <a:pt x="604" y="2706"/>
                  </a:lnTo>
                  <a:lnTo>
                    <a:pt x="546" y="2662"/>
                  </a:lnTo>
                  <a:lnTo>
                    <a:pt x="492" y="2614"/>
                  </a:lnTo>
                  <a:lnTo>
                    <a:pt x="440" y="2564"/>
                  </a:lnTo>
                  <a:lnTo>
                    <a:pt x="390" y="2512"/>
                  </a:lnTo>
                  <a:lnTo>
                    <a:pt x="344" y="2458"/>
                  </a:lnTo>
                  <a:lnTo>
                    <a:pt x="298" y="2402"/>
                  </a:lnTo>
                  <a:lnTo>
                    <a:pt x="256" y="2342"/>
                  </a:lnTo>
                  <a:lnTo>
                    <a:pt x="218" y="2282"/>
                  </a:lnTo>
                  <a:lnTo>
                    <a:pt x="182" y="2218"/>
                  </a:lnTo>
                  <a:lnTo>
                    <a:pt x="148" y="2154"/>
                  </a:lnTo>
                  <a:lnTo>
                    <a:pt x="118" y="2088"/>
                  </a:lnTo>
                  <a:lnTo>
                    <a:pt x="92" y="2018"/>
                  </a:lnTo>
                  <a:lnTo>
                    <a:pt x="68" y="1948"/>
                  </a:lnTo>
                  <a:lnTo>
                    <a:pt x="48" y="1878"/>
                  </a:lnTo>
                  <a:lnTo>
                    <a:pt x="30" y="1804"/>
                  </a:lnTo>
                  <a:lnTo>
                    <a:pt x="18" y="1730"/>
                  </a:lnTo>
                  <a:lnTo>
                    <a:pt x="8" y="1656"/>
                  </a:lnTo>
                  <a:lnTo>
                    <a:pt x="2" y="1580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2" y="1424"/>
                  </a:lnTo>
                  <a:lnTo>
                    <a:pt x="8" y="1348"/>
                  </a:lnTo>
                  <a:lnTo>
                    <a:pt x="18" y="1274"/>
                  </a:lnTo>
                  <a:lnTo>
                    <a:pt x="30" y="1200"/>
                  </a:lnTo>
                  <a:lnTo>
                    <a:pt x="48" y="1126"/>
                  </a:lnTo>
                  <a:lnTo>
                    <a:pt x="68" y="1056"/>
                  </a:lnTo>
                  <a:lnTo>
                    <a:pt x="92" y="986"/>
                  </a:lnTo>
                  <a:lnTo>
                    <a:pt x="118" y="918"/>
                  </a:lnTo>
                  <a:lnTo>
                    <a:pt x="148" y="850"/>
                  </a:lnTo>
                  <a:lnTo>
                    <a:pt x="182" y="786"/>
                  </a:lnTo>
                  <a:lnTo>
                    <a:pt x="218" y="722"/>
                  </a:lnTo>
                  <a:lnTo>
                    <a:pt x="256" y="662"/>
                  </a:lnTo>
                  <a:lnTo>
                    <a:pt x="298" y="602"/>
                  </a:lnTo>
                  <a:lnTo>
                    <a:pt x="344" y="546"/>
                  </a:lnTo>
                  <a:lnTo>
                    <a:pt x="390" y="492"/>
                  </a:lnTo>
                  <a:lnTo>
                    <a:pt x="440" y="440"/>
                  </a:lnTo>
                  <a:lnTo>
                    <a:pt x="492" y="390"/>
                  </a:lnTo>
                  <a:lnTo>
                    <a:pt x="546" y="342"/>
                  </a:lnTo>
                  <a:lnTo>
                    <a:pt x="604" y="298"/>
                  </a:lnTo>
                  <a:lnTo>
                    <a:pt x="662" y="256"/>
                  </a:lnTo>
                  <a:lnTo>
                    <a:pt x="724" y="216"/>
                  </a:lnTo>
                  <a:lnTo>
                    <a:pt x="786" y="180"/>
                  </a:lnTo>
                  <a:lnTo>
                    <a:pt x="852" y="148"/>
                  </a:lnTo>
                  <a:lnTo>
                    <a:pt x="918" y="118"/>
                  </a:lnTo>
                  <a:lnTo>
                    <a:pt x="986" y="90"/>
                  </a:lnTo>
                  <a:lnTo>
                    <a:pt x="1056" y="66"/>
                  </a:lnTo>
                  <a:lnTo>
                    <a:pt x="1128" y="46"/>
                  </a:lnTo>
                  <a:lnTo>
                    <a:pt x="1200" y="30"/>
                  </a:lnTo>
                  <a:lnTo>
                    <a:pt x="1274" y="16"/>
                  </a:lnTo>
                  <a:lnTo>
                    <a:pt x="1350" y="8"/>
                  </a:lnTo>
                  <a:lnTo>
                    <a:pt x="1426" y="2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1580" y="2"/>
                  </a:lnTo>
                  <a:lnTo>
                    <a:pt x="1656" y="8"/>
                  </a:lnTo>
                  <a:lnTo>
                    <a:pt x="1732" y="16"/>
                  </a:lnTo>
                  <a:lnTo>
                    <a:pt x="1806" y="30"/>
                  </a:lnTo>
                  <a:lnTo>
                    <a:pt x="1878" y="46"/>
                  </a:lnTo>
                  <a:lnTo>
                    <a:pt x="1950" y="66"/>
                  </a:lnTo>
                  <a:lnTo>
                    <a:pt x="2020" y="90"/>
                  </a:lnTo>
                  <a:lnTo>
                    <a:pt x="2088" y="118"/>
                  </a:lnTo>
                  <a:lnTo>
                    <a:pt x="2154" y="148"/>
                  </a:lnTo>
                  <a:lnTo>
                    <a:pt x="2218" y="180"/>
                  </a:lnTo>
                  <a:lnTo>
                    <a:pt x="2282" y="216"/>
                  </a:lnTo>
                  <a:lnTo>
                    <a:pt x="2342" y="256"/>
                  </a:lnTo>
                  <a:lnTo>
                    <a:pt x="2402" y="298"/>
                  </a:lnTo>
                  <a:lnTo>
                    <a:pt x="2458" y="342"/>
                  </a:lnTo>
                  <a:lnTo>
                    <a:pt x="2514" y="390"/>
                  </a:lnTo>
                  <a:lnTo>
                    <a:pt x="2566" y="440"/>
                  </a:lnTo>
                  <a:lnTo>
                    <a:pt x="2616" y="492"/>
                  </a:lnTo>
                  <a:lnTo>
                    <a:pt x="2662" y="546"/>
                  </a:lnTo>
                  <a:lnTo>
                    <a:pt x="2706" y="602"/>
                  </a:lnTo>
                  <a:lnTo>
                    <a:pt x="2748" y="662"/>
                  </a:lnTo>
                  <a:lnTo>
                    <a:pt x="2788" y="722"/>
                  </a:lnTo>
                  <a:lnTo>
                    <a:pt x="2824" y="786"/>
                  </a:lnTo>
                  <a:lnTo>
                    <a:pt x="2858" y="850"/>
                  </a:lnTo>
                  <a:lnTo>
                    <a:pt x="2888" y="918"/>
                  </a:lnTo>
                  <a:lnTo>
                    <a:pt x="2914" y="986"/>
                  </a:lnTo>
                  <a:lnTo>
                    <a:pt x="2938" y="1056"/>
                  </a:lnTo>
                  <a:lnTo>
                    <a:pt x="2958" y="1126"/>
                  </a:lnTo>
                  <a:lnTo>
                    <a:pt x="2974" y="1200"/>
                  </a:lnTo>
                  <a:lnTo>
                    <a:pt x="2988" y="1274"/>
                  </a:lnTo>
                  <a:lnTo>
                    <a:pt x="2998" y="1348"/>
                  </a:lnTo>
                  <a:lnTo>
                    <a:pt x="3004" y="1424"/>
                  </a:lnTo>
                  <a:lnTo>
                    <a:pt x="3006" y="1502"/>
                  </a:lnTo>
                  <a:lnTo>
                    <a:pt x="3006" y="150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4964882" y="2056584"/>
              <a:ext cx="966838" cy="966835"/>
            </a:xfrm>
            <a:custGeom>
              <a:avLst/>
              <a:gdLst>
                <a:gd name="T0" fmla="*/ 520 w 520"/>
                <a:gd name="T1" fmla="*/ 260 h 520"/>
                <a:gd name="T2" fmla="*/ 516 w 520"/>
                <a:gd name="T3" fmla="*/ 312 h 520"/>
                <a:gd name="T4" fmla="*/ 500 w 520"/>
                <a:gd name="T5" fmla="*/ 362 h 520"/>
                <a:gd name="T6" fmla="*/ 476 w 520"/>
                <a:gd name="T7" fmla="*/ 406 h 520"/>
                <a:gd name="T8" fmla="*/ 444 w 520"/>
                <a:gd name="T9" fmla="*/ 444 h 520"/>
                <a:gd name="T10" fmla="*/ 406 w 520"/>
                <a:gd name="T11" fmla="*/ 476 h 520"/>
                <a:gd name="T12" fmla="*/ 362 w 520"/>
                <a:gd name="T13" fmla="*/ 500 h 520"/>
                <a:gd name="T14" fmla="*/ 314 w 520"/>
                <a:gd name="T15" fmla="*/ 514 h 520"/>
                <a:gd name="T16" fmla="*/ 260 w 520"/>
                <a:gd name="T17" fmla="*/ 520 h 520"/>
                <a:gd name="T18" fmla="*/ 234 w 520"/>
                <a:gd name="T19" fmla="*/ 518 h 520"/>
                <a:gd name="T20" fmla="*/ 184 w 520"/>
                <a:gd name="T21" fmla="*/ 508 h 520"/>
                <a:gd name="T22" fmla="*/ 136 w 520"/>
                <a:gd name="T23" fmla="*/ 488 h 520"/>
                <a:gd name="T24" fmla="*/ 96 w 520"/>
                <a:gd name="T25" fmla="*/ 460 h 520"/>
                <a:gd name="T26" fmla="*/ 60 w 520"/>
                <a:gd name="T27" fmla="*/ 426 h 520"/>
                <a:gd name="T28" fmla="*/ 32 w 520"/>
                <a:gd name="T29" fmla="*/ 384 h 520"/>
                <a:gd name="T30" fmla="*/ 12 w 520"/>
                <a:gd name="T31" fmla="*/ 338 h 520"/>
                <a:gd name="T32" fmla="*/ 2 w 520"/>
                <a:gd name="T33" fmla="*/ 286 h 520"/>
                <a:gd name="T34" fmla="*/ 0 w 520"/>
                <a:gd name="T35" fmla="*/ 260 h 520"/>
                <a:gd name="T36" fmla="*/ 6 w 520"/>
                <a:gd name="T37" fmla="*/ 208 h 520"/>
                <a:gd name="T38" fmla="*/ 22 w 520"/>
                <a:gd name="T39" fmla="*/ 158 h 520"/>
                <a:gd name="T40" fmla="*/ 46 w 520"/>
                <a:gd name="T41" fmla="*/ 114 h 520"/>
                <a:gd name="T42" fmla="*/ 76 w 520"/>
                <a:gd name="T43" fmla="*/ 76 h 520"/>
                <a:gd name="T44" fmla="*/ 116 w 520"/>
                <a:gd name="T45" fmla="*/ 44 h 520"/>
                <a:gd name="T46" fmla="*/ 160 w 520"/>
                <a:gd name="T47" fmla="*/ 20 h 520"/>
                <a:gd name="T48" fmla="*/ 208 w 520"/>
                <a:gd name="T49" fmla="*/ 6 h 520"/>
                <a:gd name="T50" fmla="*/ 260 w 520"/>
                <a:gd name="T51" fmla="*/ 0 h 520"/>
                <a:gd name="T52" fmla="*/ 288 w 520"/>
                <a:gd name="T53" fmla="*/ 2 h 520"/>
                <a:gd name="T54" fmla="*/ 338 w 520"/>
                <a:gd name="T55" fmla="*/ 12 h 520"/>
                <a:gd name="T56" fmla="*/ 384 w 520"/>
                <a:gd name="T57" fmla="*/ 32 h 520"/>
                <a:gd name="T58" fmla="*/ 426 w 520"/>
                <a:gd name="T59" fmla="*/ 60 h 520"/>
                <a:gd name="T60" fmla="*/ 462 w 520"/>
                <a:gd name="T61" fmla="*/ 94 h 520"/>
                <a:gd name="T62" fmla="*/ 490 w 520"/>
                <a:gd name="T63" fmla="*/ 136 h 520"/>
                <a:gd name="T64" fmla="*/ 510 w 520"/>
                <a:gd name="T65" fmla="*/ 182 h 520"/>
                <a:gd name="T66" fmla="*/ 520 w 520"/>
                <a:gd name="T67" fmla="*/ 234 h 520"/>
                <a:gd name="T68" fmla="*/ 520 w 520"/>
                <a:gd name="T6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0" h="520">
                  <a:moveTo>
                    <a:pt x="520" y="260"/>
                  </a:moveTo>
                  <a:lnTo>
                    <a:pt x="520" y="260"/>
                  </a:lnTo>
                  <a:lnTo>
                    <a:pt x="520" y="286"/>
                  </a:lnTo>
                  <a:lnTo>
                    <a:pt x="516" y="312"/>
                  </a:lnTo>
                  <a:lnTo>
                    <a:pt x="510" y="338"/>
                  </a:lnTo>
                  <a:lnTo>
                    <a:pt x="500" y="362"/>
                  </a:lnTo>
                  <a:lnTo>
                    <a:pt x="490" y="384"/>
                  </a:lnTo>
                  <a:lnTo>
                    <a:pt x="476" y="406"/>
                  </a:lnTo>
                  <a:lnTo>
                    <a:pt x="462" y="426"/>
                  </a:lnTo>
                  <a:lnTo>
                    <a:pt x="444" y="444"/>
                  </a:lnTo>
                  <a:lnTo>
                    <a:pt x="426" y="460"/>
                  </a:lnTo>
                  <a:lnTo>
                    <a:pt x="406" y="476"/>
                  </a:lnTo>
                  <a:lnTo>
                    <a:pt x="384" y="488"/>
                  </a:lnTo>
                  <a:lnTo>
                    <a:pt x="362" y="500"/>
                  </a:lnTo>
                  <a:lnTo>
                    <a:pt x="338" y="508"/>
                  </a:lnTo>
                  <a:lnTo>
                    <a:pt x="314" y="514"/>
                  </a:lnTo>
                  <a:lnTo>
                    <a:pt x="288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34" y="518"/>
                  </a:lnTo>
                  <a:lnTo>
                    <a:pt x="208" y="514"/>
                  </a:lnTo>
                  <a:lnTo>
                    <a:pt x="184" y="508"/>
                  </a:lnTo>
                  <a:lnTo>
                    <a:pt x="160" y="500"/>
                  </a:lnTo>
                  <a:lnTo>
                    <a:pt x="136" y="488"/>
                  </a:lnTo>
                  <a:lnTo>
                    <a:pt x="116" y="476"/>
                  </a:lnTo>
                  <a:lnTo>
                    <a:pt x="96" y="460"/>
                  </a:lnTo>
                  <a:lnTo>
                    <a:pt x="76" y="444"/>
                  </a:lnTo>
                  <a:lnTo>
                    <a:pt x="60" y="426"/>
                  </a:lnTo>
                  <a:lnTo>
                    <a:pt x="46" y="406"/>
                  </a:lnTo>
                  <a:lnTo>
                    <a:pt x="32" y="384"/>
                  </a:lnTo>
                  <a:lnTo>
                    <a:pt x="22" y="362"/>
                  </a:lnTo>
                  <a:lnTo>
                    <a:pt x="12" y="338"/>
                  </a:lnTo>
                  <a:lnTo>
                    <a:pt x="6" y="312"/>
                  </a:lnTo>
                  <a:lnTo>
                    <a:pt x="2" y="286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34"/>
                  </a:lnTo>
                  <a:lnTo>
                    <a:pt x="6" y="208"/>
                  </a:lnTo>
                  <a:lnTo>
                    <a:pt x="12" y="182"/>
                  </a:lnTo>
                  <a:lnTo>
                    <a:pt x="22" y="158"/>
                  </a:lnTo>
                  <a:lnTo>
                    <a:pt x="32" y="136"/>
                  </a:lnTo>
                  <a:lnTo>
                    <a:pt x="46" y="114"/>
                  </a:lnTo>
                  <a:lnTo>
                    <a:pt x="60" y="94"/>
                  </a:lnTo>
                  <a:lnTo>
                    <a:pt x="76" y="76"/>
                  </a:lnTo>
                  <a:lnTo>
                    <a:pt x="96" y="60"/>
                  </a:lnTo>
                  <a:lnTo>
                    <a:pt x="116" y="44"/>
                  </a:lnTo>
                  <a:lnTo>
                    <a:pt x="136" y="32"/>
                  </a:lnTo>
                  <a:lnTo>
                    <a:pt x="160" y="20"/>
                  </a:lnTo>
                  <a:lnTo>
                    <a:pt x="184" y="12"/>
                  </a:lnTo>
                  <a:lnTo>
                    <a:pt x="208" y="6"/>
                  </a:lnTo>
                  <a:lnTo>
                    <a:pt x="23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88" y="2"/>
                  </a:lnTo>
                  <a:lnTo>
                    <a:pt x="314" y="6"/>
                  </a:lnTo>
                  <a:lnTo>
                    <a:pt x="338" y="12"/>
                  </a:lnTo>
                  <a:lnTo>
                    <a:pt x="362" y="20"/>
                  </a:lnTo>
                  <a:lnTo>
                    <a:pt x="384" y="32"/>
                  </a:lnTo>
                  <a:lnTo>
                    <a:pt x="406" y="44"/>
                  </a:lnTo>
                  <a:lnTo>
                    <a:pt x="426" y="60"/>
                  </a:lnTo>
                  <a:lnTo>
                    <a:pt x="444" y="76"/>
                  </a:lnTo>
                  <a:lnTo>
                    <a:pt x="462" y="94"/>
                  </a:lnTo>
                  <a:lnTo>
                    <a:pt x="476" y="114"/>
                  </a:lnTo>
                  <a:lnTo>
                    <a:pt x="490" y="136"/>
                  </a:lnTo>
                  <a:lnTo>
                    <a:pt x="500" y="158"/>
                  </a:lnTo>
                  <a:lnTo>
                    <a:pt x="510" y="182"/>
                  </a:lnTo>
                  <a:lnTo>
                    <a:pt x="516" y="208"/>
                  </a:lnTo>
                  <a:lnTo>
                    <a:pt x="520" y="234"/>
                  </a:lnTo>
                  <a:lnTo>
                    <a:pt x="520" y="260"/>
                  </a:lnTo>
                  <a:lnTo>
                    <a:pt x="520" y="260"/>
                  </a:lnTo>
                  <a:close/>
                </a:path>
              </a:pathLst>
            </a:custGeom>
            <a:solidFill>
              <a:srgbClr val="74BC15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3384550" y="155575"/>
              <a:ext cx="4130675" cy="3587750"/>
            </a:xfrm>
            <a:custGeom>
              <a:avLst/>
              <a:gdLst>
                <a:gd name="T0" fmla="*/ 2232 w 2602"/>
                <a:gd name="T1" fmla="*/ 1922 h 2260"/>
                <a:gd name="T2" fmla="*/ 2026 w 2602"/>
                <a:gd name="T3" fmla="*/ 1804 h 2260"/>
                <a:gd name="T4" fmla="*/ 1624 w 2602"/>
                <a:gd name="T5" fmla="*/ 1606 h 2260"/>
                <a:gd name="T6" fmla="*/ 1520 w 2602"/>
                <a:gd name="T7" fmla="*/ 1528 h 2260"/>
                <a:gd name="T8" fmla="*/ 1520 w 2602"/>
                <a:gd name="T9" fmla="*/ 1484 h 2260"/>
                <a:gd name="T10" fmla="*/ 1510 w 2602"/>
                <a:gd name="T11" fmla="*/ 1430 h 2260"/>
                <a:gd name="T12" fmla="*/ 1486 w 2602"/>
                <a:gd name="T13" fmla="*/ 1382 h 2260"/>
                <a:gd name="T14" fmla="*/ 1454 w 2602"/>
                <a:gd name="T15" fmla="*/ 1342 h 2260"/>
                <a:gd name="T16" fmla="*/ 1412 w 2602"/>
                <a:gd name="T17" fmla="*/ 1312 h 2260"/>
                <a:gd name="T18" fmla="*/ 1362 w 2602"/>
                <a:gd name="T19" fmla="*/ 1290 h 2260"/>
                <a:gd name="T20" fmla="*/ 1378 w 2602"/>
                <a:gd name="T21" fmla="*/ 1050 h 2260"/>
                <a:gd name="T22" fmla="*/ 1404 w 2602"/>
                <a:gd name="T23" fmla="*/ 620 h 2260"/>
                <a:gd name="T24" fmla="*/ 1398 w 2602"/>
                <a:gd name="T25" fmla="*/ 438 h 2260"/>
                <a:gd name="T26" fmla="*/ 1378 w 2602"/>
                <a:gd name="T27" fmla="*/ 256 h 2260"/>
                <a:gd name="T28" fmla="*/ 1342 w 2602"/>
                <a:gd name="T29" fmla="*/ 66 h 2260"/>
                <a:gd name="T30" fmla="*/ 1322 w 2602"/>
                <a:gd name="T31" fmla="*/ 16 h 2260"/>
                <a:gd name="T32" fmla="*/ 1300 w 2602"/>
                <a:gd name="T33" fmla="*/ 0 h 2260"/>
                <a:gd name="T34" fmla="*/ 1286 w 2602"/>
                <a:gd name="T35" fmla="*/ 8 h 2260"/>
                <a:gd name="T36" fmla="*/ 1266 w 2602"/>
                <a:gd name="T37" fmla="*/ 46 h 2260"/>
                <a:gd name="T38" fmla="*/ 1236 w 2602"/>
                <a:gd name="T39" fmla="*/ 180 h 2260"/>
                <a:gd name="T40" fmla="*/ 1204 w 2602"/>
                <a:gd name="T41" fmla="*/ 438 h 2260"/>
                <a:gd name="T42" fmla="*/ 1198 w 2602"/>
                <a:gd name="T43" fmla="*/ 526 h 2260"/>
                <a:gd name="T44" fmla="*/ 1208 w 2602"/>
                <a:gd name="T45" fmla="*/ 824 h 2260"/>
                <a:gd name="T46" fmla="*/ 1238 w 2602"/>
                <a:gd name="T47" fmla="*/ 1290 h 2260"/>
                <a:gd name="T48" fmla="*/ 1206 w 2602"/>
                <a:gd name="T49" fmla="*/ 1302 h 2260"/>
                <a:gd name="T50" fmla="*/ 1162 w 2602"/>
                <a:gd name="T51" fmla="*/ 1332 h 2260"/>
                <a:gd name="T52" fmla="*/ 1124 w 2602"/>
                <a:gd name="T53" fmla="*/ 1368 h 2260"/>
                <a:gd name="T54" fmla="*/ 1098 w 2602"/>
                <a:gd name="T55" fmla="*/ 1414 h 2260"/>
                <a:gd name="T56" fmla="*/ 1082 w 2602"/>
                <a:gd name="T57" fmla="*/ 1466 h 2260"/>
                <a:gd name="T58" fmla="*/ 1080 w 2602"/>
                <a:gd name="T59" fmla="*/ 1502 h 2260"/>
                <a:gd name="T60" fmla="*/ 1086 w 2602"/>
                <a:gd name="T61" fmla="*/ 1552 h 2260"/>
                <a:gd name="T62" fmla="*/ 668 w 2602"/>
                <a:gd name="T63" fmla="*/ 1756 h 2260"/>
                <a:gd name="T64" fmla="*/ 406 w 2602"/>
                <a:gd name="T65" fmla="*/ 1898 h 2260"/>
                <a:gd name="T66" fmla="*/ 334 w 2602"/>
                <a:gd name="T67" fmla="*/ 1946 h 2260"/>
                <a:gd name="T68" fmla="*/ 126 w 2602"/>
                <a:gd name="T69" fmla="*/ 2102 h 2260"/>
                <a:gd name="T70" fmla="*/ 26 w 2602"/>
                <a:gd name="T71" fmla="*/ 2196 h 2260"/>
                <a:gd name="T72" fmla="*/ 2 w 2602"/>
                <a:gd name="T73" fmla="*/ 2234 h 2260"/>
                <a:gd name="T74" fmla="*/ 2 w 2602"/>
                <a:gd name="T75" fmla="*/ 2250 h 2260"/>
                <a:gd name="T76" fmla="*/ 26 w 2602"/>
                <a:gd name="T77" fmla="*/ 2260 h 2260"/>
                <a:gd name="T78" fmla="*/ 80 w 2602"/>
                <a:gd name="T79" fmla="*/ 2252 h 2260"/>
                <a:gd name="T80" fmla="*/ 262 w 2602"/>
                <a:gd name="T81" fmla="*/ 2188 h 2260"/>
                <a:gd name="T82" fmla="*/ 430 w 2602"/>
                <a:gd name="T83" fmla="*/ 2114 h 2260"/>
                <a:gd name="T84" fmla="*/ 590 w 2602"/>
                <a:gd name="T85" fmla="*/ 2028 h 2260"/>
                <a:gd name="T86" fmla="*/ 946 w 2602"/>
                <a:gd name="T87" fmla="*/ 1792 h 2260"/>
                <a:gd name="T88" fmla="*/ 1146 w 2602"/>
                <a:gd name="T89" fmla="*/ 1660 h 2260"/>
                <a:gd name="T90" fmla="*/ 1198 w 2602"/>
                <a:gd name="T91" fmla="*/ 1698 h 2260"/>
                <a:gd name="T92" fmla="*/ 1256 w 2602"/>
                <a:gd name="T93" fmla="*/ 1718 h 2260"/>
                <a:gd name="T94" fmla="*/ 1300 w 2602"/>
                <a:gd name="T95" fmla="*/ 1722 h 2260"/>
                <a:gd name="T96" fmla="*/ 1366 w 2602"/>
                <a:gd name="T97" fmla="*/ 1714 h 2260"/>
                <a:gd name="T98" fmla="*/ 1422 w 2602"/>
                <a:gd name="T99" fmla="*/ 1686 h 2260"/>
                <a:gd name="T100" fmla="*/ 1454 w 2602"/>
                <a:gd name="T101" fmla="*/ 1660 h 2260"/>
                <a:gd name="T102" fmla="*/ 1840 w 2602"/>
                <a:gd name="T103" fmla="*/ 1918 h 2260"/>
                <a:gd name="T104" fmla="*/ 2092 w 2602"/>
                <a:gd name="T105" fmla="*/ 2076 h 2260"/>
                <a:gd name="T106" fmla="*/ 2170 w 2602"/>
                <a:gd name="T107" fmla="*/ 2114 h 2260"/>
                <a:gd name="T108" fmla="*/ 2410 w 2602"/>
                <a:gd name="T109" fmla="*/ 2216 h 2260"/>
                <a:gd name="T110" fmla="*/ 2542 w 2602"/>
                <a:gd name="T111" fmla="*/ 2256 h 2260"/>
                <a:gd name="T112" fmla="*/ 2586 w 2602"/>
                <a:gd name="T113" fmla="*/ 2258 h 2260"/>
                <a:gd name="T114" fmla="*/ 2600 w 2602"/>
                <a:gd name="T115" fmla="*/ 2250 h 2260"/>
                <a:gd name="T116" fmla="*/ 2596 w 2602"/>
                <a:gd name="T117" fmla="*/ 2222 h 2260"/>
                <a:gd name="T118" fmla="*/ 2562 w 2602"/>
                <a:gd name="T119" fmla="*/ 2180 h 2260"/>
                <a:gd name="T120" fmla="*/ 2416 w 2602"/>
                <a:gd name="T121" fmla="*/ 2054 h 2260"/>
                <a:gd name="T122" fmla="*/ 2268 w 2602"/>
                <a:gd name="T123" fmla="*/ 1946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2" h="2260">
                  <a:moveTo>
                    <a:pt x="2268" y="1946"/>
                  </a:moveTo>
                  <a:lnTo>
                    <a:pt x="2268" y="1946"/>
                  </a:lnTo>
                  <a:lnTo>
                    <a:pt x="2232" y="1922"/>
                  </a:lnTo>
                  <a:lnTo>
                    <a:pt x="2194" y="1898"/>
                  </a:lnTo>
                  <a:lnTo>
                    <a:pt x="2114" y="1850"/>
                  </a:lnTo>
                  <a:lnTo>
                    <a:pt x="2026" y="1804"/>
                  </a:lnTo>
                  <a:lnTo>
                    <a:pt x="1932" y="1756"/>
                  </a:lnTo>
                  <a:lnTo>
                    <a:pt x="1730" y="1660"/>
                  </a:lnTo>
                  <a:lnTo>
                    <a:pt x="1624" y="1606"/>
                  </a:lnTo>
                  <a:lnTo>
                    <a:pt x="1516" y="1552"/>
                  </a:lnTo>
                  <a:lnTo>
                    <a:pt x="1516" y="1552"/>
                  </a:lnTo>
                  <a:lnTo>
                    <a:pt x="1520" y="1528"/>
                  </a:lnTo>
                  <a:lnTo>
                    <a:pt x="1522" y="1502"/>
                  </a:lnTo>
                  <a:lnTo>
                    <a:pt x="1522" y="1502"/>
                  </a:lnTo>
                  <a:lnTo>
                    <a:pt x="1520" y="1484"/>
                  </a:lnTo>
                  <a:lnTo>
                    <a:pt x="1518" y="1466"/>
                  </a:lnTo>
                  <a:lnTo>
                    <a:pt x="1514" y="1448"/>
                  </a:lnTo>
                  <a:lnTo>
                    <a:pt x="1510" y="1430"/>
                  </a:lnTo>
                  <a:lnTo>
                    <a:pt x="1504" y="1414"/>
                  </a:lnTo>
                  <a:lnTo>
                    <a:pt x="1496" y="1398"/>
                  </a:lnTo>
                  <a:lnTo>
                    <a:pt x="1486" y="1382"/>
                  </a:lnTo>
                  <a:lnTo>
                    <a:pt x="1476" y="1368"/>
                  </a:lnTo>
                  <a:lnTo>
                    <a:pt x="1466" y="1356"/>
                  </a:lnTo>
                  <a:lnTo>
                    <a:pt x="1454" y="1342"/>
                  </a:lnTo>
                  <a:lnTo>
                    <a:pt x="1440" y="1332"/>
                  </a:lnTo>
                  <a:lnTo>
                    <a:pt x="1426" y="1320"/>
                  </a:lnTo>
                  <a:lnTo>
                    <a:pt x="1412" y="1312"/>
                  </a:lnTo>
                  <a:lnTo>
                    <a:pt x="1396" y="1302"/>
                  </a:lnTo>
                  <a:lnTo>
                    <a:pt x="1380" y="1296"/>
                  </a:lnTo>
                  <a:lnTo>
                    <a:pt x="1362" y="1290"/>
                  </a:lnTo>
                  <a:lnTo>
                    <a:pt x="1362" y="1290"/>
                  </a:lnTo>
                  <a:lnTo>
                    <a:pt x="1370" y="1168"/>
                  </a:lnTo>
                  <a:lnTo>
                    <a:pt x="1378" y="1050"/>
                  </a:lnTo>
                  <a:lnTo>
                    <a:pt x="1394" y="824"/>
                  </a:lnTo>
                  <a:lnTo>
                    <a:pt x="1400" y="720"/>
                  </a:lnTo>
                  <a:lnTo>
                    <a:pt x="1404" y="620"/>
                  </a:lnTo>
                  <a:lnTo>
                    <a:pt x="1404" y="526"/>
                  </a:lnTo>
                  <a:lnTo>
                    <a:pt x="1402" y="482"/>
                  </a:lnTo>
                  <a:lnTo>
                    <a:pt x="1398" y="438"/>
                  </a:lnTo>
                  <a:lnTo>
                    <a:pt x="1398" y="438"/>
                  </a:lnTo>
                  <a:lnTo>
                    <a:pt x="1388" y="342"/>
                  </a:lnTo>
                  <a:lnTo>
                    <a:pt x="1378" y="256"/>
                  </a:lnTo>
                  <a:lnTo>
                    <a:pt x="1366" y="180"/>
                  </a:lnTo>
                  <a:lnTo>
                    <a:pt x="1354" y="118"/>
                  </a:lnTo>
                  <a:lnTo>
                    <a:pt x="1342" y="66"/>
                  </a:lnTo>
                  <a:lnTo>
                    <a:pt x="1336" y="46"/>
                  </a:lnTo>
                  <a:lnTo>
                    <a:pt x="1328" y="30"/>
                  </a:lnTo>
                  <a:lnTo>
                    <a:pt x="1322" y="16"/>
                  </a:lnTo>
                  <a:lnTo>
                    <a:pt x="1314" y="8"/>
                  </a:lnTo>
                  <a:lnTo>
                    <a:pt x="1308" y="2"/>
                  </a:lnTo>
                  <a:lnTo>
                    <a:pt x="1300" y="0"/>
                  </a:lnTo>
                  <a:lnTo>
                    <a:pt x="1300" y="0"/>
                  </a:lnTo>
                  <a:lnTo>
                    <a:pt x="1294" y="2"/>
                  </a:lnTo>
                  <a:lnTo>
                    <a:pt x="1286" y="8"/>
                  </a:lnTo>
                  <a:lnTo>
                    <a:pt x="1280" y="16"/>
                  </a:lnTo>
                  <a:lnTo>
                    <a:pt x="1272" y="30"/>
                  </a:lnTo>
                  <a:lnTo>
                    <a:pt x="1266" y="46"/>
                  </a:lnTo>
                  <a:lnTo>
                    <a:pt x="1260" y="66"/>
                  </a:lnTo>
                  <a:lnTo>
                    <a:pt x="1248" y="118"/>
                  </a:lnTo>
                  <a:lnTo>
                    <a:pt x="1236" y="180"/>
                  </a:lnTo>
                  <a:lnTo>
                    <a:pt x="1224" y="256"/>
                  </a:lnTo>
                  <a:lnTo>
                    <a:pt x="1214" y="342"/>
                  </a:lnTo>
                  <a:lnTo>
                    <a:pt x="1204" y="438"/>
                  </a:lnTo>
                  <a:lnTo>
                    <a:pt x="1204" y="438"/>
                  </a:lnTo>
                  <a:lnTo>
                    <a:pt x="1200" y="482"/>
                  </a:lnTo>
                  <a:lnTo>
                    <a:pt x="1198" y="526"/>
                  </a:lnTo>
                  <a:lnTo>
                    <a:pt x="1198" y="620"/>
                  </a:lnTo>
                  <a:lnTo>
                    <a:pt x="1202" y="720"/>
                  </a:lnTo>
                  <a:lnTo>
                    <a:pt x="1208" y="824"/>
                  </a:lnTo>
                  <a:lnTo>
                    <a:pt x="1224" y="1050"/>
                  </a:lnTo>
                  <a:lnTo>
                    <a:pt x="1232" y="1168"/>
                  </a:lnTo>
                  <a:lnTo>
                    <a:pt x="1238" y="1290"/>
                  </a:lnTo>
                  <a:lnTo>
                    <a:pt x="1238" y="1290"/>
                  </a:lnTo>
                  <a:lnTo>
                    <a:pt x="1222" y="1296"/>
                  </a:lnTo>
                  <a:lnTo>
                    <a:pt x="1206" y="1302"/>
                  </a:lnTo>
                  <a:lnTo>
                    <a:pt x="1190" y="1312"/>
                  </a:lnTo>
                  <a:lnTo>
                    <a:pt x="1176" y="1320"/>
                  </a:lnTo>
                  <a:lnTo>
                    <a:pt x="1162" y="1332"/>
                  </a:lnTo>
                  <a:lnTo>
                    <a:pt x="1148" y="1342"/>
                  </a:lnTo>
                  <a:lnTo>
                    <a:pt x="1136" y="1356"/>
                  </a:lnTo>
                  <a:lnTo>
                    <a:pt x="1124" y="1368"/>
                  </a:lnTo>
                  <a:lnTo>
                    <a:pt x="1114" y="1382"/>
                  </a:lnTo>
                  <a:lnTo>
                    <a:pt x="1106" y="1398"/>
                  </a:lnTo>
                  <a:lnTo>
                    <a:pt x="1098" y="1414"/>
                  </a:lnTo>
                  <a:lnTo>
                    <a:pt x="1092" y="1430"/>
                  </a:lnTo>
                  <a:lnTo>
                    <a:pt x="1086" y="1448"/>
                  </a:lnTo>
                  <a:lnTo>
                    <a:pt x="1082" y="1466"/>
                  </a:lnTo>
                  <a:lnTo>
                    <a:pt x="1080" y="1484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2" y="1528"/>
                  </a:lnTo>
                  <a:lnTo>
                    <a:pt x="1086" y="1552"/>
                  </a:lnTo>
                  <a:lnTo>
                    <a:pt x="1086" y="1552"/>
                  </a:lnTo>
                  <a:lnTo>
                    <a:pt x="976" y="1606"/>
                  </a:lnTo>
                  <a:lnTo>
                    <a:pt x="870" y="1660"/>
                  </a:lnTo>
                  <a:lnTo>
                    <a:pt x="668" y="1756"/>
                  </a:lnTo>
                  <a:lnTo>
                    <a:pt x="574" y="1804"/>
                  </a:lnTo>
                  <a:lnTo>
                    <a:pt x="488" y="1850"/>
                  </a:lnTo>
                  <a:lnTo>
                    <a:pt x="406" y="1898"/>
                  </a:lnTo>
                  <a:lnTo>
                    <a:pt x="368" y="1922"/>
                  </a:lnTo>
                  <a:lnTo>
                    <a:pt x="334" y="1946"/>
                  </a:lnTo>
                  <a:lnTo>
                    <a:pt x="334" y="1946"/>
                  </a:lnTo>
                  <a:lnTo>
                    <a:pt x="254" y="2002"/>
                  </a:lnTo>
                  <a:lnTo>
                    <a:pt x="184" y="2054"/>
                  </a:lnTo>
                  <a:lnTo>
                    <a:pt x="126" y="2102"/>
                  </a:lnTo>
                  <a:lnTo>
                    <a:pt x="76" y="2144"/>
                  </a:lnTo>
                  <a:lnTo>
                    <a:pt x="40" y="2180"/>
                  </a:lnTo>
                  <a:lnTo>
                    <a:pt x="26" y="2196"/>
                  </a:lnTo>
                  <a:lnTo>
                    <a:pt x="14" y="2210"/>
                  </a:lnTo>
                  <a:lnTo>
                    <a:pt x="6" y="2222"/>
                  </a:lnTo>
                  <a:lnTo>
                    <a:pt x="2" y="2234"/>
                  </a:lnTo>
                  <a:lnTo>
                    <a:pt x="0" y="2242"/>
                  </a:lnTo>
                  <a:lnTo>
                    <a:pt x="2" y="2250"/>
                  </a:lnTo>
                  <a:lnTo>
                    <a:pt x="2" y="2250"/>
                  </a:lnTo>
                  <a:lnTo>
                    <a:pt x="6" y="2254"/>
                  </a:lnTo>
                  <a:lnTo>
                    <a:pt x="16" y="2258"/>
                  </a:lnTo>
                  <a:lnTo>
                    <a:pt x="26" y="2260"/>
                  </a:lnTo>
                  <a:lnTo>
                    <a:pt x="42" y="2258"/>
                  </a:lnTo>
                  <a:lnTo>
                    <a:pt x="60" y="2256"/>
                  </a:lnTo>
                  <a:lnTo>
                    <a:pt x="80" y="2252"/>
                  </a:lnTo>
                  <a:lnTo>
                    <a:pt x="130" y="2238"/>
                  </a:lnTo>
                  <a:lnTo>
                    <a:pt x="192" y="2216"/>
                  </a:lnTo>
                  <a:lnTo>
                    <a:pt x="262" y="2188"/>
                  </a:lnTo>
                  <a:lnTo>
                    <a:pt x="342" y="2154"/>
                  </a:lnTo>
                  <a:lnTo>
                    <a:pt x="430" y="2114"/>
                  </a:lnTo>
                  <a:lnTo>
                    <a:pt x="430" y="2114"/>
                  </a:lnTo>
                  <a:lnTo>
                    <a:pt x="470" y="2096"/>
                  </a:lnTo>
                  <a:lnTo>
                    <a:pt x="508" y="2076"/>
                  </a:lnTo>
                  <a:lnTo>
                    <a:pt x="590" y="2028"/>
                  </a:lnTo>
                  <a:lnTo>
                    <a:pt x="674" y="1976"/>
                  </a:lnTo>
                  <a:lnTo>
                    <a:pt x="762" y="1918"/>
                  </a:lnTo>
                  <a:lnTo>
                    <a:pt x="946" y="1792"/>
                  </a:lnTo>
                  <a:lnTo>
                    <a:pt x="1044" y="1726"/>
                  </a:lnTo>
                  <a:lnTo>
                    <a:pt x="1146" y="1660"/>
                  </a:lnTo>
                  <a:lnTo>
                    <a:pt x="1146" y="1660"/>
                  </a:lnTo>
                  <a:lnTo>
                    <a:pt x="1162" y="1674"/>
                  </a:lnTo>
                  <a:lnTo>
                    <a:pt x="1180" y="1686"/>
                  </a:lnTo>
                  <a:lnTo>
                    <a:pt x="1198" y="1698"/>
                  </a:lnTo>
                  <a:lnTo>
                    <a:pt x="1216" y="1706"/>
                  </a:lnTo>
                  <a:lnTo>
                    <a:pt x="1236" y="1714"/>
                  </a:lnTo>
                  <a:lnTo>
                    <a:pt x="1256" y="1718"/>
                  </a:lnTo>
                  <a:lnTo>
                    <a:pt x="1278" y="1722"/>
                  </a:lnTo>
                  <a:lnTo>
                    <a:pt x="1300" y="1722"/>
                  </a:lnTo>
                  <a:lnTo>
                    <a:pt x="1300" y="1722"/>
                  </a:lnTo>
                  <a:lnTo>
                    <a:pt x="1322" y="1722"/>
                  </a:lnTo>
                  <a:lnTo>
                    <a:pt x="1344" y="1718"/>
                  </a:lnTo>
                  <a:lnTo>
                    <a:pt x="1366" y="1714"/>
                  </a:lnTo>
                  <a:lnTo>
                    <a:pt x="1386" y="1706"/>
                  </a:lnTo>
                  <a:lnTo>
                    <a:pt x="1404" y="1698"/>
                  </a:lnTo>
                  <a:lnTo>
                    <a:pt x="1422" y="1686"/>
                  </a:lnTo>
                  <a:lnTo>
                    <a:pt x="1438" y="1674"/>
                  </a:lnTo>
                  <a:lnTo>
                    <a:pt x="1454" y="1660"/>
                  </a:lnTo>
                  <a:lnTo>
                    <a:pt x="1454" y="1660"/>
                  </a:lnTo>
                  <a:lnTo>
                    <a:pt x="1556" y="1726"/>
                  </a:lnTo>
                  <a:lnTo>
                    <a:pt x="1654" y="1792"/>
                  </a:lnTo>
                  <a:lnTo>
                    <a:pt x="1840" y="1918"/>
                  </a:lnTo>
                  <a:lnTo>
                    <a:pt x="1928" y="1976"/>
                  </a:lnTo>
                  <a:lnTo>
                    <a:pt x="2012" y="2028"/>
                  </a:lnTo>
                  <a:lnTo>
                    <a:pt x="2092" y="2076"/>
                  </a:lnTo>
                  <a:lnTo>
                    <a:pt x="2132" y="2096"/>
                  </a:lnTo>
                  <a:lnTo>
                    <a:pt x="2170" y="2114"/>
                  </a:lnTo>
                  <a:lnTo>
                    <a:pt x="2170" y="2114"/>
                  </a:lnTo>
                  <a:lnTo>
                    <a:pt x="2260" y="2154"/>
                  </a:lnTo>
                  <a:lnTo>
                    <a:pt x="2340" y="2188"/>
                  </a:lnTo>
                  <a:lnTo>
                    <a:pt x="2410" y="2216"/>
                  </a:lnTo>
                  <a:lnTo>
                    <a:pt x="2472" y="2238"/>
                  </a:lnTo>
                  <a:lnTo>
                    <a:pt x="2522" y="2252"/>
                  </a:lnTo>
                  <a:lnTo>
                    <a:pt x="2542" y="2256"/>
                  </a:lnTo>
                  <a:lnTo>
                    <a:pt x="2560" y="2258"/>
                  </a:lnTo>
                  <a:lnTo>
                    <a:pt x="2574" y="2260"/>
                  </a:lnTo>
                  <a:lnTo>
                    <a:pt x="2586" y="2258"/>
                  </a:lnTo>
                  <a:lnTo>
                    <a:pt x="2594" y="2254"/>
                  </a:lnTo>
                  <a:lnTo>
                    <a:pt x="2600" y="2250"/>
                  </a:lnTo>
                  <a:lnTo>
                    <a:pt x="2600" y="2250"/>
                  </a:lnTo>
                  <a:lnTo>
                    <a:pt x="2602" y="2242"/>
                  </a:lnTo>
                  <a:lnTo>
                    <a:pt x="2600" y="2234"/>
                  </a:lnTo>
                  <a:lnTo>
                    <a:pt x="2596" y="2222"/>
                  </a:lnTo>
                  <a:lnTo>
                    <a:pt x="2588" y="2210"/>
                  </a:lnTo>
                  <a:lnTo>
                    <a:pt x="2576" y="2196"/>
                  </a:lnTo>
                  <a:lnTo>
                    <a:pt x="2562" y="2180"/>
                  </a:lnTo>
                  <a:lnTo>
                    <a:pt x="2524" y="2144"/>
                  </a:lnTo>
                  <a:lnTo>
                    <a:pt x="2476" y="2102"/>
                  </a:lnTo>
                  <a:lnTo>
                    <a:pt x="2416" y="2054"/>
                  </a:lnTo>
                  <a:lnTo>
                    <a:pt x="2348" y="2002"/>
                  </a:lnTo>
                  <a:lnTo>
                    <a:pt x="2268" y="1946"/>
                  </a:lnTo>
                  <a:lnTo>
                    <a:pt x="2268" y="1946"/>
                  </a:lnTo>
                  <a:close/>
                </a:path>
              </a:pathLst>
            </a:custGeom>
            <a:solidFill>
              <a:srgbClr val="1F8811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Freeform 9"/>
          <p:cNvSpPr>
            <a:spLocks/>
          </p:cNvSpPr>
          <p:nvPr/>
        </p:nvSpPr>
        <p:spPr bwMode="auto">
          <a:xfrm>
            <a:off x="875395" y="1837880"/>
            <a:ext cx="7227179" cy="2875656"/>
          </a:xfrm>
          <a:custGeom>
            <a:avLst/>
            <a:gdLst>
              <a:gd name="T0" fmla="*/ 5616 w 5700"/>
              <a:gd name="T1" fmla="*/ 2042 h 2268"/>
              <a:gd name="T2" fmla="*/ 5616 w 5700"/>
              <a:gd name="T3" fmla="*/ 2042 h 2268"/>
              <a:gd name="T4" fmla="*/ 5612 w 5700"/>
              <a:gd name="T5" fmla="*/ 2070 h 2268"/>
              <a:gd name="T6" fmla="*/ 5604 w 5700"/>
              <a:gd name="T7" fmla="*/ 2098 h 2268"/>
              <a:gd name="T8" fmla="*/ 5592 w 5700"/>
              <a:gd name="T9" fmla="*/ 2122 h 2268"/>
              <a:gd name="T10" fmla="*/ 5574 w 5700"/>
              <a:gd name="T11" fmla="*/ 2142 h 2268"/>
              <a:gd name="T12" fmla="*/ 5552 w 5700"/>
              <a:gd name="T13" fmla="*/ 2160 h 2268"/>
              <a:gd name="T14" fmla="*/ 5528 w 5700"/>
              <a:gd name="T15" fmla="*/ 2174 h 2268"/>
              <a:gd name="T16" fmla="*/ 5502 w 5700"/>
              <a:gd name="T17" fmla="*/ 2182 h 2268"/>
              <a:gd name="T18" fmla="*/ 5474 w 5700"/>
              <a:gd name="T19" fmla="*/ 2184 h 2268"/>
              <a:gd name="T20" fmla="*/ 228 w 5700"/>
              <a:gd name="T21" fmla="*/ 2184 h 2268"/>
              <a:gd name="T22" fmla="*/ 228 w 5700"/>
              <a:gd name="T23" fmla="*/ 2184 h 2268"/>
              <a:gd name="T24" fmla="*/ 198 w 5700"/>
              <a:gd name="T25" fmla="*/ 2182 h 2268"/>
              <a:gd name="T26" fmla="*/ 172 w 5700"/>
              <a:gd name="T27" fmla="*/ 2174 h 2268"/>
              <a:gd name="T28" fmla="*/ 148 w 5700"/>
              <a:gd name="T29" fmla="*/ 2160 h 2268"/>
              <a:gd name="T30" fmla="*/ 126 w 5700"/>
              <a:gd name="T31" fmla="*/ 2142 h 2268"/>
              <a:gd name="T32" fmla="*/ 110 w 5700"/>
              <a:gd name="T33" fmla="*/ 2122 h 2268"/>
              <a:gd name="T34" fmla="*/ 96 w 5700"/>
              <a:gd name="T35" fmla="*/ 2098 h 2268"/>
              <a:gd name="T36" fmla="*/ 88 w 5700"/>
              <a:gd name="T37" fmla="*/ 2070 h 2268"/>
              <a:gd name="T38" fmla="*/ 86 w 5700"/>
              <a:gd name="T39" fmla="*/ 2042 h 2268"/>
              <a:gd name="T40" fmla="*/ 84 w 5700"/>
              <a:gd name="T41" fmla="*/ 1866 h 2268"/>
              <a:gd name="T42" fmla="*/ 0 w 5700"/>
              <a:gd name="T43" fmla="*/ 2042 h 2268"/>
              <a:gd name="T44" fmla="*/ 0 w 5700"/>
              <a:gd name="T45" fmla="*/ 2042 h 2268"/>
              <a:gd name="T46" fmla="*/ 0 w 5700"/>
              <a:gd name="T47" fmla="*/ 2044 h 2268"/>
              <a:gd name="T48" fmla="*/ 0 w 5700"/>
              <a:gd name="T49" fmla="*/ 2044 h 2268"/>
              <a:gd name="T50" fmla="*/ 6 w 5700"/>
              <a:gd name="T51" fmla="*/ 2088 h 2268"/>
              <a:gd name="T52" fmla="*/ 18 w 5700"/>
              <a:gd name="T53" fmla="*/ 2130 h 2268"/>
              <a:gd name="T54" fmla="*/ 38 w 5700"/>
              <a:gd name="T55" fmla="*/ 2168 h 2268"/>
              <a:gd name="T56" fmla="*/ 66 w 5700"/>
              <a:gd name="T57" fmla="*/ 2200 h 2268"/>
              <a:gd name="T58" fmla="*/ 98 w 5700"/>
              <a:gd name="T59" fmla="*/ 2228 h 2268"/>
              <a:gd name="T60" fmla="*/ 134 w 5700"/>
              <a:gd name="T61" fmla="*/ 2250 h 2268"/>
              <a:gd name="T62" fmla="*/ 176 w 5700"/>
              <a:gd name="T63" fmla="*/ 2264 h 2268"/>
              <a:gd name="T64" fmla="*/ 220 w 5700"/>
              <a:gd name="T65" fmla="*/ 2268 h 2268"/>
              <a:gd name="T66" fmla="*/ 5474 w 5700"/>
              <a:gd name="T67" fmla="*/ 2268 h 2268"/>
              <a:gd name="T68" fmla="*/ 5474 w 5700"/>
              <a:gd name="T69" fmla="*/ 2268 h 2268"/>
              <a:gd name="T70" fmla="*/ 5482 w 5700"/>
              <a:gd name="T71" fmla="*/ 2268 h 2268"/>
              <a:gd name="T72" fmla="*/ 5482 w 5700"/>
              <a:gd name="T73" fmla="*/ 2268 h 2268"/>
              <a:gd name="T74" fmla="*/ 5526 w 5700"/>
              <a:gd name="T75" fmla="*/ 2262 h 2268"/>
              <a:gd name="T76" fmla="*/ 5568 w 5700"/>
              <a:gd name="T77" fmla="*/ 2248 h 2268"/>
              <a:gd name="T78" fmla="*/ 5604 w 5700"/>
              <a:gd name="T79" fmla="*/ 2228 h 2268"/>
              <a:gd name="T80" fmla="*/ 5636 w 5700"/>
              <a:gd name="T81" fmla="*/ 2200 h 2268"/>
              <a:gd name="T82" fmla="*/ 5662 w 5700"/>
              <a:gd name="T83" fmla="*/ 2166 h 2268"/>
              <a:gd name="T84" fmla="*/ 5682 w 5700"/>
              <a:gd name="T85" fmla="*/ 2130 h 2268"/>
              <a:gd name="T86" fmla="*/ 5696 w 5700"/>
              <a:gd name="T87" fmla="*/ 2088 h 2268"/>
              <a:gd name="T88" fmla="*/ 5700 w 5700"/>
              <a:gd name="T89" fmla="*/ 2044 h 2268"/>
              <a:gd name="T90" fmla="*/ 5700 w 5700"/>
              <a:gd name="T91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700" h="2268">
                <a:moveTo>
                  <a:pt x="5616" y="0"/>
                </a:moveTo>
                <a:lnTo>
                  <a:pt x="5616" y="2042"/>
                </a:lnTo>
                <a:lnTo>
                  <a:pt x="5616" y="2042"/>
                </a:lnTo>
                <a:lnTo>
                  <a:pt x="5616" y="2042"/>
                </a:lnTo>
                <a:lnTo>
                  <a:pt x="5614" y="2056"/>
                </a:lnTo>
                <a:lnTo>
                  <a:pt x="5612" y="2070"/>
                </a:lnTo>
                <a:lnTo>
                  <a:pt x="5608" y="2084"/>
                </a:lnTo>
                <a:lnTo>
                  <a:pt x="5604" y="2098"/>
                </a:lnTo>
                <a:lnTo>
                  <a:pt x="5598" y="2110"/>
                </a:lnTo>
                <a:lnTo>
                  <a:pt x="5592" y="2122"/>
                </a:lnTo>
                <a:lnTo>
                  <a:pt x="5582" y="2132"/>
                </a:lnTo>
                <a:lnTo>
                  <a:pt x="5574" y="2142"/>
                </a:lnTo>
                <a:lnTo>
                  <a:pt x="5564" y="2152"/>
                </a:lnTo>
                <a:lnTo>
                  <a:pt x="5552" y="2160"/>
                </a:lnTo>
                <a:lnTo>
                  <a:pt x="5542" y="2168"/>
                </a:lnTo>
                <a:lnTo>
                  <a:pt x="5528" y="2174"/>
                </a:lnTo>
                <a:lnTo>
                  <a:pt x="5516" y="2178"/>
                </a:lnTo>
                <a:lnTo>
                  <a:pt x="5502" y="2182"/>
                </a:lnTo>
                <a:lnTo>
                  <a:pt x="5488" y="2184"/>
                </a:lnTo>
                <a:lnTo>
                  <a:pt x="5474" y="2184"/>
                </a:lnTo>
                <a:lnTo>
                  <a:pt x="5474" y="2184"/>
                </a:lnTo>
                <a:lnTo>
                  <a:pt x="228" y="2184"/>
                </a:lnTo>
                <a:lnTo>
                  <a:pt x="228" y="2184"/>
                </a:lnTo>
                <a:lnTo>
                  <a:pt x="228" y="2184"/>
                </a:lnTo>
                <a:lnTo>
                  <a:pt x="212" y="2184"/>
                </a:lnTo>
                <a:lnTo>
                  <a:pt x="198" y="2182"/>
                </a:lnTo>
                <a:lnTo>
                  <a:pt x="186" y="2178"/>
                </a:lnTo>
                <a:lnTo>
                  <a:pt x="172" y="2174"/>
                </a:lnTo>
                <a:lnTo>
                  <a:pt x="160" y="2168"/>
                </a:lnTo>
                <a:lnTo>
                  <a:pt x="148" y="2160"/>
                </a:lnTo>
                <a:lnTo>
                  <a:pt x="136" y="2152"/>
                </a:lnTo>
                <a:lnTo>
                  <a:pt x="126" y="2142"/>
                </a:lnTo>
                <a:lnTo>
                  <a:pt x="118" y="2132"/>
                </a:lnTo>
                <a:lnTo>
                  <a:pt x="110" y="2122"/>
                </a:lnTo>
                <a:lnTo>
                  <a:pt x="102" y="2110"/>
                </a:lnTo>
                <a:lnTo>
                  <a:pt x="96" y="2098"/>
                </a:lnTo>
                <a:lnTo>
                  <a:pt x="92" y="2084"/>
                </a:lnTo>
                <a:lnTo>
                  <a:pt x="88" y="2070"/>
                </a:lnTo>
                <a:lnTo>
                  <a:pt x="86" y="2056"/>
                </a:lnTo>
                <a:lnTo>
                  <a:pt x="86" y="2042"/>
                </a:lnTo>
                <a:lnTo>
                  <a:pt x="84" y="2042"/>
                </a:lnTo>
                <a:lnTo>
                  <a:pt x="84" y="1866"/>
                </a:lnTo>
                <a:lnTo>
                  <a:pt x="0" y="1866"/>
                </a:lnTo>
                <a:lnTo>
                  <a:pt x="0" y="2042"/>
                </a:lnTo>
                <a:lnTo>
                  <a:pt x="0" y="2042"/>
                </a:lnTo>
                <a:lnTo>
                  <a:pt x="0" y="2042"/>
                </a:lnTo>
                <a:lnTo>
                  <a:pt x="0" y="2042"/>
                </a:lnTo>
                <a:lnTo>
                  <a:pt x="0" y="2044"/>
                </a:lnTo>
                <a:lnTo>
                  <a:pt x="0" y="2044"/>
                </a:lnTo>
                <a:lnTo>
                  <a:pt x="0" y="2044"/>
                </a:lnTo>
                <a:lnTo>
                  <a:pt x="2" y="2066"/>
                </a:lnTo>
                <a:lnTo>
                  <a:pt x="6" y="2088"/>
                </a:lnTo>
                <a:lnTo>
                  <a:pt x="10" y="2110"/>
                </a:lnTo>
                <a:lnTo>
                  <a:pt x="18" y="2130"/>
                </a:lnTo>
                <a:lnTo>
                  <a:pt x="28" y="2150"/>
                </a:lnTo>
                <a:lnTo>
                  <a:pt x="38" y="2168"/>
                </a:lnTo>
                <a:lnTo>
                  <a:pt x="50" y="2184"/>
                </a:lnTo>
                <a:lnTo>
                  <a:pt x="66" y="2200"/>
                </a:lnTo>
                <a:lnTo>
                  <a:pt x="80" y="2216"/>
                </a:lnTo>
                <a:lnTo>
                  <a:pt x="98" y="2228"/>
                </a:lnTo>
                <a:lnTo>
                  <a:pt x="116" y="2240"/>
                </a:lnTo>
                <a:lnTo>
                  <a:pt x="134" y="2250"/>
                </a:lnTo>
                <a:lnTo>
                  <a:pt x="154" y="2258"/>
                </a:lnTo>
                <a:lnTo>
                  <a:pt x="176" y="2264"/>
                </a:lnTo>
                <a:lnTo>
                  <a:pt x="198" y="2268"/>
                </a:lnTo>
                <a:lnTo>
                  <a:pt x="220" y="2268"/>
                </a:lnTo>
                <a:lnTo>
                  <a:pt x="220" y="2268"/>
                </a:lnTo>
                <a:lnTo>
                  <a:pt x="5474" y="2268"/>
                </a:lnTo>
                <a:lnTo>
                  <a:pt x="5474" y="2268"/>
                </a:lnTo>
                <a:lnTo>
                  <a:pt x="5474" y="2268"/>
                </a:lnTo>
                <a:lnTo>
                  <a:pt x="5474" y="2268"/>
                </a:lnTo>
                <a:lnTo>
                  <a:pt x="5482" y="2268"/>
                </a:lnTo>
                <a:lnTo>
                  <a:pt x="5482" y="2268"/>
                </a:lnTo>
                <a:lnTo>
                  <a:pt x="5482" y="2268"/>
                </a:lnTo>
                <a:lnTo>
                  <a:pt x="5504" y="2266"/>
                </a:lnTo>
                <a:lnTo>
                  <a:pt x="5526" y="2262"/>
                </a:lnTo>
                <a:lnTo>
                  <a:pt x="5548" y="2256"/>
                </a:lnTo>
                <a:lnTo>
                  <a:pt x="5568" y="2248"/>
                </a:lnTo>
                <a:lnTo>
                  <a:pt x="5586" y="2238"/>
                </a:lnTo>
                <a:lnTo>
                  <a:pt x="5604" y="2228"/>
                </a:lnTo>
                <a:lnTo>
                  <a:pt x="5620" y="2214"/>
                </a:lnTo>
                <a:lnTo>
                  <a:pt x="5636" y="2200"/>
                </a:lnTo>
                <a:lnTo>
                  <a:pt x="5650" y="2184"/>
                </a:lnTo>
                <a:lnTo>
                  <a:pt x="5662" y="2166"/>
                </a:lnTo>
                <a:lnTo>
                  <a:pt x="5674" y="2148"/>
                </a:lnTo>
                <a:lnTo>
                  <a:pt x="5682" y="2130"/>
                </a:lnTo>
                <a:lnTo>
                  <a:pt x="5690" y="2110"/>
                </a:lnTo>
                <a:lnTo>
                  <a:pt x="5696" y="2088"/>
                </a:lnTo>
                <a:lnTo>
                  <a:pt x="5698" y="2066"/>
                </a:lnTo>
                <a:lnTo>
                  <a:pt x="5700" y="2044"/>
                </a:lnTo>
                <a:lnTo>
                  <a:pt x="5700" y="2044"/>
                </a:lnTo>
                <a:lnTo>
                  <a:pt x="5700" y="0"/>
                </a:lnTo>
                <a:lnTo>
                  <a:pt x="5616" y="0"/>
                </a:lnTo>
                <a:close/>
              </a:path>
            </a:pathLst>
          </a:custGeom>
          <a:solidFill>
            <a:srgbClr val="10AB00"/>
          </a:solidFill>
          <a:ln>
            <a:solidFill>
              <a:srgbClr val="58983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53770" y="1679753"/>
            <a:ext cx="3955731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在此处输入您的文字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202892" y="2080450"/>
            <a:ext cx="864725" cy="0"/>
          </a:xfrm>
          <a:prstGeom prst="line">
            <a:avLst/>
          </a:prstGeom>
          <a:ln w="12700">
            <a:solidFill>
              <a:srgbClr val="589836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314452" y="2864490"/>
            <a:ext cx="1895049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在此处输入您的文字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202892" y="3265187"/>
            <a:ext cx="864725" cy="0"/>
          </a:xfrm>
          <a:prstGeom prst="line">
            <a:avLst/>
          </a:prstGeom>
          <a:ln w="12700">
            <a:solidFill>
              <a:srgbClr val="589836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227529" y="2864490"/>
            <a:ext cx="1889126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在此处输入您的文字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670689" y="3265187"/>
            <a:ext cx="563448" cy="0"/>
          </a:xfrm>
          <a:prstGeom prst="line">
            <a:avLst/>
          </a:prstGeom>
          <a:ln w="12700">
            <a:solidFill>
              <a:srgbClr val="589836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1385" y="2134675"/>
            <a:ext cx="7130193" cy="1504602"/>
            <a:chOff x="1362075" y="2755900"/>
            <a:chExt cx="9509125" cy="2006600"/>
          </a:xfrm>
          <a:solidFill>
            <a:schemeClr val="accent3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1673544" y="2755900"/>
              <a:ext cx="8906479" cy="2006600"/>
              <a:chOff x="1673544" y="2755900"/>
              <a:chExt cx="8906479" cy="2006600"/>
            </a:xfrm>
            <a:grpFill/>
          </p:grpSpPr>
          <p:cxnSp>
            <p:nvCxnSpPr>
              <p:cNvPr id="7" name="直接连接符 6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/>
              <p:cNvGrpSpPr/>
              <p:nvPr/>
            </p:nvGrpSpPr>
            <p:grpSpPr>
              <a:xfrm>
                <a:off x="1673544" y="2755900"/>
                <a:ext cx="8906479" cy="2006600"/>
                <a:chOff x="1673544" y="2755900"/>
                <a:chExt cx="8906479" cy="2006600"/>
              </a:xfrm>
              <a:grpFill/>
            </p:grpSpPr>
            <p:cxnSp>
              <p:nvCxnSpPr>
                <p:cNvPr id="9" name="直接连接符 8"/>
                <p:cNvCxnSpPr>
                  <a:stCxn id="6" idx="5"/>
                </p:cNvCxnSpPr>
                <p:nvPr/>
              </p:nvCxnSpPr>
              <p:spPr>
                <a:xfrm flipV="1">
                  <a:off x="1673544" y="2755900"/>
                  <a:ext cx="688656" cy="935622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>
                  <a:endCxn id="5" idx="1"/>
                </p:cNvCxnSpPr>
                <p:nvPr/>
              </p:nvCxnSpPr>
              <p:spPr>
                <a:xfrm flipV="1">
                  <a:off x="10264775" y="4042024"/>
                  <a:ext cx="315248" cy="720476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椭圆 4"/>
            <p:cNvSpPr/>
            <p:nvPr/>
          </p:nvSpPr>
          <p:spPr>
            <a:xfrm rot="20526612"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20931540"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15431" y="2482260"/>
            <a:ext cx="957042" cy="957042"/>
            <a:chOff x="4381500" y="3219450"/>
            <a:chExt cx="1276350" cy="1276350"/>
          </a:xfrm>
        </p:grpSpPr>
        <p:sp>
          <p:nvSpPr>
            <p:cNvPr id="16" name="椭圆 15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10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93643" y="2482260"/>
            <a:ext cx="957042" cy="957042"/>
            <a:chOff x="8886825" y="3219450"/>
            <a:chExt cx="1276350" cy="1276350"/>
          </a:xfrm>
        </p:grpSpPr>
        <p:sp>
          <p:nvSpPr>
            <p:cNvPr id="19" name="椭圆 18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10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87033" y="2482260"/>
            <a:ext cx="957042" cy="957042"/>
            <a:chOff x="2209800" y="3219450"/>
            <a:chExt cx="1276350" cy="1276350"/>
          </a:xfrm>
        </p:grpSpPr>
        <p:sp>
          <p:nvSpPr>
            <p:cNvPr id="22" name="椭圆 21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1F8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72387" y="2482260"/>
            <a:ext cx="957042" cy="957042"/>
            <a:chOff x="6724650" y="3219450"/>
            <a:chExt cx="1276350" cy="1276350"/>
          </a:xfrm>
        </p:grpSpPr>
        <p:sp>
          <p:nvSpPr>
            <p:cNvPr id="25" name="椭圆 2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1F8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6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237619" y="1189910"/>
            <a:ext cx="984839" cy="323143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1F881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650" b="1" dirty="0">
              <a:solidFill>
                <a:srgbClr val="1F881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933693" y="1480505"/>
            <a:ext cx="1592689" cy="6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29" name="矩形 28"/>
          <p:cNvSpPr/>
          <p:nvPr/>
        </p:nvSpPr>
        <p:spPr>
          <a:xfrm>
            <a:off x="2235049" y="3697366"/>
            <a:ext cx="984839" cy="323143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10AB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650" b="1" dirty="0">
              <a:solidFill>
                <a:srgbClr val="10AB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933122" y="3999783"/>
            <a:ext cx="1588690" cy="6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31" name="矩形 30"/>
          <p:cNvSpPr/>
          <p:nvPr/>
        </p:nvSpPr>
        <p:spPr>
          <a:xfrm>
            <a:off x="3717391" y="1189910"/>
            <a:ext cx="984839" cy="323143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1F881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650" b="1" dirty="0">
              <a:solidFill>
                <a:srgbClr val="1F881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3493454" y="1480505"/>
            <a:ext cx="1513318" cy="6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090485" y="1189910"/>
            <a:ext cx="984839" cy="323143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1F881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650" b="1" dirty="0">
              <a:solidFill>
                <a:srgbClr val="1F881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5774732" y="1480505"/>
            <a:ext cx="1616347" cy="6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5341753" y="3697366"/>
            <a:ext cx="984839" cy="323143"/>
          </a:xfrm>
          <a:prstGeom prst="rect">
            <a:avLst/>
          </a:prstGeom>
        </p:spPr>
        <p:txBody>
          <a:bodyPr wrap="none" lIns="68557" tIns="34279" rIns="68557" bIns="34279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10AB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650" b="1" dirty="0">
              <a:solidFill>
                <a:srgbClr val="10AB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970686" y="3999784"/>
            <a:ext cx="1726970" cy="6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7" tIns="34279" rIns="68557" bIns="34279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29019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4416054" y="2472058"/>
            <a:ext cx="295946" cy="1168072"/>
          </a:xfrm>
          <a:custGeom>
            <a:avLst/>
            <a:gdLst>
              <a:gd name="T0" fmla="*/ 176 w 354"/>
              <a:gd name="T1" fmla="*/ 16 h 3204"/>
              <a:gd name="T2" fmla="*/ 176 w 354"/>
              <a:gd name="T3" fmla="*/ 16 h 3204"/>
              <a:gd name="T4" fmla="*/ 148 w 354"/>
              <a:gd name="T5" fmla="*/ 14 h 3204"/>
              <a:gd name="T6" fmla="*/ 120 w 354"/>
              <a:gd name="T7" fmla="*/ 12 h 3204"/>
              <a:gd name="T8" fmla="*/ 90 w 354"/>
              <a:gd name="T9" fmla="*/ 6 h 3204"/>
              <a:gd name="T10" fmla="*/ 64 w 354"/>
              <a:gd name="T11" fmla="*/ 0 h 3204"/>
              <a:gd name="T12" fmla="*/ 0 w 354"/>
              <a:gd name="T13" fmla="*/ 3204 h 3204"/>
              <a:gd name="T14" fmla="*/ 354 w 354"/>
              <a:gd name="T15" fmla="*/ 3204 h 3204"/>
              <a:gd name="T16" fmla="*/ 290 w 354"/>
              <a:gd name="T17" fmla="*/ 0 h 3204"/>
              <a:gd name="T18" fmla="*/ 290 w 354"/>
              <a:gd name="T19" fmla="*/ 0 h 3204"/>
              <a:gd name="T20" fmla="*/ 262 w 354"/>
              <a:gd name="T21" fmla="*/ 6 h 3204"/>
              <a:gd name="T22" fmla="*/ 234 w 354"/>
              <a:gd name="T23" fmla="*/ 12 h 3204"/>
              <a:gd name="T24" fmla="*/ 206 w 354"/>
              <a:gd name="T25" fmla="*/ 14 h 3204"/>
              <a:gd name="T26" fmla="*/ 176 w 354"/>
              <a:gd name="T27" fmla="*/ 16 h 3204"/>
              <a:gd name="T28" fmla="*/ 176 w 354"/>
              <a:gd name="T29" fmla="*/ 16 h 3204"/>
              <a:gd name="connsiteX0" fmla="*/ 6494 w 11522"/>
              <a:gd name="connsiteY0" fmla="*/ 50 h 10000"/>
              <a:gd name="connsiteX1" fmla="*/ 6494 w 11522"/>
              <a:gd name="connsiteY1" fmla="*/ 50 h 10000"/>
              <a:gd name="connsiteX2" fmla="*/ 5703 w 11522"/>
              <a:gd name="connsiteY2" fmla="*/ 44 h 10000"/>
              <a:gd name="connsiteX3" fmla="*/ 4912 w 11522"/>
              <a:gd name="connsiteY3" fmla="*/ 37 h 10000"/>
              <a:gd name="connsiteX4" fmla="*/ 4064 w 11522"/>
              <a:gd name="connsiteY4" fmla="*/ 19 h 10000"/>
              <a:gd name="connsiteX5" fmla="*/ 3330 w 11522"/>
              <a:gd name="connsiteY5" fmla="*/ 0 h 10000"/>
              <a:gd name="connsiteX6" fmla="*/ 0 w 11522"/>
              <a:gd name="connsiteY6" fmla="*/ 10000 h 10000"/>
              <a:gd name="connsiteX7" fmla="*/ 11522 w 11522"/>
              <a:gd name="connsiteY7" fmla="*/ 10000 h 10000"/>
              <a:gd name="connsiteX8" fmla="*/ 9714 w 11522"/>
              <a:gd name="connsiteY8" fmla="*/ 0 h 10000"/>
              <a:gd name="connsiteX9" fmla="*/ 9714 w 11522"/>
              <a:gd name="connsiteY9" fmla="*/ 0 h 10000"/>
              <a:gd name="connsiteX10" fmla="*/ 8923 w 11522"/>
              <a:gd name="connsiteY10" fmla="*/ 19 h 10000"/>
              <a:gd name="connsiteX11" fmla="*/ 8132 w 11522"/>
              <a:gd name="connsiteY11" fmla="*/ 37 h 10000"/>
              <a:gd name="connsiteX12" fmla="*/ 7341 w 11522"/>
              <a:gd name="connsiteY12" fmla="*/ 44 h 10000"/>
              <a:gd name="connsiteX13" fmla="*/ 6494 w 11522"/>
              <a:gd name="connsiteY13" fmla="*/ 50 h 10000"/>
              <a:gd name="connsiteX14" fmla="*/ 6494 w 11522"/>
              <a:gd name="connsiteY14" fmla="*/ 50 h 10000"/>
              <a:gd name="connsiteX0" fmla="*/ 6494 w 13252"/>
              <a:gd name="connsiteY0" fmla="*/ 50 h 10000"/>
              <a:gd name="connsiteX1" fmla="*/ 6494 w 13252"/>
              <a:gd name="connsiteY1" fmla="*/ 50 h 10000"/>
              <a:gd name="connsiteX2" fmla="*/ 5703 w 13252"/>
              <a:gd name="connsiteY2" fmla="*/ 44 h 10000"/>
              <a:gd name="connsiteX3" fmla="*/ 4912 w 13252"/>
              <a:gd name="connsiteY3" fmla="*/ 37 h 10000"/>
              <a:gd name="connsiteX4" fmla="*/ 4064 w 13252"/>
              <a:gd name="connsiteY4" fmla="*/ 19 h 10000"/>
              <a:gd name="connsiteX5" fmla="*/ 3330 w 13252"/>
              <a:gd name="connsiteY5" fmla="*/ 0 h 10000"/>
              <a:gd name="connsiteX6" fmla="*/ 0 w 13252"/>
              <a:gd name="connsiteY6" fmla="*/ 10000 h 10000"/>
              <a:gd name="connsiteX7" fmla="*/ 13252 w 13252"/>
              <a:gd name="connsiteY7" fmla="*/ 9935 h 10000"/>
              <a:gd name="connsiteX8" fmla="*/ 9714 w 13252"/>
              <a:gd name="connsiteY8" fmla="*/ 0 h 10000"/>
              <a:gd name="connsiteX9" fmla="*/ 9714 w 13252"/>
              <a:gd name="connsiteY9" fmla="*/ 0 h 10000"/>
              <a:gd name="connsiteX10" fmla="*/ 8923 w 13252"/>
              <a:gd name="connsiteY10" fmla="*/ 19 h 10000"/>
              <a:gd name="connsiteX11" fmla="*/ 8132 w 13252"/>
              <a:gd name="connsiteY11" fmla="*/ 37 h 10000"/>
              <a:gd name="connsiteX12" fmla="*/ 7341 w 13252"/>
              <a:gd name="connsiteY12" fmla="*/ 44 h 10000"/>
              <a:gd name="connsiteX13" fmla="*/ 6494 w 13252"/>
              <a:gd name="connsiteY13" fmla="*/ 50 h 10000"/>
              <a:gd name="connsiteX14" fmla="*/ 6494 w 13252"/>
              <a:gd name="connsiteY14" fmla="*/ 50 h 10000"/>
              <a:gd name="connsiteX0" fmla="*/ 6494 w 13460"/>
              <a:gd name="connsiteY0" fmla="*/ 50 h 10040"/>
              <a:gd name="connsiteX1" fmla="*/ 6494 w 13460"/>
              <a:gd name="connsiteY1" fmla="*/ 50 h 10040"/>
              <a:gd name="connsiteX2" fmla="*/ 5703 w 13460"/>
              <a:gd name="connsiteY2" fmla="*/ 44 h 10040"/>
              <a:gd name="connsiteX3" fmla="*/ 4912 w 13460"/>
              <a:gd name="connsiteY3" fmla="*/ 37 h 10040"/>
              <a:gd name="connsiteX4" fmla="*/ 4064 w 13460"/>
              <a:gd name="connsiteY4" fmla="*/ 19 h 10040"/>
              <a:gd name="connsiteX5" fmla="*/ 3330 w 13460"/>
              <a:gd name="connsiteY5" fmla="*/ 0 h 10040"/>
              <a:gd name="connsiteX6" fmla="*/ 0 w 13460"/>
              <a:gd name="connsiteY6" fmla="*/ 10000 h 10040"/>
              <a:gd name="connsiteX7" fmla="*/ 13460 w 13460"/>
              <a:gd name="connsiteY7" fmla="*/ 10040 h 10040"/>
              <a:gd name="connsiteX8" fmla="*/ 9714 w 13460"/>
              <a:gd name="connsiteY8" fmla="*/ 0 h 10040"/>
              <a:gd name="connsiteX9" fmla="*/ 9714 w 13460"/>
              <a:gd name="connsiteY9" fmla="*/ 0 h 10040"/>
              <a:gd name="connsiteX10" fmla="*/ 8923 w 13460"/>
              <a:gd name="connsiteY10" fmla="*/ 19 h 10040"/>
              <a:gd name="connsiteX11" fmla="*/ 8132 w 13460"/>
              <a:gd name="connsiteY11" fmla="*/ 37 h 10040"/>
              <a:gd name="connsiteX12" fmla="*/ 7341 w 13460"/>
              <a:gd name="connsiteY12" fmla="*/ 44 h 10040"/>
              <a:gd name="connsiteX13" fmla="*/ 6494 w 13460"/>
              <a:gd name="connsiteY13" fmla="*/ 50 h 10040"/>
              <a:gd name="connsiteX14" fmla="*/ 6494 w 13460"/>
              <a:gd name="connsiteY14" fmla="*/ 5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60" h="10040">
                <a:moveTo>
                  <a:pt x="6494" y="50"/>
                </a:moveTo>
                <a:lnTo>
                  <a:pt x="6494" y="50"/>
                </a:lnTo>
                <a:lnTo>
                  <a:pt x="5703" y="44"/>
                </a:lnTo>
                <a:lnTo>
                  <a:pt x="4912" y="37"/>
                </a:lnTo>
                <a:lnTo>
                  <a:pt x="4064" y="19"/>
                </a:lnTo>
                <a:lnTo>
                  <a:pt x="3330" y="0"/>
                </a:lnTo>
                <a:lnTo>
                  <a:pt x="0" y="10000"/>
                </a:lnTo>
                <a:lnTo>
                  <a:pt x="13460" y="10040"/>
                </a:lnTo>
                <a:lnTo>
                  <a:pt x="9714" y="0"/>
                </a:lnTo>
                <a:lnTo>
                  <a:pt x="9714" y="0"/>
                </a:lnTo>
                <a:lnTo>
                  <a:pt x="8923" y="19"/>
                </a:lnTo>
                <a:lnTo>
                  <a:pt x="8132" y="37"/>
                </a:lnTo>
                <a:lnTo>
                  <a:pt x="7341" y="44"/>
                </a:lnTo>
                <a:lnTo>
                  <a:pt x="6494" y="50"/>
                </a:lnTo>
                <a:lnTo>
                  <a:pt x="6494" y="50"/>
                </a:lnTo>
                <a:close/>
              </a:path>
            </a:pathLst>
          </a:custGeom>
          <a:gradFill flip="none" rotWithShape="1">
            <a:gsLst>
              <a:gs pos="0">
                <a:srgbClr val="1F8811"/>
              </a:gs>
              <a:gs pos="6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aseline="-25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3664027" y="1361311"/>
            <a:ext cx="1800000" cy="1800000"/>
            <a:chOff x="3063875" y="155575"/>
            <a:chExt cx="4772025" cy="476885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063875" y="155575"/>
              <a:ext cx="4772025" cy="4768850"/>
            </a:xfrm>
            <a:custGeom>
              <a:avLst/>
              <a:gdLst>
                <a:gd name="T0" fmla="*/ 3004 w 3006"/>
                <a:gd name="T1" fmla="*/ 1580 h 3004"/>
                <a:gd name="T2" fmla="*/ 2974 w 3006"/>
                <a:gd name="T3" fmla="*/ 1804 h 3004"/>
                <a:gd name="T4" fmla="*/ 2914 w 3006"/>
                <a:gd name="T5" fmla="*/ 2018 h 3004"/>
                <a:gd name="T6" fmla="*/ 2824 w 3006"/>
                <a:gd name="T7" fmla="*/ 2218 h 3004"/>
                <a:gd name="T8" fmla="*/ 2706 w 3006"/>
                <a:gd name="T9" fmla="*/ 2402 h 3004"/>
                <a:gd name="T10" fmla="*/ 2566 w 3006"/>
                <a:gd name="T11" fmla="*/ 2564 h 3004"/>
                <a:gd name="T12" fmla="*/ 2402 w 3006"/>
                <a:gd name="T13" fmla="*/ 2706 h 3004"/>
                <a:gd name="T14" fmla="*/ 2218 w 3006"/>
                <a:gd name="T15" fmla="*/ 2824 h 3004"/>
                <a:gd name="T16" fmla="*/ 2020 w 3006"/>
                <a:gd name="T17" fmla="*/ 2914 h 3004"/>
                <a:gd name="T18" fmla="*/ 1806 w 3006"/>
                <a:gd name="T19" fmla="*/ 2974 h 3004"/>
                <a:gd name="T20" fmla="*/ 1580 w 3006"/>
                <a:gd name="T21" fmla="*/ 3002 h 3004"/>
                <a:gd name="T22" fmla="*/ 1426 w 3006"/>
                <a:gd name="T23" fmla="*/ 3002 h 3004"/>
                <a:gd name="T24" fmla="*/ 1200 w 3006"/>
                <a:gd name="T25" fmla="*/ 2974 h 3004"/>
                <a:gd name="T26" fmla="*/ 986 w 3006"/>
                <a:gd name="T27" fmla="*/ 2914 h 3004"/>
                <a:gd name="T28" fmla="*/ 786 w 3006"/>
                <a:gd name="T29" fmla="*/ 2824 h 3004"/>
                <a:gd name="T30" fmla="*/ 604 w 3006"/>
                <a:gd name="T31" fmla="*/ 2706 h 3004"/>
                <a:gd name="T32" fmla="*/ 440 w 3006"/>
                <a:gd name="T33" fmla="*/ 2564 h 3004"/>
                <a:gd name="T34" fmla="*/ 298 w 3006"/>
                <a:gd name="T35" fmla="*/ 2402 h 3004"/>
                <a:gd name="T36" fmla="*/ 182 w 3006"/>
                <a:gd name="T37" fmla="*/ 2218 h 3004"/>
                <a:gd name="T38" fmla="*/ 92 w 3006"/>
                <a:gd name="T39" fmla="*/ 2018 h 3004"/>
                <a:gd name="T40" fmla="*/ 30 w 3006"/>
                <a:gd name="T41" fmla="*/ 1804 h 3004"/>
                <a:gd name="T42" fmla="*/ 2 w 3006"/>
                <a:gd name="T43" fmla="*/ 1580 h 3004"/>
                <a:gd name="T44" fmla="*/ 2 w 3006"/>
                <a:gd name="T45" fmla="*/ 1424 h 3004"/>
                <a:gd name="T46" fmla="*/ 30 w 3006"/>
                <a:gd name="T47" fmla="*/ 1200 h 3004"/>
                <a:gd name="T48" fmla="*/ 92 w 3006"/>
                <a:gd name="T49" fmla="*/ 986 h 3004"/>
                <a:gd name="T50" fmla="*/ 182 w 3006"/>
                <a:gd name="T51" fmla="*/ 786 h 3004"/>
                <a:gd name="T52" fmla="*/ 298 w 3006"/>
                <a:gd name="T53" fmla="*/ 602 h 3004"/>
                <a:gd name="T54" fmla="*/ 440 w 3006"/>
                <a:gd name="T55" fmla="*/ 440 h 3004"/>
                <a:gd name="T56" fmla="*/ 604 w 3006"/>
                <a:gd name="T57" fmla="*/ 298 h 3004"/>
                <a:gd name="T58" fmla="*/ 786 w 3006"/>
                <a:gd name="T59" fmla="*/ 180 h 3004"/>
                <a:gd name="T60" fmla="*/ 986 w 3006"/>
                <a:gd name="T61" fmla="*/ 90 h 3004"/>
                <a:gd name="T62" fmla="*/ 1200 w 3006"/>
                <a:gd name="T63" fmla="*/ 30 h 3004"/>
                <a:gd name="T64" fmla="*/ 1426 w 3006"/>
                <a:gd name="T65" fmla="*/ 2 h 3004"/>
                <a:gd name="T66" fmla="*/ 1580 w 3006"/>
                <a:gd name="T67" fmla="*/ 2 h 3004"/>
                <a:gd name="T68" fmla="*/ 1806 w 3006"/>
                <a:gd name="T69" fmla="*/ 30 h 3004"/>
                <a:gd name="T70" fmla="*/ 2020 w 3006"/>
                <a:gd name="T71" fmla="*/ 90 h 3004"/>
                <a:gd name="T72" fmla="*/ 2218 w 3006"/>
                <a:gd name="T73" fmla="*/ 180 h 3004"/>
                <a:gd name="T74" fmla="*/ 2402 w 3006"/>
                <a:gd name="T75" fmla="*/ 298 h 3004"/>
                <a:gd name="T76" fmla="*/ 2566 w 3006"/>
                <a:gd name="T77" fmla="*/ 440 h 3004"/>
                <a:gd name="T78" fmla="*/ 2706 w 3006"/>
                <a:gd name="T79" fmla="*/ 602 h 3004"/>
                <a:gd name="T80" fmla="*/ 2824 w 3006"/>
                <a:gd name="T81" fmla="*/ 786 h 3004"/>
                <a:gd name="T82" fmla="*/ 2914 w 3006"/>
                <a:gd name="T83" fmla="*/ 986 h 3004"/>
                <a:gd name="T84" fmla="*/ 2974 w 3006"/>
                <a:gd name="T85" fmla="*/ 1200 h 3004"/>
                <a:gd name="T86" fmla="*/ 3004 w 3006"/>
                <a:gd name="T87" fmla="*/ 142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6" h="3004">
                  <a:moveTo>
                    <a:pt x="3006" y="1502"/>
                  </a:moveTo>
                  <a:lnTo>
                    <a:pt x="3006" y="1502"/>
                  </a:lnTo>
                  <a:lnTo>
                    <a:pt x="3004" y="1580"/>
                  </a:lnTo>
                  <a:lnTo>
                    <a:pt x="2998" y="1656"/>
                  </a:lnTo>
                  <a:lnTo>
                    <a:pt x="2988" y="1730"/>
                  </a:lnTo>
                  <a:lnTo>
                    <a:pt x="2974" y="1804"/>
                  </a:lnTo>
                  <a:lnTo>
                    <a:pt x="2958" y="1878"/>
                  </a:lnTo>
                  <a:lnTo>
                    <a:pt x="2938" y="1948"/>
                  </a:lnTo>
                  <a:lnTo>
                    <a:pt x="2914" y="2018"/>
                  </a:lnTo>
                  <a:lnTo>
                    <a:pt x="2888" y="2088"/>
                  </a:lnTo>
                  <a:lnTo>
                    <a:pt x="2858" y="2154"/>
                  </a:lnTo>
                  <a:lnTo>
                    <a:pt x="2824" y="2218"/>
                  </a:lnTo>
                  <a:lnTo>
                    <a:pt x="2788" y="2282"/>
                  </a:lnTo>
                  <a:lnTo>
                    <a:pt x="2748" y="2342"/>
                  </a:lnTo>
                  <a:lnTo>
                    <a:pt x="2706" y="2402"/>
                  </a:lnTo>
                  <a:lnTo>
                    <a:pt x="2662" y="2458"/>
                  </a:lnTo>
                  <a:lnTo>
                    <a:pt x="2616" y="2512"/>
                  </a:lnTo>
                  <a:lnTo>
                    <a:pt x="2566" y="2564"/>
                  </a:lnTo>
                  <a:lnTo>
                    <a:pt x="2514" y="2614"/>
                  </a:lnTo>
                  <a:lnTo>
                    <a:pt x="2458" y="2662"/>
                  </a:lnTo>
                  <a:lnTo>
                    <a:pt x="2402" y="2706"/>
                  </a:lnTo>
                  <a:lnTo>
                    <a:pt x="2342" y="2748"/>
                  </a:lnTo>
                  <a:lnTo>
                    <a:pt x="2282" y="2788"/>
                  </a:lnTo>
                  <a:lnTo>
                    <a:pt x="2218" y="2824"/>
                  </a:lnTo>
                  <a:lnTo>
                    <a:pt x="2154" y="2856"/>
                  </a:lnTo>
                  <a:lnTo>
                    <a:pt x="2088" y="2886"/>
                  </a:lnTo>
                  <a:lnTo>
                    <a:pt x="2020" y="2914"/>
                  </a:lnTo>
                  <a:lnTo>
                    <a:pt x="1950" y="2938"/>
                  </a:lnTo>
                  <a:lnTo>
                    <a:pt x="1878" y="2958"/>
                  </a:lnTo>
                  <a:lnTo>
                    <a:pt x="1806" y="2974"/>
                  </a:lnTo>
                  <a:lnTo>
                    <a:pt x="1732" y="2988"/>
                  </a:lnTo>
                  <a:lnTo>
                    <a:pt x="1656" y="2998"/>
                  </a:lnTo>
                  <a:lnTo>
                    <a:pt x="1580" y="3002"/>
                  </a:lnTo>
                  <a:lnTo>
                    <a:pt x="1502" y="3004"/>
                  </a:lnTo>
                  <a:lnTo>
                    <a:pt x="1502" y="3004"/>
                  </a:lnTo>
                  <a:lnTo>
                    <a:pt x="1426" y="3002"/>
                  </a:lnTo>
                  <a:lnTo>
                    <a:pt x="1350" y="2998"/>
                  </a:lnTo>
                  <a:lnTo>
                    <a:pt x="1274" y="2988"/>
                  </a:lnTo>
                  <a:lnTo>
                    <a:pt x="1200" y="2974"/>
                  </a:lnTo>
                  <a:lnTo>
                    <a:pt x="1128" y="2958"/>
                  </a:lnTo>
                  <a:lnTo>
                    <a:pt x="1056" y="2938"/>
                  </a:lnTo>
                  <a:lnTo>
                    <a:pt x="986" y="2914"/>
                  </a:lnTo>
                  <a:lnTo>
                    <a:pt x="918" y="2886"/>
                  </a:lnTo>
                  <a:lnTo>
                    <a:pt x="852" y="2856"/>
                  </a:lnTo>
                  <a:lnTo>
                    <a:pt x="786" y="2824"/>
                  </a:lnTo>
                  <a:lnTo>
                    <a:pt x="724" y="2788"/>
                  </a:lnTo>
                  <a:lnTo>
                    <a:pt x="662" y="2748"/>
                  </a:lnTo>
                  <a:lnTo>
                    <a:pt x="604" y="2706"/>
                  </a:lnTo>
                  <a:lnTo>
                    <a:pt x="546" y="2662"/>
                  </a:lnTo>
                  <a:lnTo>
                    <a:pt x="492" y="2614"/>
                  </a:lnTo>
                  <a:lnTo>
                    <a:pt x="440" y="2564"/>
                  </a:lnTo>
                  <a:lnTo>
                    <a:pt x="390" y="2512"/>
                  </a:lnTo>
                  <a:lnTo>
                    <a:pt x="344" y="2458"/>
                  </a:lnTo>
                  <a:lnTo>
                    <a:pt x="298" y="2402"/>
                  </a:lnTo>
                  <a:lnTo>
                    <a:pt x="256" y="2342"/>
                  </a:lnTo>
                  <a:lnTo>
                    <a:pt x="218" y="2282"/>
                  </a:lnTo>
                  <a:lnTo>
                    <a:pt x="182" y="2218"/>
                  </a:lnTo>
                  <a:lnTo>
                    <a:pt x="148" y="2154"/>
                  </a:lnTo>
                  <a:lnTo>
                    <a:pt x="118" y="2088"/>
                  </a:lnTo>
                  <a:lnTo>
                    <a:pt x="92" y="2018"/>
                  </a:lnTo>
                  <a:lnTo>
                    <a:pt x="68" y="1948"/>
                  </a:lnTo>
                  <a:lnTo>
                    <a:pt x="48" y="1878"/>
                  </a:lnTo>
                  <a:lnTo>
                    <a:pt x="30" y="1804"/>
                  </a:lnTo>
                  <a:lnTo>
                    <a:pt x="18" y="1730"/>
                  </a:lnTo>
                  <a:lnTo>
                    <a:pt x="8" y="1656"/>
                  </a:lnTo>
                  <a:lnTo>
                    <a:pt x="2" y="1580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2" y="1424"/>
                  </a:lnTo>
                  <a:lnTo>
                    <a:pt x="8" y="1348"/>
                  </a:lnTo>
                  <a:lnTo>
                    <a:pt x="18" y="1274"/>
                  </a:lnTo>
                  <a:lnTo>
                    <a:pt x="30" y="1200"/>
                  </a:lnTo>
                  <a:lnTo>
                    <a:pt x="48" y="1126"/>
                  </a:lnTo>
                  <a:lnTo>
                    <a:pt x="68" y="1056"/>
                  </a:lnTo>
                  <a:lnTo>
                    <a:pt x="92" y="986"/>
                  </a:lnTo>
                  <a:lnTo>
                    <a:pt x="118" y="918"/>
                  </a:lnTo>
                  <a:lnTo>
                    <a:pt x="148" y="850"/>
                  </a:lnTo>
                  <a:lnTo>
                    <a:pt x="182" y="786"/>
                  </a:lnTo>
                  <a:lnTo>
                    <a:pt x="218" y="722"/>
                  </a:lnTo>
                  <a:lnTo>
                    <a:pt x="256" y="662"/>
                  </a:lnTo>
                  <a:lnTo>
                    <a:pt x="298" y="602"/>
                  </a:lnTo>
                  <a:lnTo>
                    <a:pt x="344" y="546"/>
                  </a:lnTo>
                  <a:lnTo>
                    <a:pt x="390" y="492"/>
                  </a:lnTo>
                  <a:lnTo>
                    <a:pt x="440" y="440"/>
                  </a:lnTo>
                  <a:lnTo>
                    <a:pt x="492" y="390"/>
                  </a:lnTo>
                  <a:lnTo>
                    <a:pt x="546" y="342"/>
                  </a:lnTo>
                  <a:lnTo>
                    <a:pt x="604" y="298"/>
                  </a:lnTo>
                  <a:lnTo>
                    <a:pt x="662" y="256"/>
                  </a:lnTo>
                  <a:lnTo>
                    <a:pt x="724" y="216"/>
                  </a:lnTo>
                  <a:lnTo>
                    <a:pt x="786" y="180"/>
                  </a:lnTo>
                  <a:lnTo>
                    <a:pt x="852" y="148"/>
                  </a:lnTo>
                  <a:lnTo>
                    <a:pt x="918" y="118"/>
                  </a:lnTo>
                  <a:lnTo>
                    <a:pt x="986" y="90"/>
                  </a:lnTo>
                  <a:lnTo>
                    <a:pt x="1056" y="66"/>
                  </a:lnTo>
                  <a:lnTo>
                    <a:pt x="1128" y="46"/>
                  </a:lnTo>
                  <a:lnTo>
                    <a:pt x="1200" y="30"/>
                  </a:lnTo>
                  <a:lnTo>
                    <a:pt x="1274" y="16"/>
                  </a:lnTo>
                  <a:lnTo>
                    <a:pt x="1350" y="8"/>
                  </a:lnTo>
                  <a:lnTo>
                    <a:pt x="1426" y="2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1580" y="2"/>
                  </a:lnTo>
                  <a:lnTo>
                    <a:pt x="1656" y="8"/>
                  </a:lnTo>
                  <a:lnTo>
                    <a:pt x="1732" y="16"/>
                  </a:lnTo>
                  <a:lnTo>
                    <a:pt x="1806" y="30"/>
                  </a:lnTo>
                  <a:lnTo>
                    <a:pt x="1878" y="46"/>
                  </a:lnTo>
                  <a:lnTo>
                    <a:pt x="1950" y="66"/>
                  </a:lnTo>
                  <a:lnTo>
                    <a:pt x="2020" y="90"/>
                  </a:lnTo>
                  <a:lnTo>
                    <a:pt x="2088" y="118"/>
                  </a:lnTo>
                  <a:lnTo>
                    <a:pt x="2154" y="148"/>
                  </a:lnTo>
                  <a:lnTo>
                    <a:pt x="2218" y="180"/>
                  </a:lnTo>
                  <a:lnTo>
                    <a:pt x="2282" y="216"/>
                  </a:lnTo>
                  <a:lnTo>
                    <a:pt x="2342" y="256"/>
                  </a:lnTo>
                  <a:lnTo>
                    <a:pt x="2402" y="298"/>
                  </a:lnTo>
                  <a:lnTo>
                    <a:pt x="2458" y="342"/>
                  </a:lnTo>
                  <a:lnTo>
                    <a:pt x="2514" y="390"/>
                  </a:lnTo>
                  <a:lnTo>
                    <a:pt x="2566" y="440"/>
                  </a:lnTo>
                  <a:lnTo>
                    <a:pt x="2616" y="492"/>
                  </a:lnTo>
                  <a:lnTo>
                    <a:pt x="2662" y="546"/>
                  </a:lnTo>
                  <a:lnTo>
                    <a:pt x="2706" y="602"/>
                  </a:lnTo>
                  <a:lnTo>
                    <a:pt x="2748" y="662"/>
                  </a:lnTo>
                  <a:lnTo>
                    <a:pt x="2788" y="722"/>
                  </a:lnTo>
                  <a:lnTo>
                    <a:pt x="2824" y="786"/>
                  </a:lnTo>
                  <a:lnTo>
                    <a:pt x="2858" y="850"/>
                  </a:lnTo>
                  <a:lnTo>
                    <a:pt x="2888" y="918"/>
                  </a:lnTo>
                  <a:lnTo>
                    <a:pt x="2914" y="986"/>
                  </a:lnTo>
                  <a:lnTo>
                    <a:pt x="2938" y="1056"/>
                  </a:lnTo>
                  <a:lnTo>
                    <a:pt x="2958" y="1126"/>
                  </a:lnTo>
                  <a:lnTo>
                    <a:pt x="2974" y="1200"/>
                  </a:lnTo>
                  <a:lnTo>
                    <a:pt x="2988" y="1274"/>
                  </a:lnTo>
                  <a:lnTo>
                    <a:pt x="2998" y="1348"/>
                  </a:lnTo>
                  <a:lnTo>
                    <a:pt x="3004" y="1424"/>
                  </a:lnTo>
                  <a:lnTo>
                    <a:pt x="3006" y="1502"/>
                  </a:lnTo>
                  <a:lnTo>
                    <a:pt x="3006" y="150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4882" y="2056584"/>
              <a:ext cx="966838" cy="966835"/>
            </a:xfrm>
            <a:custGeom>
              <a:avLst/>
              <a:gdLst>
                <a:gd name="T0" fmla="*/ 520 w 520"/>
                <a:gd name="T1" fmla="*/ 260 h 520"/>
                <a:gd name="T2" fmla="*/ 516 w 520"/>
                <a:gd name="T3" fmla="*/ 312 h 520"/>
                <a:gd name="T4" fmla="*/ 500 w 520"/>
                <a:gd name="T5" fmla="*/ 362 h 520"/>
                <a:gd name="T6" fmla="*/ 476 w 520"/>
                <a:gd name="T7" fmla="*/ 406 h 520"/>
                <a:gd name="T8" fmla="*/ 444 w 520"/>
                <a:gd name="T9" fmla="*/ 444 h 520"/>
                <a:gd name="T10" fmla="*/ 406 w 520"/>
                <a:gd name="T11" fmla="*/ 476 h 520"/>
                <a:gd name="T12" fmla="*/ 362 w 520"/>
                <a:gd name="T13" fmla="*/ 500 h 520"/>
                <a:gd name="T14" fmla="*/ 314 w 520"/>
                <a:gd name="T15" fmla="*/ 514 h 520"/>
                <a:gd name="T16" fmla="*/ 260 w 520"/>
                <a:gd name="T17" fmla="*/ 520 h 520"/>
                <a:gd name="T18" fmla="*/ 234 w 520"/>
                <a:gd name="T19" fmla="*/ 518 h 520"/>
                <a:gd name="T20" fmla="*/ 184 w 520"/>
                <a:gd name="T21" fmla="*/ 508 h 520"/>
                <a:gd name="T22" fmla="*/ 136 w 520"/>
                <a:gd name="T23" fmla="*/ 488 h 520"/>
                <a:gd name="T24" fmla="*/ 96 w 520"/>
                <a:gd name="T25" fmla="*/ 460 h 520"/>
                <a:gd name="T26" fmla="*/ 60 w 520"/>
                <a:gd name="T27" fmla="*/ 426 h 520"/>
                <a:gd name="T28" fmla="*/ 32 w 520"/>
                <a:gd name="T29" fmla="*/ 384 h 520"/>
                <a:gd name="T30" fmla="*/ 12 w 520"/>
                <a:gd name="T31" fmla="*/ 338 h 520"/>
                <a:gd name="T32" fmla="*/ 2 w 520"/>
                <a:gd name="T33" fmla="*/ 286 h 520"/>
                <a:gd name="T34" fmla="*/ 0 w 520"/>
                <a:gd name="T35" fmla="*/ 260 h 520"/>
                <a:gd name="T36" fmla="*/ 6 w 520"/>
                <a:gd name="T37" fmla="*/ 208 h 520"/>
                <a:gd name="T38" fmla="*/ 22 w 520"/>
                <a:gd name="T39" fmla="*/ 158 h 520"/>
                <a:gd name="T40" fmla="*/ 46 w 520"/>
                <a:gd name="T41" fmla="*/ 114 h 520"/>
                <a:gd name="T42" fmla="*/ 76 w 520"/>
                <a:gd name="T43" fmla="*/ 76 h 520"/>
                <a:gd name="T44" fmla="*/ 116 w 520"/>
                <a:gd name="T45" fmla="*/ 44 h 520"/>
                <a:gd name="T46" fmla="*/ 160 w 520"/>
                <a:gd name="T47" fmla="*/ 20 h 520"/>
                <a:gd name="T48" fmla="*/ 208 w 520"/>
                <a:gd name="T49" fmla="*/ 6 h 520"/>
                <a:gd name="T50" fmla="*/ 260 w 520"/>
                <a:gd name="T51" fmla="*/ 0 h 520"/>
                <a:gd name="T52" fmla="*/ 288 w 520"/>
                <a:gd name="T53" fmla="*/ 2 h 520"/>
                <a:gd name="T54" fmla="*/ 338 w 520"/>
                <a:gd name="T55" fmla="*/ 12 h 520"/>
                <a:gd name="T56" fmla="*/ 384 w 520"/>
                <a:gd name="T57" fmla="*/ 32 h 520"/>
                <a:gd name="T58" fmla="*/ 426 w 520"/>
                <a:gd name="T59" fmla="*/ 60 h 520"/>
                <a:gd name="T60" fmla="*/ 462 w 520"/>
                <a:gd name="T61" fmla="*/ 94 h 520"/>
                <a:gd name="T62" fmla="*/ 490 w 520"/>
                <a:gd name="T63" fmla="*/ 136 h 520"/>
                <a:gd name="T64" fmla="*/ 510 w 520"/>
                <a:gd name="T65" fmla="*/ 182 h 520"/>
                <a:gd name="T66" fmla="*/ 520 w 520"/>
                <a:gd name="T67" fmla="*/ 234 h 520"/>
                <a:gd name="T68" fmla="*/ 520 w 520"/>
                <a:gd name="T6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0" h="520">
                  <a:moveTo>
                    <a:pt x="520" y="260"/>
                  </a:moveTo>
                  <a:lnTo>
                    <a:pt x="520" y="260"/>
                  </a:lnTo>
                  <a:lnTo>
                    <a:pt x="520" y="286"/>
                  </a:lnTo>
                  <a:lnTo>
                    <a:pt x="516" y="312"/>
                  </a:lnTo>
                  <a:lnTo>
                    <a:pt x="510" y="338"/>
                  </a:lnTo>
                  <a:lnTo>
                    <a:pt x="500" y="362"/>
                  </a:lnTo>
                  <a:lnTo>
                    <a:pt x="490" y="384"/>
                  </a:lnTo>
                  <a:lnTo>
                    <a:pt x="476" y="406"/>
                  </a:lnTo>
                  <a:lnTo>
                    <a:pt x="462" y="426"/>
                  </a:lnTo>
                  <a:lnTo>
                    <a:pt x="444" y="444"/>
                  </a:lnTo>
                  <a:lnTo>
                    <a:pt x="426" y="460"/>
                  </a:lnTo>
                  <a:lnTo>
                    <a:pt x="406" y="476"/>
                  </a:lnTo>
                  <a:lnTo>
                    <a:pt x="384" y="488"/>
                  </a:lnTo>
                  <a:lnTo>
                    <a:pt x="362" y="500"/>
                  </a:lnTo>
                  <a:lnTo>
                    <a:pt x="338" y="508"/>
                  </a:lnTo>
                  <a:lnTo>
                    <a:pt x="314" y="514"/>
                  </a:lnTo>
                  <a:lnTo>
                    <a:pt x="288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34" y="518"/>
                  </a:lnTo>
                  <a:lnTo>
                    <a:pt x="208" y="514"/>
                  </a:lnTo>
                  <a:lnTo>
                    <a:pt x="184" y="508"/>
                  </a:lnTo>
                  <a:lnTo>
                    <a:pt x="160" y="500"/>
                  </a:lnTo>
                  <a:lnTo>
                    <a:pt x="136" y="488"/>
                  </a:lnTo>
                  <a:lnTo>
                    <a:pt x="116" y="476"/>
                  </a:lnTo>
                  <a:lnTo>
                    <a:pt x="96" y="460"/>
                  </a:lnTo>
                  <a:lnTo>
                    <a:pt x="76" y="444"/>
                  </a:lnTo>
                  <a:lnTo>
                    <a:pt x="60" y="426"/>
                  </a:lnTo>
                  <a:lnTo>
                    <a:pt x="46" y="406"/>
                  </a:lnTo>
                  <a:lnTo>
                    <a:pt x="32" y="384"/>
                  </a:lnTo>
                  <a:lnTo>
                    <a:pt x="22" y="362"/>
                  </a:lnTo>
                  <a:lnTo>
                    <a:pt x="12" y="338"/>
                  </a:lnTo>
                  <a:lnTo>
                    <a:pt x="6" y="312"/>
                  </a:lnTo>
                  <a:lnTo>
                    <a:pt x="2" y="286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34"/>
                  </a:lnTo>
                  <a:lnTo>
                    <a:pt x="6" y="208"/>
                  </a:lnTo>
                  <a:lnTo>
                    <a:pt x="12" y="182"/>
                  </a:lnTo>
                  <a:lnTo>
                    <a:pt x="22" y="158"/>
                  </a:lnTo>
                  <a:lnTo>
                    <a:pt x="32" y="136"/>
                  </a:lnTo>
                  <a:lnTo>
                    <a:pt x="46" y="114"/>
                  </a:lnTo>
                  <a:lnTo>
                    <a:pt x="60" y="94"/>
                  </a:lnTo>
                  <a:lnTo>
                    <a:pt x="76" y="76"/>
                  </a:lnTo>
                  <a:lnTo>
                    <a:pt x="96" y="60"/>
                  </a:lnTo>
                  <a:lnTo>
                    <a:pt x="116" y="44"/>
                  </a:lnTo>
                  <a:lnTo>
                    <a:pt x="136" y="32"/>
                  </a:lnTo>
                  <a:lnTo>
                    <a:pt x="160" y="20"/>
                  </a:lnTo>
                  <a:lnTo>
                    <a:pt x="184" y="12"/>
                  </a:lnTo>
                  <a:lnTo>
                    <a:pt x="208" y="6"/>
                  </a:lnTo>
                  <a:lnTo>
                    <a:pt x="23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88" y="2"/>
                  </a:lnTo>
                  <a:lnTo>
                    <a:pt x="314" y="6"/>
                  </a:lnTo>
                  <a:lnTo>
                    <a:pt x="338" y="12"/>
                  </a:lnTo>
                  <a:lnTo>
                    <a:pt x="362" y="20"/>
                  </a:lnTo>
                  <a:lnTo>
                    <a:pt x="384" y="32"/>
                  </a:lnTo>
                  <a:lnTo>
                    <a:pt x="406" y="44"/>
                  </a:lnTo>
                  <a:lnTo>
                    <a:pt x="426" y="60"/>
                  </a:lnTo>
                  <a:lnTo>
                    <a:pt x="444" y="76"/>
                  </a:lnTo>
                  <a:lnTo>
                    <a:pt x="462" y="94"/>
                  </a:lnTo>
                  <a:lnTo>
                    <a:pt x="476" y="114"/>
                  </a:lnTo>
                  <a:lnTo>
                    <a:pt x="490" y="136"/>
                  </a:lnTo>
                  <a:lnTo>
                    <a:pt x="500" y="158"/>
                  </a:lnTo>
                  <a:lnTo>
                    <a:pt x="510" y="182"/>
                  </a:lnTo>
                  <a:lnTo>
                    <a:pt x="516" y="208"/>
                  </a:lnTo>
                  <a:lnTo>
                    <a:pt x="520" y="234"/>
                  </a:lnTo>
                  <a:lnTo>
                    <a:pt x="520" y="260"/>
                  </a:lnTo>
                  <a:lnTo>
                    <a:pt x="520" y="260"/>
                  </a:lnTo>
                  <a:close/>
                </a:path>
              </a:pathLst>
            </a:custGeom>
            <a:solidFill>
              <a:srgbClr val="1F8811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84550" y="155575"/>
              <a:ext cx="4130675" cy="3587750"/>
            </a:xfrm>
            <a:custGeom>
              <a:avLst/>
              <a:gdLst>
                <a:gd name="T0" fmla="*/ 2232 w 2602"/>
                <a:gd name="T1" fmla="*/ 1922 h 2260"/>
                <a:gd name="T2" fmla="*/ 2026 w 2602"/>
                <a:gd name="T3" fmla="*/ 1804 h 2260"/>
                <a:gd name="T4" fmla="*/ 1624 w 2602"/>
                <a:gd name="T5" fmla="*/ 1606 h 2260"/>
                <a:gd name="T6" fmla="*/ 1520 w 2602"/>
                <a:gd name="T7" fmla="*/ 1528 h 2260"/>
                <a:gd name="T8" fmla="*/ 1520 w 2602"/>
                <a:gd name="T9" fmla="*/ 1484 h 2260"/>
                <a:gd name="T10" fmla="*/ 1510 w 2602"/>
                <a:gd name="T11" fmla="*/ 1430 h 2260"/>
                <a:gd name="T12" fmla="*/ 1486 w 2602"/>
                <a:gd name="T13" fmla="*/ 1382 h 2260"/>
                <a:gd name="T14" fmla="*/ 1454 w 2602"/>
                <a:gd name="T15" fmla="*/ 1342 h 2260"/>
                <a:gd name="T16" fmla="*/ 1412 w 2602"/>
                <a:gd name="T17" fmla="*/ 1312 h 2260"/>
                <a:gd name="T18" fmla="*/ 1362 w 2602"/>
                <a:gd name="T19" fmla="*/ 1290 h 2260"/>
                <a:gd name="T20" fmla="*/ 1378 w 2602"/>
                <a:gd name="T21" fmla="*/ 1050 h 2260"/>
                <a:gd name="T22" fmla="*/ 1404 w 2602"/>
                <a:gd name="T23" fmla="*/ 620 h 2260"/>
                <a:gd name="T24" fmla="*/ 1398 w 2602"/>
                <a:gd name="T25" fmla="*/ 438 h 2260"/>
                <a:gd name="T26" fmla="*/ 1378 w 2602"/>
                <a:gd name="T27" fmla="*/ 256 h 2260"/>
                <a:gd name="T28" fmla="*/ 1342 w 2602"/>
                <a:gd name="T29" fmla="*/ 66 h 2260"/>
                <a:gd name="T30" fmla="*/ 1322 w 2602"/>
                <a:gd name="T31" fmla="*/ 16 h 2260"/>
                <a:gd name="T32" fmla="*/ 1300 w 2602"/>
                <a:gd name="T33" fmla="*/ 0 h 2260"/>
                <a:gd name="T34" fmla="*/ 1286 w 2602"/>
                <a:gd name="T35" fmla="*/ 8 h 2260"/>
                <a:gd name="T36" fmla="*/ 1266 w 2602"/>
                <a:gd name="T37" fmla="*/ 46 h 2260"/>
                <a:gd name="T38" fmla="*/ 1236 w 2602"/>
                <a:gd name="T39" fmla="*/ 180 h 2260"/>
                <a:gd name="T40" fmla="*/ 1204 w 2602"/>
                <a:gd name="T41" fmla="*/ 438 h 2260"/>
                <a:gd name="T42" fmla="*/ 1198 w 2602"/>
                <a:gd name="T43" fmla="*/ 526 h 2260"/>
                <a:gd name="T44" fmla="*/ 1208 w 2602"/>
                <a:gd name="T45" fmla="*/ 824 h 2260"/>
                <a:gd name="T46" fmla="*/ 1238 w 2602"/>
                <a:gd name="T47" fmla="*/ 1290 h 2260"/>
                <a:gd name="T48" fmla="*/ 1206 w 2602"/>
                <a:gd name="T49" fmla="*/ 1302 h 2260"/>
                <a:gd name="T50" fmla="*/ 1162 w 2602"/>
                <a:gd name="T51" fmla="*/ 1332 h 2260"/>
                <a:gd name="T52" fmla="*/ 1124 w 2602"/>
                <a:gd name="T53" fmla="*/ 1368 h 2260"/>
                <a:gd name="T54" fmla="*/ 1098 w 2602"/>
                <a:gd name="T55" fmla="*/ 1414 h 2260"/>
                <a:gd name="T56" fmla="*/ 1082 w 2602"/>
                <a:gd name="T57" fmla="*/ 1466 h 2260"/>
                <a:gd name="T58" fmla="*/ 1080 w 2602"/>
                <a:gd name="T59" fmla="*/ 1502 h 2260"/>
                <a:gd name="T60" fmla="*/ 1086 w 2602"/>
                <a:gd name="T61" fmla="*/ 1552 h 2260"/>
                <a:gd name="T62" fmla="*/ 668 w 2602"/>
                <a:gd name="T63" fmla="*/ 1756 h 2260"/>
                <a:gd name="T64" fmla="*/ 406 w 2602"/>
                <a:gd name="T65" fmla="*/ 1898 h 2260"/>
                <a:gd name="T66" fmla="*/ 334 w 2602"/>
                <a:gd name="T67" fmla="*/ 1946 h 2260"/>
                <a:gd name="T68" fmla="*/ 126 w 2602"/>
                <a:gd name="T69" fmla="*/ 2102 h 2260"/>
                <a:gd name="T70" fmla="*/ 26 w 2602"/>
                <a:gd name="T71" fmla="*/ 2196 h 2260"/>
                <a:gd name="T72" fmla="*/ 2 w 2602"/>
                <a:gd name="T73" fmla="*/ 2234 h 2260"/>
                <a:gd name="T74" fmla="*/ 2 w 2602"/>
                <a:gd name="T75" fmla="*/ 2250 h 2260"/>
                <a:gd name="T76" fmla="*/ 26 w 2602"/>
                <a:gd name="T77" fmla="*/ 2260 h 2260"/>
                <a:gd name="T78" fmla="*/ 80 w 2602"/>
                <a:gd name="T79" fmla="*/ 2252 h 2260"/>
                <a:gd name="T80" fmla="*/ 262 w 2602"/>
                <a:gd name="T81" fmla="*/ 2188 h 2260"/>
                <a:gd name="T82" fmla="*/ 430 w 2602"/>
                <a:gd name="T83" fmla="*/ 2114 h 2260"/>
                <a:gd name="T84" fmla="*/ 590 w 2602"/>
                <a:gd name="T85" fmla="*/ 2028 h 2260"/>
                <a:gd name="T86" fmla="*/ 946 w 2602"/>
                <a:gd name="T87" fmla="*/ 1792 h 2260"/>
                <a:gd name="T88" fmla="*/ 1146 w 2602"/>
                <a:gd name="T89" fmla="*/ 1660 h 2260"/>
                <a:gd name="T90" fmla="*/ 1198 w 2602"/>
                <a:gd name="T91" fmla="*/ 1698 h 2260"/>
                <a:gd name="T92" fmla="*/ 1256 w 2602"/>
                <a:gd name="T93" fmla="*/ 1718 h 2260"/>
                <a:gd name="T94" fmla="*/ 1300 w 2602"/>
                <a:gd name="T95" fmla="*/ 1722 h 2260"/>
                <a:gd name="T96" fmla="*/ 1366 w 2602"/>
                <a:gd name="T97" fmla="*/ 1714 h 2260"/>
                <a:gd name="T98" fmla="*/ 1422 w 2602"/>
                <a:gd name="T99" fmla="*/ 1686 h 2260"/>
                <a:gd name="T100" fmla="*/ 1454 w 2602"/>
                <a:gd name="T101" fmla="*/ 1660 h 2260"/>
                <a:gd name="T102" fmla="*/ 1840 w 2602"/>
                <a:gd name="T103" fmla="*/ 1918 h 2260"/>
                <a:gd name="T104" fmla="*/ 2092 w 2602"/>
                <a:gd name="T105" fmla="*/ 2076 h 2260"/>
                <a:gd name="T106" fmla="*/ 2170 w 2602"/>
                <a:gd name="T107" fmla="*/ 2114 h 2260"/>
                <a:gd name="T108" fmla="*/ 2410 w 2602"/>
                <a:gd name="T109" fmla="*/ 2216 h 2260"/>
                <a:gd name="T110" fmla="*/ 2542 w 2602"/>
                <a:gd name="T111" fmla="*/ 2256 h 2260"/>
                <a:gd name="T112" fmla="*/ 2586 w 2602"/>
                <a:gd name="T113" fmla="*/ 2258 h 2260"/>
                <a:gd name="T114" fmla="*/ 2600 w 2602"/>
                <a:gd name="T115" fmla="*/ 2250 h 2260"/>
                <a:gd name="T116" fmla="*/ 2596 w 2602"/>
                <a:gd name="T117" fmla="*/ 2222 h 2260"/>
                <a:gd name="T118" fmla="*/ 2562 w 2602"/>
                <a:gd name="T119" fmla="*/ 2180 h 2260"/>
                <a:gd name="T120" fmla="*/ 2416 w 2602"/>
                <a:gd name="T121" fmla="*/ 2054 h 2260"/>
                <a:gd name="T122" fmla="*/ 2268 w 2602"/>
                <a:gd name="T123" fmla="*/ 1946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2" h="2260">
                  <a:moveTo>
                    <a:pt x="2268" y="1946"/>
                  </a:moveTo>
                  <a:lnTo>
                    <a:pt x="2268" y="1946"/>
                  </a:lnTo>
                  <a:lnTo>
                    <a:pt x="2232" y="1922"/>
                  </a:lnTo>
                  <a:lnTo>
                    <a:pt x="2194" y="1898"/>
                  </a:lnTo>
                  <a:lnTo>
                    <a:pt x="2114" y="1850"/>
                  </a:lnTo>
                  <a:lnTo>
                    <a:pt x="2026" y="1804"/>
                  </a:lnTo>
                  <a:lnTo>
                    <a:pt x="1932" y="1756"/>
                  </a:lnTo>
                  <a:lnTo>
                    <a:pt x="1730" y="1660"/>
                  </a:lnTo>
                  <a:lnTo>
                    <a:pt x="1624" y="1606"/>
                  </a:lnTo>
                  <a:lnTo>
                    <a:pt x="1516" y="1552"/>
                  </a:lnTo>
                  <a:lnTo>
                    <a:pt x="1516" y="1552"/>
                  </a:lnTo>
                  <a:lnTo>
                    <a:pt x="1520" y="1528"/>
                  </a:lnTo>
                  <a:lnTo>
                    <a:pt x="1522" y="1502"/>
                  </a:lnTo>
                  <a:lnTo>
                    <a:pt x="1522" y="1502"/>
                  </a:lnTo>
                  <a:lnTo>
                    <a:pt x="1520" y="1484"/>
                  </a:lnTo>
                  <a:lnTo>
                    <a:pt x="1518" y="1466"/>
                  </a:lnTo>
                  <a:lnTo>
                    <a:pt x="1514" y="1448"/>
                  </a:lnTo>
                  <a:lnTo>
                    <a:pt x="1510" y="1430"/>
                  </a:lnTo>
                  <a:lnTo>
                    <a:pt x="1504" y="1414"/>
                  </a:lnTo>
                  <a:lnTo>
                    <a:pt x="1496" y="1398"/>
                  </a:lnTo>
                  <a:lnTo>
                    <a:pt x="1486" y="1382"/>
                  </a:lnTo>
                  <a:lnTo>
                    <a:pt x="1476" y="1368"/>
                  </a:lnTo>
                  <a:lnTo>
                    <a:pt x="1466" y="1356"/>
                  </a:lnTo>
                  <a:lnTo>
                    <a:pt x="1454" y="1342"/>
                  </a:lnTo>
                  <a:lnTo>
                    <a:pt x="1440" y="1332"/>
                  </a:lnTo>
                  <a:lnTo>
                    <a:pt x="1426" y="1320"/>
                  </a:lnTo>
                  <a:lnTo>
                    <a:pt x="1412" y="1312"/>
                  </a:lnTo>
                  <a:lnTo>
                    <a:pt x="1396" y="1302"/>
                  </a:lnTo>
                  <a:lnTo>
                    <a:pt x="1380" y="1296"/>
                  </a:lnTo>
                  <a:lnTo>
                    <a:pt x="1362" y="1290"/>
                  </a:lnTo>
                  <a:lnTo>
                    <a:pt x="1362" y="1290"/>
                  </a:lnTo>
                  <a:lnTo>
                    <a:pt x="1370" y="1168"/>
                  </a:lnTo>
                  <a:lnTo>
                    <a:pt x="1378" y="1050"/>
                  </a:lnTo>
                  <a:lnTo>
                    <a:pt x="1394" y="824"/>
                  </a:lnTo>
                  <a:lnTo>
                    <a:pt x="1400" y="720"/>
                  </a:lnTo>
                  <a:lnTo>
                    <a:pt x="1404" y="620"/>
                  </a:lnTo>
                  <a:lnTo>
                    <a:pt x="1404" y="526"/>
                  </a:lnTo>
                  <a:lnTo>
                    <a:pt x="1402" y="482"/>
                  </a:lnTo>
                  <a:lnTo>
                    <a:pt x="1398" y="438"/>
                  </a:lnTo>
                  <a:lnTo>
                    <a:pt x="1398" y="438"/>
                  </a:lnTo>
                  <a:lnTo>
                    <a:pt x="1388" y="342"/>
                  </a:lnTo>
                  <a:lnTo>
                    <a:pt x="1378" y="256"/>
                  </a:lnTo>
                  <a:lnTo>
                    <a:pt x="1366" y="180"/>
                  </a:lnTo>
                  <a:lnTo>
                    <a:pt x="1354" y="118"/>
                  </a:lnTo>
                  <a:lnTo>
                    <a:pt x="1342" y="66"/>
                  </a:lnTo>
                  <a:lnTo>
                    <a:pt x="1336" y="46"/>
                  </a:lnTo>
                  <a:lnTo>
                    <a:pt x="1328" y="30"/>
                  </a:lnTo>
                  <a:lnTo>
                    <a:pt x="1322" y="16"/>
                  </a:lnTo>
                  <a:lnTo>
                    <a:pt x="1314" y="8"/>
                  </a:lnTo>
                  <a:lnTo>
                    <a:pt x="1308" y="2"/>
                  </a:lnTo>
                  <a:lnTo>
                    <a:pt x="1300" y="0"/>
                  </a:lnTo>
                  <a:lnTo>
                    <a:pt x="1300" y="0"/>
                  </a:lnTo>
                  <a:lnTo>
                    <a:pt x="1294" y="2"/>
                  </a:lnTo>
                  <a:lnTo>
                    <a:pt x="1286" y="8"/>
                  </a:lnTo>
                  <a:lnTo>
                    <a:pt x="1280" y="16"/>
                  </a:lnTo>
                  <a:lnTo>
                    <a:pt x="1272" y="30"/>
                  </a:lnTo>
                  <a:lnTo>
                    <a:pt x="1266" y="46"/>
                  </a:lnTo>
                  <a:lnTo>
                    <a:pt x="1260" y="66"/>
                  </a:lnTo>
                  <a:lnTo>
                    <a:pt x="1248" y="118"/>
                  </a:lnTo>
                  <a:lnTo>
                    <a:pt x="1236" y="180"/>
                  </a:lnTo>
                  <a:lnTo>
                    <a:pt x="1224" y="256"/>
                  </a:lnTo>
                  <a:lnTo>
                    <a:pt x="1214" y="342"/>
                  </a:lnTo>
                  <a:lnTo>
                    <a:pt x="1204" y="438"/>
                  </a:lnTo>
                  <a:lnTo>
                    <a:pt x="1204" y="438"/>
                  </a:lnTo>
                  <a:lnTo>
                    <a:pt x="1200" y="482"/>
                  </a:lnTo>
                  <a:lnTo>
                    <a:pt x="1198" y="526"/>
                  </a:lnTo>
                  <a:lnTo>
                    <a:pt x="1198" y="620"/>
                  </a:lnTo>
                  <a:lnTo>
                    <a:pt x="1202" y="720"/>
                  </a:lnTo>
                  <a:lnTo>
                    <a:pt x="1208" y="824"/>
                  </a:lnTo>
                  <a:lnTo>
                    <a:pt x="1224" y="1050"/>
                  </a:lnTo>
                  <a:lnTo>
                    <a:pt x="1232" y="1168"/>
                  </a:lnTo>
                  <a:lnTo>
                    <a:pt x="1238" y="1290"/>
                  </a:lnTo>
                  <a:lnTo>
                    <a:pt x="1238" y="1290"/>
                  </a:lnTo>
                  <a:lnTo>
                    <a:pt x="1222" y="1296"/>
                  </a:lnTo>
                  <a:lnTo>
                    <a:pt x="1206" y="1302"/>
                  </a:lnTo>
                  <a:lnTo>
                    <a:pt x="1190" y="1312"/>
                  </a:lnTo>
                  <a:lnTo>
                    <a:pt x="1176" y="1320"/>
                  </a:lnTo>
                  <a:lnTo>
                    <a:pt x="1162" y="1332"/>
                  </a:lnTo>
                  <a:lnTo>
                    <a:pt x="1148" y="1342"/>
                  </a:lnTo>
                  <a:lnTo>
                    <a:pt x="1136" y="1356"/>
                  </a:lnTo>
                  <a:lnTo>
                    <a:pt x="1124" y="1368"/>
                  </a:lnTo>
                  <a:lnTo>
                    <a:pt x="1114" y="1382"/>
                  </a:lnTo>
                  <a:lnTo>
                    <a:pt x="1106" y="1398"/>
                  </a:lnTo>
                  <a:lnTo>
                    <a:pt x="1098" y="1414"/>
                  </a:lnTo>
                  <a:lnTo>
                    <a:pt x="1092" y="1430"/>
                  </a:lnTo>
                  <a:lnTo>
                    <a:pt x="1086" y="1448"/>
                  </a:lnTo>
                  <a:lnTo>
                    <a:pt x="1082" y="1466"/>
                  </a:lnTo>
                  <a:lnTo>
                    <a:pt x="1080" y="1484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2" y="1528"/>
                  </a:lnTo>
                  <a:lnTo>
                    <a:pt x="1086" y="1552"/>
                  </a:lnTo>
                  <a:lnTo>
                    <a:pt x="1086" y="1552"/>
                  </a:lnTo>
                  <a:lnTo>
                    <a:pt x="976" y="1606"/>
                  </a:lnTo>
                  <a:lnTo>
                    <a:pt x="870" y="1660"/>
                  </a:lnTo>
                  <a:lnTo>
                    <a:pt x="668" y="1756"/>
                  </a:lnTo>
                  <a:lnTo>
                    <a:pt x="574" y="1804"/>
                  </a:lnTo>
                  <a:lnTo>
                    <a:pt x="488" y="1850"/>
                  </a:lnTo>
                  <a:lnTo>
                    <a:pt x="406" y="1898"/>
                  </a:lnTo>
                  <a:lnTo>
                    <a:pt x="368" y="1922"/>
                  </a:lnTo>
                  <a:lnTo>
                    <a:pt x="334" y="1946"/>
                  </a:lnTo>
                  <a:lnTo>
                    <a:pt x="334" y="1946"/>
                  </a:lnTo>
                  <a:lnTo>
                    <a:pt x="254" y="2002"/>
                  </a:lnTo>
                  <a:lnTo>
                    <a:pt x="184" y="2054"/>
                  </a:lnTo>
                  <a:lnTo>
                    <a:pt x="126" y="2102"/>
                  </a:lnTo>
                  <a:lnTo>
                    <a:pt x="76" y="2144"/>
                  </a:lnTo>
                  <a:lnTo>
                    <a:pt x="40" y="2180"/>
                  </a:lnTo>
                  <a:lnTo>
                    <a:pt x="26" y="2196"/>
                  </a:lnTo>
                  <a:lnTo>
                    <a:pt x="14" y="2210"/>
                  </a:lnTo>
                  <a:lnTo>
                    <a:pt x="6" y="2222"/>
                  </a:lnTo>
                  <a:lnTo>
                    <a:pt x="2" y="2234"/>
                  </a:lnTo>
                  <a:lnTo>
                    <a:pt x="0" y="2242"/>
                  </a:lnTo>
                  <a:lnTo>
                    <a:pt x="2" y="2250"/>
                  </a:lnTo>
                  <a:lnTo>
                    <a:pt x="2" y="2250"/>
                  </a:lnTo>
                  <a:lnTo>
                    <a:pt x="6" y="2254"/>
                  </a:lnTo>
                  <a:lnTo>
                    <a:pt x="16" y="2258"/>
                  </a:lnTo>
                  <a:lnTo>
                    <a:pt x="26" y="2260"/>
                  </a:lnTo>
                  <a:lnTo>
                    <a:pt x="42" y="2258"/>
                  </a:lnTo>
                  <a:lnTo>
                    <a:pt x="60" y="2256"/>
                  </a:lnTo>
                  <a:lnTo>
                    <a:pt x="80" y="2252"/>
                  </a:lnTo>
                  <a:lnTo>
                    <a:pt x="130" y="2238"/>
                  </a:lnTo>
                  <a:lnTo>
                    <a:pt x="192" y="2216"/>
                  </a:lnTo>
                  <a:lnTo>
                    <a:pt x="262" y="2188"/>
                  </a:lnTo>
                  <a:lnTo>
                    <a:pt x="342" y="2154"/>
                  </a:lnTo>
                  <a:lnTo>
                    <a:pt x="430" y="2114"/>
                  </a:lnTo>
                  <a:lnTo>
                    <a:pt x="430" y="2114"/>
                  </a:lnTo>
                  <a:lnTo>
                    <a:pt x="470" y="2096"/>
                  </a:lnTo>
                  <a:lnTo>
                    <a:pt x="508" y="2076"/>
                  </a:lnTo>
                  <a:lnTo>
                    <a:pt x="590" y="2028"/>
                  </a:lnTo>
                  <a:lnTo>
                    <a:pt x="674" y="1976"/>
                  </a:lnTo>
                  <a:lnTo>
                    <a:pt x="762" y="1918"/>
                  </a:lnTo>
                  <a:lnTo>
                    <a:pt x="946" y="1792"/>
                  </a:lnTo>
                  <a:lnTo>
                    <a:pt x="1044" y="1726"/>
                  </a:lnTo>
                  <a:lnTo>
                    <a:pt x="1146" y="1660"/>
                  </a:lnTo>
                  <a:lnTo>
                    <a:pt x="1146" y="1660"/>
                  </a:lnTo>
                  <a:lnTo>
                    <a:pt x="1162" y="1674"/>
                  </a:lnTo>
                  <a:lnTo>
                    <a:pt x="1180" y="1686"/>
                  </a:lnTo>
                  <a:lnTo>
                    <a:pt x="1198" y="1698"/>
                  </a:lnTo>
                  <a:lnTo>
                    <a:pt x="1216" y="1706"/>
                  </a:lnTo>
                  <a:lnTo>
                    <a:pt x="1236" y="1714"/>
                  </a:lnTo>
                  <a:lnTo>
                    <a:pt x="1256" y="1718"/>
                  </a:lnTo>
                  <a:lnTo>
                    <a:pt x="1278" y="1722"/>
                  </a:lnTo>
                  <a:lnTo>
                    <a:pt x="1300" y="1722"/>
                  </a:lnTo>
                  <a:lnTo>
                    <a:pt x="1300" y="1722"/>
                  </a:lnTo>
                  <a:lnTo>
                    <a:pt x="1322" y="1722"/>
                  </a:lnTo>
                  <a:lnTo>
                    <a:pt x="1344" y="1718"/>
                  </a:lnTo>
                  <a:lnTo>
                    <a:pt x="1366" y="1714"/>
                  </a:lnTo>
                  <a:lnTo>
                    <a:pt x="1386" y="1706"/>
                  </a:lnTo>
                  <a:lnTo>
                    <a:pt x="1404" y="1698"/>
                  </a:lnTo>
                  <a:lnTo>
                    <a:pt x="1422" y="1686"/>
                  </a:lnTo>
                  <a:lnTo>
                    <a:pt x="1438" y="1674"/>
                  </a:lnTo>
                  <a:lnTo>
                    <a:pt x="1454" y="1660"/>
                  </a:lnTo>
                  <a:lnTo>
                    <a:pt x="1454" y="1660"/>
                  </a:lnTo>
                  <a:lnTo>
                    <a:pt x="1556" y="1726"/>
                  </a:lnTo>
                  <a:lnTo>
                    <a:pt x="1654" y="1792"/>
                  </a:lnTo>
                  <a:lnTo>
                    <a:pt x="1840" y="1918"/>
                  </a:lnTo>
                  <a:lnTo>
                    <a:pt x="1928" y="1976"/>
                  </a:lnTo>
                  <a:lnTo>
                    <a:pt x="2012" y="2028"/>
                  </a:lnTo>
                  <a:lnTo>
                    <a:pt x="2092" y="2076"/>
                  </a:lnTo>
                  <a:lnTo>
                    <a:pt x="2132" y="2096"/>
                  </a:lnTo>
                  <a:lnTo>
                    <a:pt x="2170" y="2114"/>
                  </a:lnTo>
                  <a:lnTo>
                    <a:pt x="2170" y="2114"/>
                  </a:lnTo>
                  <a:lnTo>
                    <a:pt x="2260" y="2154"/>
                  </a:lnTo>
                  <a:lnTo>
                    <a:pt x="2340" y="2188"/>
                  </a:lnTo>
                  <a:lnTo>
                    <a:pt x="2410" y="2216"/>
                  </a:lnTo>
                  <a:lnTo>
                    <a:pt x="2472" y="2238"/>
                  </a:lnTo>
                  <a:lnTo>
                    <a:pt x="2522" y="2252"/>
                  </a:lnTo>
                  <a:lnTo>
                    <a:pt x="2542" y="2256"/>
                  </a:lnTo>
                  <a:lnTo>
                    <a:pt x="2560" y="2258"/>
                  </a:lnTo>
                  <a:lnTo>
                    <a:pt x="2574" y="2260"/>
                  </a:lnTo>
                  <a:lnTo>
                    <a:pt x="2586" y="2258"/>
                  </a:lnTo>
                  <a:lnTo>
                    <a:pt x="2594" y="2254"/>
                  </a:lnTo>
                  <a:lnTo>
                    <a:pt x="2600" y="2250"/>
                  </a:lnTo>
                  <a:lnTo>
                    <a:pt x="2600" y="2250"/>
                  </a:lnTo>
                  <a:lnTo>
                    <a:pt x="2602" y="2242"/>
                  </a:lnTo>
                  <a:lnTo>
                    <a:pt x="2600" y="2234"/>
                  </a:lnTo>
                  <a:lnTo>
                    <a:pt x="2596" y="2222"/>
                  </a:lnTo>
                  <a:lnTo>
                    <a:pt x="2588" y="2210"/>
                  </a:lnTo>
                  <a:lnTo>
                    <a:pt x="2576" y="2196"/>
                  </a:lnTo>
                  <a:lnTo>
                    <a:pt x="2562" y="2180"/>
                  </a:lnTo>
                  <a:lnTo>
                    <a:pt x="2524" y="2144"/>
                  </a:lnTo>
                  <a:lnTo>
                    <a:pt x="2476" y="2102"/>
                  </a:lnTo>
                  <a:lnTo>
                    <a:pt x="2416" y="2054"/>
                  </a:lnTo>
                  <a:lnTo>
                    <a:pt x="2348" y="2002"/>
                  </a:lnTo>
                  <a:lnTo>
                    <a:pt x="2268" y="1946"/>
                  </a:lnTo>
                  <a:lnTo>
                    <a:pt x="2268" y="1946"/>
                  </a:lnTo>
                  <a:close/>
                </a:path>
              </a:pathLst>
            </a:custGeom>
            <a:solidFill>
              <a:srgbClr val="10AB00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空心弧 7"/>
          <p:cNvSpPr/>
          <p:nvPr/>
        </p:nvSpPr>
        <p:spPr>
          <a:xfrm rot="5400000">
            <a:off x="3349423" y="1046707"/>
            <a:ext cx="2429208" cy="2429208"/>
          </a:xfrm>
          <a:prstGeom prst="blockArc">
            <a:avLst>
              <a:gd name="adj1" fmla="val 10800000"/>
              <a:gd name="adj2" fmla="val 5440884"/>
              <a:gd name="adj3" fmla="val 9404"/>
            </a:avLst>
          </a:prstGeom>
          <a:solidFill>
            <a:srgbClr val="1F8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31452" y="2472058"/>
            <a:ext cx="295946" cy="1168072"/>
          </a:xfrm>
          <a:custGeom>
            <a:avLst/>
            <a:gdLst>
              <a:gd name="T0" fmla="*/ 176 w 354"/>
              <a:gd name="T1" fmla="*/ 16 h 3204"/>
              <a:gd name="T2" fmla="*/ 176 w 354"/>
              <a:gd name="T3" fmla="*/ 16 h 3204"/>
              <a:gd name="T4" fmla="*/ 148 w 354"/>
              <a:gd name="T5" fmla="*/ 14 h 3204"/>
              <a:gd name="T6" fmla="*/ 120 w 354"/>
              <a:gd name="T7" fmla="*/ 12 h 3204"/>
              <a:gd name="T8" fmla="*/ 90 w 354"/>
              <a:gd name="T9" fmla="*/ 6 h 3204"/>
              <a:gd name="T10" fmla="*/ 64 w 354"/>
              <a:gd name="T11" fmla="*/ 0 h 3204"/>
              <a:gd name="T12" fmla="*/ 0 w 354"/>
              <a:gd name="T13" fmla="*/ 3204 h 3204"/>
              <a:gd name="T14" fmla="*/ 354 w 354"/>
              <a:gd name="T15" fmla="*/ 3204 h 3204"/>
              <a:gd name="T16" fmla="*/ 290 w 354"/>
              <a:gd name="T17" fmla="*/ 0 h 3204"/>
              <a:gd name="T18" fmla="*/ 290 w 354"/>
              <a:gd name="T19" fmla="*/ 0 h 3204"/>
              <a:gd name="T20" fmla="*/ 262 w 354"/>
              <a:gd name="T21" fmla="*/ 6 h 3204"/>
              <a:gd name="T22" fmla="*/ 234 w 354"/>
              <a:gd name="T23" fmla="*/ 12 h 3204"/>
              <a:gd name="T24" fmla="*/ 206 w 354"/>
              <a:gd name="T25" fmla="*/ 14 h 3204"/>
              <a:gd name="T26" fmla="*/ 176 w 354"/>
              <a:gd name="T27" fmla="*/ 16 h 3204"/>
              <a:gd name="T28" fmla="*/ 176 w 354"/>
              <a:gd name="T29" fmla="*/ 16 h 3204"/>
              <a:gd name="connsiteX0" fmla="*/ 6494 w 11522"/>
              <a:gd name="connsiteY0" fmla="*/ 50 h 10000"/>
              <a:gd name="connsiteX1" fmla="*/ 6494 w 11522"/>
              <a:gd name="connsiteY1" fmla="*/ 50 h 10000"/>
              <a:gd name="connsiteX2" fmla="*/ 5703 w 11522"/>
              <a:gd name="connsiteY2" fmla="*/ 44 h 10000"/>
              <a:gd name="connsiteX3" fmla="*/ 4912 w 11522"/>
              <a:gd name="connsiteY3" fmla="*/ 37 h 10000"/>
              <a:gd name="connsiteX4" fmla="*/ 4064 w 11522"/>
              <a:gd name="connsiteY4" fmla="*/ 19 h 10000"/>
              <a:gd name="connsiteX5" fmla="*/ 3330 w 11522"/>
              <a:gd name="connsiteY5" fmla="*/ 0 h 10000"/>
              <a:gd name="connsiteX6" fmla="*/ 0 w 11522"/>
              <a:gd name="connsiteY6" fmla="*/ 10000 h 10000"/>
              <a:gd name="connsiteX7" fmla="*/ 11522 w 11522"/>
              <a:gd name="connsiteY7" fmla="*/ 10000 h 10000"/>
              <a:gd name="connsiteX8" fmla="*/ 9714 w 11522"/>
              <a:gd name="connsiteY8" fmla="*/ 0 h 10000"/>
              <a:gd name="connsiteX9" fmla="*/ 9714 w 11522"/>
              <a:gd name="connsiteY9" fmla="*/ 0 h 10000"/>
              <a:gd name="connsiteX10" fmla="*/ 8923 w 11522"/>
              <a:gd name="connsiteY10" fmla="*/ 19 h 10000"/>
              <a:gd name="connsiteX11" fmla="*/ 8132 w 11522"/>
              <a:gd name="connsiteY11" fmla="*/ 37 h 10000"/>
              <a:gd name="connsiteX12" fmla="*/ 7341 w 11522"/>
              <a:gd name="connsiteY12" fmla="*/ 44 h 10000"/>
              <a:gd name="connsiteX13" fmla="*/ 6494 w 11522"/>
              <a:gd name="connsiteY13" fmla="*/ 50 h 10000"/>
              <a:gd name="connsiteX14" fmla="*/ 6494 w 11522"/>
              <a:gd name="connsiteY14" fmla="*/ 50 h 10000"/>
              <a:gd name="connsiteX0" fmla="*/ 6494 w 13252"/>
              <a:gd name="connsiteY0" fmla="*/ 50 h 10000"/>
              <a:gd name="connsiteX1" fmla="*/ 6494 w 13252"/>
              <a:gd name="connsiteY1" fmla="*/ 50 h 10000"/>
              <a:gd name="connsiteX2" fmla="*/ 5703 w 13252"/>
              <a:gd name="connsiteY2" fmla="*/ 44 h 10000"/>
              <a:gd name="connsiteX3" fmla="*/ 4912 w 13252"/>
              <a:gd name="connsiteY3" fmla="*/ 37 h 10000"/>
              <a:gd name="connsiteX4" fmla="*/ 4064 w 13252"/>
              <a:gd name="connsiteY4" fmla="*/ 19 h 10000"/>
              <a:gd name="connsiteX5" fmla="*/ 3330 w 13252"/>
              <a:gd name="connsiteY5" fmla="*/ 0 h 10000"/>
              <a:gd name="connsiteX6" fmla="*/ 0 w 13252"/>
              <a:gd name="connsiteY6" fmla="*/ 10000 h 10000"/>
              <a:gd name="connsiteX7" fmla="*/ 13252 w 13252"/>
              <a:gd name="connsiteY7" fmla="*/ 9935 h 10000"/>
              <a:gd name="connsiteX8" fmla="*/ 9714 w 13252"/>
              <a:gd name="connsiteY8" fmla="*/ 0 h 10000"/>
              <a:gd name="connsiteX9" fmla="*/ 9714 w 13252"/>
              <a:gd name="connsiteY9" fmla="*/ 0 h 10000"/>
              <a:gd name="connsiteX10" fmla="*/ 8923 w 13252"/>
              <a:gd name="connsiteY10" fmla="*/ 19 h 10000"/>
              <a:gd name="connsiteX11" fmla="*/ 8132 w 13252"/>
              <a:gd name="connsiteY11" fmla="*/ 37 h 10000"/>
              <a:gd name="connsiteX12" fmla="*/ 7341 w 13252"/>
              <a:gd name="connsiteY12" fmla="*/ 44 h 10000"/>
              <a:gd name="connsiteX13" fmla="*/ 6494 w 13252"/>
              <a:gd name="connsiteY13" fmla="*/ 50 h 10000"/>
              <a:gd name="connsiteX14" fmla="*/ 6494 w 13252"/>
              <a:gd name="connsiteY14" fmla="*/ 50 h 10000"/>
              <a:gd name="connsiteX0" fmla="*/ 6494 w 13460"/>
              <a:gd name="connsiteY0" fmla="*/ 50 h 10040"/>
              <a:gd name="connsiteX1" fmla="*/ 6494 w 13460"/>
              <a:gd name="connsiteY1" fmla="*/ 50 h 10040"/>
              <a:gd name="connsiteX2" fmla="*/ 5703 w 13460"/>
              <a:gd name="connsiteY2" fmla="*/ 44 h 10040"/>
              <a:gd name="connsiteX3" fmla="*/ 4912 w 13460"/>
              <a:gd name="connsiteY3" fmla="*/ 37 h 10040"/>
              <a:gd name="connsiteX4" fmla="*/ 4064 w 13460"/>
              <a:gd name="connsiteY4" fmla="*/ 19 h 10040"/>
              <a:gd name="connsiteX5" fmla="*/ 3330 w 13460"/>
              <a:gd name="connsiteY5" fmla="*/ 0 h 10040"/>
              <a:gd name="connsiteX6" fmla="*/ 0 w 13460"/>
              <a:gd name="connsiteY6" fmla="*/ 10000 h 10040"/>
              <a:gd name="connsiteX7" fmla="*/ 13460 w 13460"/>
              <a:gd name="connsiteY7" fmla="*/ 10040 h 10040"/>
              <a:gd name="connsiteX8" fmla="*/ 9714 w 13460"/>
              <a:gd name="connsiteY8" fmla="*/ 0 h 10040"/>
              <a:gd name="connsiteX9" fmla="*/ 9714 w 13460"/>
              <a:gd name="connsiteY9" fmla="*/ 0 h 10040"/>
              <a:gd name="connsiteX10" fmla="*/ 8923 w 13460"/>
              <a:gd name="connsiteY10" fmla="*/ 19 h 10040"/>
              <a:gd name="connsiteX11" fmla="*/ 8132 w 13460"/>
              <a:gd name="connsiteY11" fmla="*/ 37 h 10040"/>
              <a:gd name="connsiteX12" fmla="*/ 7341 w 13460"/>
              <a:gd name="connsiteY12" fmla="*/ 44 h 10040"/>
              <a:gd name="connsiteX13" fmla="*/ 6494 w 13460"/>
              <a:gd name="connsiteY13" fmla="*/ 50 h 10040"/>
              <a:gd name="connsiteX14" fmla="*/ 6494 w 13460"/>
              <a:gd name="connsiteY14" fmla="*/ 5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60" h="10040">
                <a:moveTo>
                  <a:pt x="6494" y="50"/>
                </a:moveTo>
                <a:lnTo>
                  <a:pt x="6494" y="50"/>
                </a:lnTo>
                <a:lnTo>
                  <a:pt x="5703" y="44"/>
                </a:lnTo>
                <a:lnTo>
                  <a:pt x="4912" y="37"/>
                </a:lnTo>
                <a:lnTo>
                  <a:pt x="4064" y="19"/>
                </a:lnTo>
                <a:lnTo>
                  <a:pt x="3330" y="0"/>
                </a:lnTo>
                <a:lnTo>
                  <a:pt x="0" y="10000"/>
                </a:lnTo>
                <a:lnTo>
                  <a:pt x="13460" y="10040"/>
                </a:lnTo>
                <a:lnTo>
                  <a:pt x="9714" y="0"/>
                </a:lnTo>
                <a:lnTo>
                  <a:pt x="9714" y="0"/>
                </a:lnTo>
                <a:lnTo>
                  <a:pt x="8923" y="19"/>
                </a:lnTo>
                <a:lnTo>
                  <a:pt x="8132" y="37"/>
                </a:lnTo>
                <a:lnTo>
                  <a:pt x="7341" y="44"/>
                </a:lnTo>
                <a:lnTo>
                  <a:pt x="6494" y="50"/>
                </a:lnTo>
                <a:lnTo>
                  <a:pt x="6494" y="50"/>
                </a:lnTo>
                <a:close/>
              </a:path>
            </a:pathLst>
          </a:custGeom>
          <a:gradFill flip="none" rotWithShape="1">
            <a:gsLst>
              <a:gs pos="0">
                <a:srgbClr val="1F8811"/>
              </a:gs>
              <a:gs pos="6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aseline="-250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9425" y="1361311"/>
            <a:ext cx="1800000" cy="1800000"/>
            <a:chOff x="3063875" y="155575"/>
            <a:chExt cx="4772025" cy="476885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063875" y="155575"/>
              <a:ext cx="4772025" cy="4768850"/>
            </a:xfrm>
            <a:custGeom>
              <a:avLst/>
              <a:gdLst>
                <a:gd name="T0" fmla="*/ 3004 w 3006"/>
                <a:gd name="T1" fmla="*/ 1580 h 3004"/>
                <a:gd name="T2" fmla="*/ 2974 w 3006"/>
                <a:gd name="T3" fmla="*/ 1804 h 3004"/>
                <a:gd name="T4" fmla="*/ 2914 w 3006"/>
                <a:gd name="T5" fmla="*/ 2018 h 3004"/>
                <a:gd name="T6" fmla="*/ 2824 w 3006"/>
                <a:gd name="T7" fmla="*/ 2218 h 3004"/>
                <a:gd name="T8" fmla="*/ 2706 w 3006"/>
                <a:gd name="T9" fmla="*/ 2402 h 3004"/>
                <a:gd name="T10" fmla="*/ 2566 w 3006"/>
                <a:gd name="T11" fmla="*/ 2564 h 3004"/>
                <a:gd name="T12" fmla="*/ 2402 w 3006"/>
                <a:gd name="T13" fmla="*/ 2706 h 3004"/>
                <a:gd name="T14" fmla="*/ 2218 w 3006"/>
                <a:gd name="T15" fmla="*/ 2824 h 3004"/>
                <a:gd name="T16" fmla="*/ 2020 w 3006"/>
                <a:gd name="T17" fmla="*/ 2914 h 3004"/>
                <a:gd name="T18" fmla="*/ 1806 w 3006"/>
                <a:gd name="T19" fmla="*/ 2974 h 3004"/>
                <a:gd name="T20" fmla="*/ 1580 w 3006"/>
                <a:gd name="T21" fmla="*/ 3002 h 3004"/>
                <a:gd name="T22" fmla="*/ 1426 w 3006"/>
                <a:gd name="T23" fmla="*/ 3002 h 3004"/>
                <a:gd name="T24" fmla="*/ 1200 w 3006"/>
                <a:gd name="T25" fmla="*/ 2974 h 3004"/>
                <a:gd name="T26" fmla="*/ 986 w 3006"/>
                <a:gd name="T27" fmla="*/ 2914 h 3004"/>
                <a:gd name="T28" fmla="*/ 786 w 3006"/>
                <a:gd name="T29" fmla="*/ 2824 h 3004"/>
                <a:gd name="T30" fmla="*/ 604 w 3006"/>
                <a:gd name="T31" fmla="*/ 2706 h 3004"/>
                <a:gd name="T32" fmla="*/ 440 w 3006"/>
                <a:gd name="T33" fmla="*/ 2564 h 3004"/>
                <a:gd name="T34" fmla="*/ 298 w 3006"/>
                <a:gd name="T35" fmla="*/ 2402 h 3004"/>
                <a:gd name="T36" fmla="*/ 182 w 3006"/>
                <a:gd name="T37" fmla="*/ 2218 h 3004"/>
                <a:gd name="T38" fmla="*/ 92 w 3006"/>
                <a:gd name="T39" fmla="*/ 2018 h 3004"/>
                <a:gd name="T40" fmla="*/ 30 w 3006"/>
                <a:gd name="T41" fmla="*/ 1804 h 3004"/>
                <a:gd name="T42" fmla="*/ 2 w 3006"/>
                <a:gd name="T43" fmla="*/ 1580 h 3004"/>
                <a:gd name="T44" fmla="*/ 2 w 3006"/>
                <a:gd name="T45" fmla="*/ 1424 h 3004"/>
                <a:gd name="T46" fmla="*/ 30 w 3006"/>
                <a:gd name="T47" fmla="*/ 1200 h 3004"/>
                <a:gd name="T48" fmla="*/ 92 w 3006"/>
                <a:gd name="T49" fmla="*/ 986 h 3004"/>
                <a:gd name="T50" fmla="*/ 182 w 3006"/>
                <a:gd name="T51" fmla="*/ 786 h 3004"/>
                <a:gd name="T52" fmla="*/ 298 w 3006"/>
                <a:gd name="T53" fmla="*/ 602 h 3004"/>
                <a:gd name="T54" fmla="*/ 440 w 3006"/>
                <a:gd name="T55" fmla="*/ 440 h 3004"/>
                <a:gd name="T56" fmla="*/ 604 w 3006"/>
                <a:gd name="T57" fmla="*/ 298 h 3004"/>
                <a:gd name="T58" fmla="*/ 786 w 3006"/>
                <a:gd name="T59" fmla="*/ 180 h 3004"/>
                <a:gd name="T60" fmla="*/ 986 w 3006"/>
                <a:gd name="T61" fmla="*/ 90 h 3004"/>
                <a:gd name="T62" fmla="*/ 1200 w 3006"/>
                <a:gd name="T63" fmla="*/ 30 h 3004"/>
                <a:gd name="T64" fmla="*/ 1426 w 3006"/>
                <a:gd name="T65" fmla="*/ 2 h 3004"/>
                <a:gd name="T66" fmla="*/ 1580 w 3006"/>
                <a:gd name="T67" fmla="*/ 2 h 3004"/>
                <a:gd name="T68" fmla="*/ 1806 w 3006"/>
                <a:gd name="T69" fmla="*/ 30 h 3004"/>
                <a:gd name="T70" fmla="*/ 2020 w 3006"/>
                <a:gd name="T71" fmla="*/ 90 h 3004"/>
                <a:gd name="T72" fmla="*/ 2218 w 3006"/>
                <a:gd name="T73" fmla="*/ 180 h 3004"/>
                <a:gd name="T74" fmla="*/ 2402 w 3006"/>
                <a:gd name="T75" fmla="*/ 298 h 3004"/>
                <a:gd name="T76" fmla="*/ 2566 w 3006"/>
                <a:gd name="T77" fmla="*/ 440 h 3004"/>
                <a:gd name="T78" fmla="*/ 2706 w 3006"/>
                <a:gd name="T79" fmla="*/ 602 h 3004"/>
                <a:gd name="T80" fmla="*/ 2824 w 3006"/>
                <a:gd name="T81" fmla="*/ 786 h 3004"/>
                <a:gd name="T82" fmla="*/ 2914 w 3006"/>
                <a:gd name="T83" fmla="*/ 986 h 3004"/>
                <a:gd name="T84" fmla="*/ 2974 w 3006"/>
                <a:gd name="T85" fmla="*/ 1200 h 3004"/>
                <a:gd name="T86" fmla="*/ 3004 w 3006"/>
                <a:gd name="T87" fmla="*/ 142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6" h="3004">
                  <a:moveTo>
                    <a:pt x="3006" y="1502"/>
                  </a:moveTo>
                  <a:lnTo>
                    <a:pt x="3006" y="1502"/>
                  </a:lnTo>
                  <a:lnTo>
                    <a:pt x="3004" y="1580"/>
                  </a:lnTo>
                  <a:lnTo>
                    <a:pt x="2998" y="1656"/>
                  </a:lnTo>
                  <a:lnTo>
                    <a:pt x="2988" y="1730"/>
                  </a:lnTo>
                  <a:lnTo>
                    <a:pt x="2974" y="1804"/>
                  </a:lnTo>
                  <a:lnTo>
                    <a:pt x="2958" y="1878"/>
                  </a:lnTo>
                  <a:lnTo>
                    <a:pt x="2938" y="1948"/>
                  </a:lnTo>
                  <a:lnTo>
                    <a:pt x="2914" y="2018"/>
                  </a:lnTo>
                  <a:lnTo>
                    <a:pt x="2888" y="2088"/>
                  </a:lnTo>
                  <a:lnTo>
                    <a:pt x="2858" y="2154"/>
                  </a:lnTo>
                  <a:lnTo>
                    <a:pt x="2824" y="2218"/>
                  </a:lnTo>
                  <a:lnTo>
                    <a:pt x="2788" y="2282"/>
                  </a:lnTo>
                  <a:lnTo>
                    <a:pt x="2748" y="2342"/>
                  </a:lnTo>
                  <a:lnTo>
                    <a:pt x="2706" y="2402"/>
                  </a:lnTo>
                  <a:lnTo>
                    <a:pt x="2662" y="2458"/>
                  </a:lnTo>
                  <a:lnTo>
                    <a:pt x="2616" y="2512"/>
                  </a:lnTo>
                  <a:lnTo>
                    <a:pt x="2566" y="2564"/>
                  </a:lnTo>
                  <a:lnTo>
                    <a:pt x="2514" y="2614"/>
                  </a:lnTo>
                  <a:lnTo>
                    <a:pt x="2458" y="2662"/>
                  </a:lnTo>
                  <a:lnTo>
                    <a:pt x="2402" y="2706"/>
                  </a:lnTo>
                  <a:lnTo>
                    <a:pt x="2342" y="2748"/>
                  </a:lnTo>
                  <a:lnTo>
                    <a:pt x="2282" y="2788"/>
                  </a:lnTo>
                  <a:lnTo>
                    <a:pt x="2218" y="2824"/>
                  </a:lnTo>
                  <a:lnTo>
                    <a:pt x="2154" y="2856"/>
                  </a:lnTo>
                  <a:lnTo>
                    <a:pt x="2088" y="2886"/>
                  </a:lnTo>
                  <a:lnTo>
                    <a:pt x="2020" y="2914"/>
                  </a:lnTo>
                  <a:lnTo>
                    <a:pt x="1950" y="2938"/>
                  </a:lnTo>
                  <a:lnTo>
                    <a:pt x="1878" y="2958"/>
                  </a:lnTo>
                  <a:lnTo>
                    <a:pt x="1806" y="2974"/>
                  </a:lnTo>
                  <a:lnTo>
                    <a:pt x="1732" y="2988"/>
                  </a:lnTo>
                  <a:lnTo>
                    <a:pt x="1656" y="2998"/>
                  </a:lnTo>
                  <a:lnTo>
                    <a:pt x="1580" y="3002"/>
                  </a:lnTo>
                  <a:lnTo>
                    <a:pt x="1502" y="3004"/>
                  </a:lnTo>
                  <a:lnTo>
                    <a:pt x="1502" y="3004"/>
                  </a:lnTo>
                  <a:lnTo>
                    <a:pt x="1426" y="3002"/>
                  </a:lnTo>
                  <a:lnTo>
                    <a:pt x="1350" y="2998"/>
                  </a:lnTo>
                  <a:lnTo>
                    <a:pt x="1274" y="2988"/>
                  </a:lnTo>
                  <a:lnTo>
                    <a:pt x="1200" y="2974"/>
                  </a:lnTo>
                  <a:lnTo>
                    <a:pt x="1128" y="2958"/>
                  </a:lnTo>
                  <a:lnTo>
                    <a:pt x="1056" y="2938"/>
                  </a:lnTo>
                  <a:lnTo>
                    <a:pt x="986" y="2914"/>
                  </a:lnTo>
                  <a:lnTo>
                    <a:pt x="918" y="2886"/>
                  </a:lnTo>
                  <a:lnTo>
                    <a:pt x="852" y="2856"/>
                  </a:lnTo>
                  <a:lnTo>
                    <a:pt x="786" y="2824"/>
                  </a:lnTo>
                  <a:lnTo>
                    <a:pt x="724" y="2788"/>
                  </a:lnTo>
                  <a:lnTo>
                    <a:pt x="662" y="2748"/>
                  </a:lnTo>
                  <a:lnTo>
                    <a:pt x="604" y="2706"/>
                  </a:lnTo>
                  <a:lnTo>
                    <a:pt x="546" y="2662"/>
                  </a:lnTo>
                  <a:lnTo>
                    <a:pt x="492" y="2614"/>
                  </a:lnTo>
                  <a:lnTo>
                    <a:pt x="440" y="2564"/>
                  </a:lnTo>
                  <a:lnTo>
                    <a:pt x="390" y="2512"/>
                  </a:lnTo>
                  <a:lnTo>
                    <a:pt x="344" y="2458"/>
                  </a:lnTo>
                  <a:lnTo>
                    <a:pt x="298" y="2402"/>
                  </a:lnTo>
                  <a:lnTo>
                    <a:pt x="256" y="2342"/>
                  </a:lnTo>
                  <a:lnTo>
                    <a:pt x="218" y="2282"/>
                  </a:lnTo>
                  <a:lnTo>
                    <a:pt x="182" y="2218"/>
                  </a:lnTo>
                  <a:lnTo>
                    <a:pt x="148" y="2154"/>
                  </a:lnTo>
                  <a:lnTo>
                    <a:pt x="118" y="2088"/>
                  </a:lnTo>
                  <a:lnTo>
                    <a:pt x="92" y="2018"/>
                  </a:lnTo>
                  <a:lnTo>
                    <a:pt x="68" y="1948"/>
                  </a:lnTo>
                  <a:lnTo>
                    <a:pt x="48" y="1878"/>
                  </a:lnTo>
                  <a:lnTo>
                    <a:pt x="30" y="1804"/>
                  </a:lnTo>
                  <a:lnTo>
                    <a:pt x="18" y="1730"/>
                  </a:lnTo>
                  <a:lnTo>
                    <a:pt x="8" y="1656"/>
                  </a:lnTo>
                  <a:lnTo>
                    <a:pt x="2" y="1580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2" y="1424"/>
                  </a:lnTo>
                  <a:lnTo>
                    <a:pt x="8" y="1348"/>
                  </a:lnTo>
                  <a:lnTo>
                    <a:pt x="18" y="1274"/>
                  </a:lnTo>
                  <a:lnTo>
                    <a:pt x="30" y="1200"/>
                  </a:lnTo>
                  <a:lnTo>
                    <a:pt x="48" y="1126"/>
                  </a:lnTo>
                  <a:lnTo>
                    <a:pt x="68" y="1056"/>
                  </a:lnTo>
                  <a:lnTo>
                    <a:pt x="92" y="986"/>
                  </a:lnTo>
                  <a:lnTo>
                    <a:pt x="118" y="918"/>
                  </a:lnTo>
                  <a:lnTo>
                    <a:pt x="148" y="850"/>
                  </a:lnTo>
                  <a:lnTo>
                    <a:pt x="182" y="786"/>
                  </a:lnTo>
                  <a:lnTo>
                    <a:pt x="218" y="722"/>
                  </a:lnTo>
                  <a:lnTo>
                    <a:pt x="256" y="662"/>
                  </a:lnTo>
                  <a:lnTo>
                    <a:pt x="298" y="602"/>
                  </a:lnTo>
                  <a:lnTo>
                    <a:pt x="344" y="546"/>
                  </a:lnTo>
                  <a:lnTo>
                    <a:pt x="390" y="492"/>
                  </a:lnTo>
                  <a:lnTo>
                    <a:pt x="440" y="440"/>
                  </a:lnTo>
                  <a:lnTo>
                    <a:pt x="492" y="390"/>
                  </a:lnTo>
                  <a:lnTo>
                    <a:pt x="546" y="342"/>
                  </a:lnTo>
                  <a:lnTo>
                    <a:pt x="604" y="298"/>
                  </a:lnTo>
                  <a:lnTo>
                    <a:pt x="662" y="256"/>
                  </a:lnTo>
                  <a:lnTo>
                    <a:pt x="724" y="216"/>
                  </a:lnTo>
                  <a:lnTo>
                    <a:pt x="786" y="180"/>
                  </a:lnTo>
                  <a:lnTo>
                    <a:pt x="852" y="148"/>
                  </a:lnTo>
                  <a:lnTo>
                    <a:pt x="918" y="118"/>
                  </a:lnTo>
                  <a:lnTo>
                    <a:pt x="986" y="90"/>
                  </a:lnTo>
                  <a:lnTo>
                    <a:pt x="1056" y="66"/>
                  </a:lnTo>
                  <a:lnTo>
                    <a:pt x="1128" y="46"/>
                  </a:lnTo>
                  <a:lnTo>
                    <a:pt x="1200" y="30"/>
                  </a:lnTo>
                  <a:lnTo>
                    <a:pt x="1274" y="16"/>
                  </a:lnTo>
                  <a:lnTo>
                    <a:pt x="1350" y="8"/>
                  </a:lnTo>
                  <a:lnTo>
                    <a:pt x="1426" y="2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1580" y="2"/>
                  </a:lnTo>
                  <a:lnTo>
                    <a:pt x="1656" y="8"/>
                  </a:lnTo>
                  <a:lnTo>
                    <a:pt x="1732" y="16"/>
                  </a:lnTo>
                  <a:lnTo>
                    <a:pt x="1806" y="30"/>
                  </a:lnTo>
                  <a:lnTo>
                    <a:pt x="1878" y="46"/>
                  </a:lnTo>
                  <a:lnTo>
                    <a:pt x="1950" y="66"/>
                  </a:lnTo>
                  <a:lnTo>
                    <a:pt x="2020" y="90"/>
                  </a:lnTo>
                  <a:lnTo>
                    <a:pt x="2088" y="118"/>
                  </a:lnTo>
                  <a:lnTo>
                    <a:pt x="2154" y="148"/>
                  </a:lnTo>
                  <a:lnTo>
                    <a:pt x="2218" y="180"/>
                  </a:lnTo>
                  <a:lnTo>
                    <a:pt x="2282" y="216"/>
                  </a:lnTo>
                  <a:lnTo>
                    <a:pt x="2342" y="256"/>
                  </a:lnTo>
                  <a:lnTo>
                    <a:pt x="2402" y="298"/>
                  </a:lnTo>
                  <a:lnTo>
                    <a:pt x="2458" y="342"/>
                  </a:lnTo>
                  <a:lnTo>
                    <a:pt x="2514" y="390"/>
                  </a:lnTo>
                  <a:lnTo>
                    <a:pt x="2566" y="440"/>
                  </a:lnTo>
                  <a:lnTo>
                    <a:pt x="2616" y="492"/>
                  </a:lnTo>
                  <a:lnTo>
                    <a:pt x="2662" y="546"/>
                  </a:lnTo>
                  <a:lnTo>
                    <a:pt x="2706" y="602"/>
                  </a:lnTo>
                  <a:lnTo>
                    <a:pt x="2748" y="662"/>
                  </a:lnTo>
                  <a:lnTo>
                    <a:pt x="2788" y="722"/>
                  </a:lnTo>
                  <a:lnTo>
                    <a:pt x="2824" y="786"/>
                  </a:lnTo>
                  <a:lnTo>
                    <a:pt x="2858" y="850"/>
                  </a:lnTo>
                  <a:lnTo>
                    <a:pt x="2888" y="918"/>
                  </a:lnTo>
                  <a:lnTo>
                    <a:pt x="2914" y="986"/>
                  </a:lnTo>
                  <a:lnTo>
                    <a:pt x="2938" y="1056"/>
                  </a:lnTo>
                  <a:lnTo>
                    <a:pt x="2958" y="1126"/>
                  </a:lnTo>
                  <a:lnTo>
                    <a:pt x="2974" y="1200"/>
                  </a:lnTo>
                  <a:lnTo>
                    <a:pt x="2988" y="1274"/>
                  </a:lnTo>
                  <a:lnTo>
                    <a:pt x="2998" y="1348"/>
                  </a:lnTo>
                  <a:lnTo>
                    <a:pt x="3004" y="1424"/>
                  </a:lnTo>
                  <a:lnTo>
                    <a:pt x="3006" y="1502"/>
                  </a:lnTo>
                  <a:lnTo>
                    <a:pt x="3006" y="150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964882" y="2056584"/>
              <a:ext cx="966838" cy="966835"/>
            </a:xfrm>
            <a:custGeom>
              <a:avLst/>
              <a:gdLst>
                <a:gd name="T0" fmla="*/ 520 w 520"/>
                <a:gd name="T1" fmla="*/ 260 h 520"/>
                <a:gd name="T2" fmla="*/ 516 w 520"/>
                <a:gd name="T3" fmla="*/ 312 h 520"/>
                <a:gd name="T4" fmla="*/ 500 w 520"/>
                <a:gd name="T5" fmla="*/ 362 h 520"/>
                <a:gd name="T6" fmla="*/ 476 w 520"/>
                <a:gd name="T7" fmla="*/ 406 h 520"/>
                <a:gd name="T8" fmla="*/ 444 w 520"/>
                <a:gd name="T9" fmla="*/ 444 h 520"/>
                <a:gd name="T10" fmla="*/ 406 w 520"/>
                <a:gd name="T11" fmla="*/ 476 h 520"/>
                <a:gd name="T12" fmla="*/ 362 w 520"/>
                <a:gd name="T13" fmla="*/ 500 h 520"/>
                <a:gd name="T14" fmla="*/ 314 w 520"/>
                <a:gd name="T15" fmla="*/ 514 h 520"/>
                <a:gd name="T16" fmla="*/ 260 w 520"/>
                <a:gd name="T17" fmla="*/ 520 h 520"/>
                <a:gd name="T18" fmla="*/ 234 w 520"/>
                <a:gd name="T19" fmla="*/ 518 h 520"/>
                <a:gd name="T20" fmla="*/ 184 w 520"/>
                <a:gd name="T21" fmla="*/ 508 h 520"/>
                <a:gd name="T22" fmla="*/ 136 w 520"/>
                <a:gd name="T23" fmla="*/ 488 h 520"/>
                <a:gd name="T24" fmla="*/ 96 w 520"/>
                <a:gd name="T25" fmla="*/ 460 h 520"/>
                <a:gd name="T26" fmla="*/ 60 w 520"/>
                <a:gd name="T27" fmla="*/ 426 h 520"/>
                <a:gd name="T28" fmla="*/ 32 w 520"/>
                <a:gd name="T29" fmla="*/ 384 h 520"/>
                <a:gd name="T30" fmla="*/ 12 w 520"/>
                <a:gd name="T31" fmla="*/ 338 h 520"/>
                <a:gd name="T32" fmla="*/ 2 w 520"/>
                <a:gd name="T33" fmla="*/ 286 h 520"/>
                <a:gd name="T34" fmla="*/ 0 w 520"/>
                <a:gd name="T35" fmla="*/ 260 h 520"/>
                <a:gd name="T36" fmla="*/ 6 w 520"/>
                <a:gd name="T37" fmla="*/ 208 h 520"/>
                <a:gd name="T38" fmla="*/ 22 w 520"/>
                <a:gd name="T39" fmla="*/ 158 h 520"/>
                <a:gd name="T40" fmla="*/ 46 w 520"/>
                <a:gd name="T41" fmla="*/ 114 h 520"/>
                <a:gd name="T42" fmla="*/ 76 w 520"/>
                <a:gd name="T43" fmla="*/ 76 h 520"/>
                <a:gd name="T44" fmla="*/ 116 w 520"/>
                <a:gd name="T45" fmla="*/ 44 h 520"/>
                <a:gd name="T46" fmla="*/ 160 w 520"/>
                <a:gd name="T47" fmla="*/ 20 h 520"/>
                <a:gd name="T48" fmla="*/ 208 w 520"/>
                <a:gd name="T49" fmla="*/ 6 h 520"/>
                <a:gd name="T50" fmla="*/ 260 w 520"/>
                <a:gd name="T51" fmla="*/ 0 h 520"/>
                <a:gd name="T52" fmla="*/ 288 w 520"/>
                <a:gd name="T53" fmla="*/ 2 h 520"/>
                <a:gd name="T54" fmla="*/ 338 w 520"/>
                <a:gd name="T55" fmla="*/ 12 h 520"/>
                <a:gd name="T56" fmla="*/ 384 w 520"/>
                <a:gd name="T57" fmla="*/ 32 h 520"/>
                <a:gd name="T58" fmla="*/ 426 w 520"/>
                <a:gd name="T59" fmla="*/ 60 h 520"/>
                <a:gd name="T60" fmla="*/ 462 w 520"/>
                <a:gd name="T61" fmla="*/ 94 h 520"/>
                <a:gd name="T62" fmla="*/ 490 w 520"/>
                <a:gd name="T63" fmla="*/ 136 h 520"/>
                <a:gd name="T64" fmla="*/ 510 w 520"/>
                <a:gd name="T65" fmla="*/ 182 h 520"/>
                <a:gd name="T66" fmla="*/ 520 w 520"/>
                <a:gd name="T67" fmla="*/ 234 h 520"/>
                <a:gd name="T68" fmla="*/ 520 w 520"/>
                <a:gd name="T6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0" h="520">
                  <a:moveTo>
                    <a:pt x="520" y="260"/>
                  </a:moveTo>
                  <a:lnTo>
                    <a:pt x="520" y="260"/>
                  </a:lnTo>
                  <a:lnTo>
                    <a:pt x="520" y="286"/>
                  </a:lnTo>
                  <a:lnTo>
                    <a:pt x="516" y="312"/>
                  </a:lnTo>
                  <a:lnTo>
                    <a:pt x="510" y="338"/>
                  </a:lnTo>
                  <a:lnTo>
                    <a:pt x="500" y="362"/>
                  </a:lnTo>
                  <a:lnTo>
                    <a:pt x="490" y="384"/>
                  </a:lnTo>
                  <a:lnTo>
                    <a:pt x="476" y="406"/>
                  </a:lnTo>
                  <a:lnTo>
                    <a:pt x="462" y="426"/>
                  </a:lnTo>
                  <a:lnTo>
                    <a:pt x="444" y="444"/>
                  </a:lnTo>
                  <a:lnTo>
                    <a:pt x="426" y="460"/>
                  </a:lnTo>
                  <a:lnTo>
                    <a:pt x="406" y="476"/>
                  </a:lnTo>
                  <a:lnTo>
                    <a:pt x="384" y="488"/>
                  </a:lnTo>
                  <a:lnTo>
                    <a:pt x="362" y="500"/>
                  </a:lnTo>
                  <a:lnTo>
                    <a:pt x="338" y="508"/>
                  </a:lnTo>
                  <a:lnTo>
                    <a:pt x="314" y="514"/>
                  </a:lnTo>
                  <a:lnTo>
                    <a:pt x="288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34" y="518"/>
                  </a:lnTo>
                  <a:lnTo>
                    <a:pt x="208" y="514"/>
                  </a:lnTo>
                  <a:lnTo>
                    <a:pt x="184" y="508"/>
                  </a:lnTo>
                  <a:lnTo>
                    <a:pt x="160" y="500"/>
                  </a:lnTo>
                  <a:lnTo>
                    <a:pt x="136" y="488"/>
                  </a:lnTo>
                  <a:lnTo>
                    <a:pt x="116" y="476"/>
                  </a:lnTo>
                  <a:lnTo>
                    <a:pt x="96" y="460"/>
                  </a:lnTo>
                  <a:lnTo>
                    <a:pt x="76" y="444"/>
                  </a:lnTo>
                  <a:lnTo>
                    <a:pt x="60" y="426"/>
                  </a:lnTo>
                  <a:lnTo>
                    <a:pt x="46" y="406"/>
                  </a:lnTo>
                  <a:lnTo>
                    <a:pt x="32" y="384"/>
                  </a:lnTo>
                  <a:lnTo>
                    <a:pt x="22" y="362"/>
                  </a:lnTo>
                  <a:lnTo>
                    <a:pt x="12" y="338"/>
                  </a:lnTo>
                  <a:lnTo>
                    <a:pt x="6" y="312"/>
                  </a:lnTo>
                  <a:lnTo>
                    <a:pt x="2" y="286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34"/>
                  </a:lnTo>
                  <a:lnTo>
                    <a:pt x="6" y="208"/>
                  </a:lnTo>
                  <a:lnTo>
                    <a:pt x="12" y="182"/>
                  </a:lnTo>
                  <a:lnTo>
                    <a:pt x="22" y="158"/>
                  </a:lnTo>
                  <a:lnTo>
                    <a:pt x="32" y="136"/>
                  </a:lnTo>
                  <a:lnTo>
                    <a:pt x="46" y="114"/>
                  </a:lnTo>
                  <a:lnTo>
                    <a:pt x="60" y="94"/>
                  </a:lnTo>
                  <a:lnTo>
                    <a:pt x="76" y="76"/>
                  </a:lnTo>
                  <a:lnTo>
                    <a:pt x="96" y="60"/>
                  </a:lnTo>
                  <a:lnTo>
                    <a:pt x="116" y="44"/>
                  </a:lnTo>
                  <a:lnTo>
                    <a:pt x="136" y="32"/>
                  </a:lnTo>
                  <a:lnTo>
                    <a:pt x="160" y="20"/>
                  </a:lnTo>
                  <a:lnTo>
                    <a:pt x="184" y="12"/>
                  </a:lnTo>
                  <a:lnTo>
                    <a:pt x="208" y="6"/>
                  </a:lnTo>
                  <a:lnTo>
                    <a:pt x="23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88" y="2"/>
                  </a:lnTo>
                  <a:lnTo>
                    <a:pt x="314" y="6"/>
                  </a:lnTo>
                  <a:lnTo>
                    <a:pt x="338" y="12"/>
                  </a:lnTo>
                  <a:lnTo>
                    <a:pt x="362" y="20"/>
                  </a:lnTo>
                  <a:lnTo>
                    <a:pt x="384" y="32"/>
                  </a:lnTo>
                  <a:lnTo>
                    <a:pt x="406" y="44"/>
                  </a:lnTo>
                  <a:lnTo>
                    <a:pt x="426" y="60"/>
                  </a:lnTo>
                  <a:lnTo>
                    <a:pt x="444" y="76"/>
                  </a:lnTo>
                  <a:lnTo>
                    <a:pt x="462" y="94"/>
                  </a:lnTo>
                  <a:lnTo>
                    <a:pt x="476" y="114"/>
                  </a:lnTo>
                  <a:lnTo>
                    <a:pt x="490" y="136"/>
                  </a:lnTo>
                  <a:lnTo>
                    <a:pt x="500" y="158"/>
                  </a:lnTo>
                  <a:lnTo>
                    <a:pt x="510" y="182"/>
                  </a:lnTo>
                  <a:lnTo>
                    <a:pt x="516" y="208"/>
                  </a:lnTo>
                  <a:lnTo>
                    <a:pt x="520" y="234"/>
                  </a:lnTo>
                  <a:lnTo>
                    <a:pt x="520" y="260"/>
                  </a:lnTo>
                  <a:lnTo>
                    <a:pt x="520" y="260"/>
                  </a:lnTo>
                  <a:close/>
                </a:path>
              </a:pathLst>
            </a:custGeom>
            <a:solidFill>
              <a:srgbClr val="1F8811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384550" y="155575"/>
              <a:ext cx="4130675" cy="3587750"/>
            </a:xfrm>
            <a:custGeom>
              <a:avLst/>
              <a:gdLst>
                <a:gd name="T0" fmla="*/ 2232 w 2602"/>
                <a:gd name="T1" fmla="*/ 1922 h 2260"/>
                <a:gd name="T2" fmla="*/ 2026 w 2602"/>
                <a:gd name="T3" fmla="*/ 1804 h 2260"/>
                <a:gd name="T4" fmla="*/ 1624 w 2602"/>
                <a:gd name="T5" fmla="*/ 1606 h 2260"/>
                <a:gd name="T6" fmla="*/ 1520 w 2602"/>
                <a:gd name="T7" fmla="*/ 1528 h 2260"/>
                <a:gd name="T8" fmla="*/ 1520 w 2602"/>
                <a:gd name="T9" fmla="*/ 1484 h 2260"/>
                <a:gd name="T10" fmla="*/ 1510 w 2602"/>
                <a:gd name="T11" fmla="*/ 1430 h 2260"/>
                <a:gd name="T12" fmla="*/ 1486 w 2602"/>
                <a:gd name="T13" fmla="*/ 1382 h 2260"/>
                <a:gd name="T14" fmla="*/ 1454 w 2602"/>
                <a:gd name="T15" fmla="*/ 1342 h 2260"/>
                <a:gd name="T16" fmla="*/ 1412 w 2602"/>
                <a:gd name="T17" fmla="*/ 1312 h 2260"/>
                <a:gd name="T18" fmla="*/ 1362 w 2602"/>
                <a:gd name="T19" fmla="*/ 1290 h 2260"/>
                <a:gd name="T20" fmla="*/ 1378 w 2602"/>
                <a:gd name="T21" fmla="*/ 1050 h 2260"/>
                <a:gd name="T22" fmla="*/ 1404 w 2602"/>
                <a:gd name="T23" fmla="*/ 620 h 2260"/>
                <a:gd name="T24" fmla="*/ 1398 w 2602"/>
                <a:gd name="T25" fmla="*/ 438 h 2260"/>
                <a:gd name="T26" fmla="*/ 1378 w 2602"/>
                <a:gd name="T27" fmla="*/ 256 h 2260"/>
                <a:gd name="T28" fmla="*/ 1342 w 2602"/>
                <a:gd name="T29" fmla="*/ 66 h 2260"/>
                <a:gd name="T30" fmla="*/ 1322 w 2602"/>
                <a:gd name="T31" fmla="*/ 16 h 2260"/>
                <a:gd name="T32" fmla="*/ 1300 w 2602"/>
                <a:gd name="T33" fmla="*/ 0 h 2260"/>
                <a:gd name="T34" fmla="*/ 1286 w 2602"/>
                <a:gd name="T35" fmla="*/ 8 h 2260"/>
                <a:gd name="T36" fmla="*/ 1266 w 2602"/>
                <a:gd name="T37" fmla="*/ 46 h 2260"/>
                <a:gd name="T38" fmla="*/ 1236 w 2602"/>
                <a:gd name="T39" fmla="*/ 180 h 2260"/>
                <a:gd name="T40" fmla="*/ 1204 w 2602"/>
                <a:gd name="T41" fmla="*/ 438 h 2260"/>
                <a:gd name="T42" fmla="*/ 1198 w 2602"/>
                <a:gd name="T43" fmla="*/ 526 h 2260"/>
                <a:gd name="T44" fmla="*/ 1208 w 2602"/>
                <a:gd name="T45" fmla="*/ 824 h 2260"/>
                <a:gd name="T46" fmla="*/ 1238 w 2602"/>
                <a:gd name="T47" fmla="*/ 1290 h 2260"/>
                <a:gd name="T48" fmla="*/ 1206 w 2602"/>
                <a:gd name="T49" fmla="*/ 1302 h 2260"/>
                <a:gd name="T50" fmla="*/ 1162 w 2602"/>
                <a:gd name="T51" fmla="*/ 1332 h 2260"/>
                <a:gd name="T52" fmla="*/ 1124 w 2602"/>
                <a:gd name="T53" fmla="*/ 1368 h 2260"/>
                <a:gd name="T54" fmla="*/ 1098 w 2602"/>
                <a:gd name="T55" fmla="*/ 1414 h 2260"/>
                <a:gd name="T56" fmla="*/ 1082 w 2602"/>
                <a:gd name="T57" fmla="*/ 1466 h 2260"/>
                <a:gd name="T58" fmla="*/ 1080 w 2602"/>
                <a:gd name="T59" fmla="*/ 1502 h 2260"/>
                <a:gd name="T60" fmla="*/ 1086 w 2602"/>
                <a:gd name="T61" fmla="*/ 1552 h 2260"/>
                <a:gd name="T62" fmla="*/ 668 w 2602"/>
                <a:gd name="T63" fmla="*/ 1756 h 2260"/>
                <a:gd name="T64" fmla="*/ 406 w 2602"/>
                <a:gd name="T65" fmla="*/ 1898 h 2260"/>
                <a:gd name="T66" fmla="*/ 334 w 2602"/>
                <a:gd name="T67" fmla="*/ 1946 h 2260"/>
                <a:gd name="T68" fmla="*/ 126 w 2602"/>
                <a:gd name="T69" fmla="*/ 2102 h 2260"/>
                <a:gd name="T70" fmla="*/ 26 w 2602"/>
                <a:gd name="T71" fmla="*/ 2196 h 2260"/>
                <a:gd name="T72" fmla="*/ 2 w 2602"/>
                <a:gd name="T73" fmla="*/ 2234 h 2260"/>
                <a:gd name="T74" fmla="*/ 2 w 2602"/>
                <a:gd name="T75" fmla="*/ 2250 h 2260"/>
                <a:gd name="T76" fmla="*/ 26 w 2602"/>
                <a:gd name="T77" fmla="*/ 2260 h 2260"/>
                <a:gd name="T78" fmla="*/ 80 w 2602"/>
                <a:gd name="T79" fmla="*/ 2252 h 2260"/>
                <a:gd name="T80" fmla="*/ 262 w 2602"/>
                <a:gd name="T81" fmla="*/ 2188 h 2260"/>
                <a:gd name="T82" fmla="*/ 430 w 2602"/>
                <a:gd name="T83" fmla="*/ 2114 h 2260"/>
                <a:gd name="T84" fmla="*/ 590 w 2602"/>
                <a:gd name="T85" fmla="*/ 2028 h 2260"/>
                <a:gd name="T86" fmla="*/ 946 w 2602"/>
                <a:gd name="T87" fmla="*/ 1792 h 2260"/>
                <a:gd name="T88" fmla="*/ 1146 w 2602"/>
                <a:gd name="T89" fmla="*/ 1660 h 2260"/>
                <a:gd name="T90" fmla="*/ 1198 w 2602"/>
                <a:gd name="T91" fmla="*/ 1698 h 2260"/>
                <a:gd name="T92" fmla="*/ 1256 w 2602"/>
                <a:gd name="T93" fmla="*/ 1718 h 2260"/>
                <a:gd name="T94" fmla="*/ 1300 w 2602"/>
                <a:gd name="T95" fmla="*/ 1722 h 2260"/>
                <a:gd name="T96" fmla="*/ 1366 w 2602"/>
                <a:gd name="T97" fmla="*/ 1714 h 2260"/>
                <a:gd name="T98" fmla="*/ 1422 w 2602"/>
                <a:gd name="T99" fmla="*/ 1686 h 2260"/>
                <a:gd name="T100" fmla="*/ 1454 w 2602"/>
                <a:gd name="T101" fmla="*/ 1660 h 2260"/>
                <a:gd name="T102" fmla="*/ 1840 w 2602"/>
                <a:gd name="T103" fmla="*/ 1918 h 2260"/>
                <a:gd name="T104" fmla="*/ 2092 w 2602"/>
                <a:gd name="T105" fmla="*/ 2076 h 2260"/>
                <a:gd name="T106" fmla="*/ 2170 w 2602"/>
                <a:gd name="T107" fmla="*/ 2114 h 2260"/>
                <a:gd name="T108" fmla="*/ 2410 w 2602"/>
                <a:gd name="T109" fmla="*/ 2216 h 2260"/>
                <a:gd name="T110" fmla="*/ 2542 w 2602"/>
                <a:gd name="T111" fmla="*/ 2256 h 2260"/>
                <a:gd name="T112" fmla="*/ 2586 w 2602"/>
                <a:gd name="T113" fmla="*/ 2258 h 2260"/>
                <a:gd name="T114" fmla="*/ 2600 w 2602"/>
                <a:gd name="T115" fmla="*/ 2250 h 2260"/>
                <a:gd name="T116" fmla="*/ 2596 w 2602"/>
                <a:gd name="T117" fmla="*/ 2222 h 2260"/>
                <a:gd name="T118" fmla="*/ 2562 w 2602"/>
                <a:gd name="T119" fmla="*/ 2180 h 2260"/>
                <a:gd name="T120" fmla="*/ 2416 w 2602"/>
                <a:gd name="T121" fmla="*/ 2054 h 2260"/>
                <a:gd name="T122" fmla="*/ 2268 w 2602"/>
                <a:gd name="T123" fmla="*/ 1946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2" h="2260">
                  <a:moveTo>
                    <a:pt x="2268" y="1946"/>
                  </a:moveTo>
                  <a:lnTo>
                    <a:pt x="2268" y="1946"/>
                  </a:lnTo>
                  <a:lnTo>
                    <a:pt x="2232" y="1922"/>
                  </a:lnTo>
                  <a:lnTo>
                    <a:pt x="2194" y="1898"/>
                  </a:lnTo>
                  <a:lnTo>
                    <a:pt x="2114" y="1850"/>
                  </a:lnTo>
                  <a:lnTo>
                    <a:pt x="2026" y="1804"/>
                  </a:lnTo>
                  <a:lnTo>
                    <a:pt x="1932" y="1756"/>
                  </a:lnTo>
                  <a:lnTo>
                    <a:pt x="1730" y="1660"/>
                  </a:lnTo>
                  <a:lnTo>
                    <a:pt x="1624" y="1606"/>
                  </a:lnTo>
                  <a:lnTo>
                    <a:pt x="1516" y="1552"/>
                  </a:lnTo>
                  <a:lnTo>
                    <a:pt x="1516" y="1552"/>
                  </a:lnTo>
                  <a:lnTo>
                    <a:pt x="1520" y="1528"/>
                  </a:lnTo>
                  <a:lnTo>
                    <a:pt x="1522" y="1502"/>
                  </a:lnTo>
                  <a:lnTo>
                    <a:pt x="1522" y="1502"/>
                  </a:lnTo>
                  <a:lnTo>
                    <a:pt x="1520" y="1484"/>
                  </a:lnTo>
                  <a:lnTo>
                    <a:pt x="1518" y="1466"/>
                  </a:lnTo>
                  <a:lnTo>
                    <a:pt x="1514" y="1448"/>
                  </a:lnTo>
                  <a:lnTo>
                    <a:pt x="1510" y="1430"/>
                  </a:lnTo>
                  <a:lnTo>
                    <a:pt x="1504" y="1414"/>
                  </a:lnTo>
                  <a:lnTo>
                    <a:pt x="1496" y="1398"/>
                  </a:lnTo>
                  <a:lnTo>
                    <a:pt x="1486" y="1382"/>
                  </a:lnTo>
                  <a:lnTo>
                    <a:pt x="1476" y="1368"/>
                  </a:lnTo>
                  <a:lnTo>
                    <a:pt x="1466" y="1356"/>
                  </a:lnTo>
                  <a:lnTo>
                    <a:pt x="1454" y="1342"/>
                  </a:lnTo>
                  <a:lnTo>
                    <a:pt x="1440" y="1332"/>
                  </a:lnTo>
                  <a:lnTo>
                    <a:pt x="1426" y="1320"/>
                  </a:lnTo>
                  <a:lnTo>
                    <a:pt x="1412" y="1312"/>
                  </a:lnTo>
                  <a:lnTo>
                    <a:pt x="1396" y="1302"/>
                  </a:lnTo>
                  <a:lnTo>
                    <a:pt x="1380" y="1296"/>
                  </a:lnTo>
                  <a:lnTo>
                    <a:pt x="1362" y="1290"/>
                  </a:lnTo>
                  <a:lnTo>
                    <a:pt x="1362" y="1290"/>
                  </a:lnTo>
                  <a:lnTo>
                    <a:pt x="1370" y="1168"/>
                  </a:lnTo>
                  <a:lnTo>
                    <a:pt x="1378" y="1050"/>
                  </a:lnTo>
                  <a:lnTo>
                    <a:pt x="1394" y="824"/>
                  </a:lnTo>
                  <a:lnTo>
                    <a:pt x="1400" y="720"/>
                  </a:lnTo>
                  <a:lnTo>
                    <a:pt x="1404" y="620"/>
                  </a:lnTo>
                  <a:lnTo>
                    <a:pt x="1404" y="526"/>
                  </a:lnTo>
                  <a:lnTo>
                    <a:pt x="1402" y="482"/>
                  </a:lnTo>
                  <a:lnTo>
                    <a:pt x="1398" y="438"/>
                  </a:lnTo>
                  <a:lnTo>
                    <a:pt x="1398" y="438"/>
                  </a:lnTo>
                  <a:lnTo>
                    <a:pt x="1388" y="342"/>
                  </a:lnTo>
                  <a:lnTo>
                    <a:pt x="1378" y="256"/>
                  </a:lnTo>
                  <a:lnTo>
                    <a:pt x="1366" y="180"/>
                  </a:lnTo>
                  <a:lnTo>
                    <a:pt x="1354" y="118"/>
                  </a:lnTo>
                  <a:lnTo>
                    <a:pt x="1342" y="66"/>
                  </a:lnTo>
                  <a:lnTo>
                    <a:pt x="1336" y="46"/>
                  </a:lnTo>
                  <a:lnTo>
                    <a:pt x="1328" y="30"/>
                  </a:lnTo>
                  <a:lnTo>
                    <a:pt x="1322" y="16"/>
                  </a:lnTo>
                  <a:lnTo>
                    <a:pt x="1314" y="8"/>
                  </a:lnTo>
                  <a:lnTo>
                    <a:pt x="1308" y="2"/>
                  </a:lnTo>
                  <a:lnTo>
                    <a:pt x="1300" y="0"/>
                  </a:lnTo>
                  <a:lnTo>
                    <a:pt x="1300" y="0"/>
                  </a:lnTo>
                  <a:lnTo>
                    <a:pt x="1294" y="2"/>
                  </a:lnTo>
                  <a:lnTo>
                    <a:pt x="1286" y="8"/>
                  </a:lnTo>
                  <a:lnTo>
                    <a:pt x="1280" y="16"/>
                  </a:lnTo>
                  <a:lnTo>
                    <a:pt x="1272" y="30"/>
                  </a:lnTo>
                  <a:lnTo>
                    <a:pt x="1266" y="46"/>
                  </a:lnTo>
                  <a:lnTo>
                    <a:pt x="1260" y="66"/>
                  </a:lnTo>
                  <a:lnTo>
                    <a:pt x="1248" y="118"/>
                  </a:lnTo>
                  <a:lnTo>
                    <a:pt x="1236" y="180"/>
                  </a:lnTo>
                  <a:lnTo>
                    <a:pt x="1224" y="256"/>
                  </a:lnTo>
                  <a:lnTo>
                    <a:pt x="1214" y="342"/>
                  </a:lnTo>
                  <a:lnTo>
                    <a:pt x="1204" y="438"/>
                  </a:lnTo>
                  <a:lnTo>
                    <a:pt x="1204" y="438"/>
                  </a:lnTo>
                  <a:lnTo>
                    <a:pt x="1200" y="482"/>
                  </a:lnTo>
                  <a:lnTo>
                    <a:pt x="1198" y="526"/>
                  </a:lnTo>
                  <a:lnTo>
                    <a:pt x="1198" y="620"/>
                  </a:lnTo>
                  <a:lnTo>
                    <a:pt x="1202" y="720"/>
                  </a:lnTo>
                  <a:lnTo>
                    <a:pt x="1208" y="824"/>
                  </a:lnTo>
                  <a:lnTo>
                    <a:pt x="1224" y="1050"/>
                  </a:lnTo>
                  <a:lnTo>
                    <a:pt x="1232" y="1168"/>
                  </a:lnTo>
                  <a:lnTo>
                    <a:pt x="1238" y="1290"/>
                  </a:lnTo>
                  <a:lnTo>
                    <a:pt x="1238" y="1290"/>
                  </a:lnTo>
                  <a:lnTo>
                    <a:pt x="1222" y="1296"/>
                  </a:lnTo>
                  <a:lnTo>
                    <a:pt x="1206" y="1302"/>
                  </a:lnTo>
                  <a:lnTo>
                    <a:pt x="1190" y="1312"/>
                  </a:lnTo>
                  <a:lnTo>
                    <a:pt x="1176" y="1320"/>
                  </a:lnTo>
                  <a:lnTo>
                    <a:pt x="1162" y="1332"/>
                  </a:lnTo>
                  <a:lnTo>
                    <a:pt x="1148" y="1342"/>
                  </a:lnTo>
                  <a:lnTo>
                    <a:pt x="1136" y="1356"/>
                  </a:lnTo>
                  <a:lnTo>
                    <a:pt x="1124" y="1368"/>
                  </a:lnTo>
                  <a:lnTo>
                    <a:pt x="1114" y="1382"/>
                  </a:lnTo>
                  <a:lnTo>
                    <a:pt x="1106" y="1398"/>
                  </a:lnTo>
                  <a:lnTo>
                    <a:pt x="1098" y="1414"/>
                  </a:lnTo>
                  <a:lnTo>
                    <a:pt x="1092" y="1430"/>
                  </a:lnTo>
                  <a:lnTo>
                    <a:pt x="1086" y="1448"/>
                  </a:lnTo>
                  <a:lnTo>
                    <a:pt x="1082" y="1466"/>
                  </a:lnTo>
                  <a:lnTo>
                    <a:pt x="1080" y="1484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2" y="1528"/>
                  </a:lnTo>
                  <a:lnTo>
                    <a:pt x="1086" y="1552"/>
                  </a:lnTo>
                  <a:lnTo>
                    <a:pt x="1086" y="1552"/>
                  </a:lnTo>
                  <a:lnTo>
                    <a:pt x="976" y="1606"/>
                  </a:lnTo>
                  <a:lnTo>
                    <a:pt x="870" y="1660"/>
                  </a:lnTo>
                  <a:lnTo>
                    <a:pt x="668" y="1756"/>
                  </a:lnTo>
                  <a:lnTo>
                    <a:pt x="574" y="1804"/>
                  </a:lnTo>
                  <a:lnTo>
                    <a:pt x="488" y="1850"/>
                  </a:lnTo>
                  <a:lnTo>
                    <a:pt x="406" y="1898"/>
                  </a:lnTo>
                  <a:lnTo>
                    <a:pt x="368" y="1922"/>
                  </a:lnTo>
                  <a:lnTo>
                    <a:pt x="334" y="1946"/>
                  </a:lnTo>
                  <a:lnTo>
                    <a:pt x="334" y="1946"/>
                  </a:lnTo>
                  <a:lnTo>
                    <a:pt x="254" y="2002"/>
                  </a:lnTo>
                  <a:lnTo>
                    <a:pt x="184" y="2054"/>
                  </a:lnTo>
                  <a:lnTo>
                    <a:pt x="126" y="2102"/>
                  </a:lnTo>
                  <a:lnTo>
                    <a:pt x="76" y="2144"/>
                  </a:lnTo>
                  <a:lnTo>
                    <a:pt x="40" y="2180"/>
                  </a:lnTo>
                  <a:lnTo>
                    <a:pt x="26" y="2196"/>
                  </a:lnTo>
                  <a:lnTo>
                    <a:pt x="14" y="2210"/>
                  </a:lnTo>
                  <a:lnTo>
                    <a:pt x="6" y="2222"/>
                  </a:lnTo>
                  <a:lnTo>
                    <a:pt x="2" y="2234"/>
                  </a:lnTo>
                  <a:lnTo>
                    <a:pt x="0" y="2242"/>
                  </a:lnTo>
                  <a:lnTo>
                    <a:pt x="2" y="2250"/>
                  </a:lnTo>
                  <a:lnTo>
                    <a:pt x="2" y="2250"/>
                  </a:lnTo>
                  <a:lnTo>
                    <a:pt x="6" y="2254"/>
                  </a:lnTo>
                  <a:lnTo>
                    <a:pt x="16" y="2258"/>
                  </a:lnTo>
                  <a:lnTo>
                    <a:pt x="26" y="2260"/>
                  </a:lnTo>
                  <a:lnTo>
                    <a:pt x="42" y="2258"/>
                  </a:lnTo>
                  <a:lnTo>
                    <a:pt x="60" y="2256"/>
                  </a:lnTo>
                  <a:lnTo>
                    <a:pt x="80" y="2252"/>
                  </a:lnTo>
                  <a:lnTo>
                    <a:pt x="130" y="2238"/>
                  </a:lnTo>
                  <a:lnTo>
                    <a:pt x="192" y="2216"/>
                  </a:lnTo>
                  <a:lnTo>
                    <a:pt x="262" y="2188"/>
                  </a:lnTo>
                  <a:lnTo>
                    <a:pt x="342" y="2154"/>
                  </a:lnTo>
                  <a:lnTo>
                    <a:pt x="430" y="2114"/>
                  </a:lnTo>
                  <a:lnTo>
                    <a:pt x="430" y="2114"/>
                  </a:lnTo>
                  <a:lnTo>
                    <a:pt x="470" y="2096"/>
                  </a:lnTo>
                  <a:lnTo>
                    <a:pt x="508" y="2076"/>
                  </a:lnTo>
                  <a:lnTo>
                    <a:pt x="590" y="2028"/>
                  </a:lnTo>
                  <a:lnTo>
                    <a:pt x="674" y="1976"/>
                  </a:lnTo>
                  <a:lnTo>
                    <a:pt x="762" y="1918"/>
                  </a:lnTo>
                  <a:lnTo>
                    <a:pt x="946" y="1792"/>
                  </a:lnTo>
                  <a:lnTo>
                    <a:pt x="1044" y="1726"/>
                  </a:lnTo>
                  <a:lnTo>
                    <a:pt x="1146" y="1660"/>
                  </a:lnTo>
                  <a:lnTo>
                    <a:pt x="1146" y="1660"/>
                  </a:lnTo>
                  <a:lnTo>
                    <a:pt x="1162" y="1674"/>
                  </a:lnTo>
                  <a:lnTo>
                    <a:pt x="1180" y="1686"/>
                  </a:lnTo>
                  <a:lnTo>
                    <a:pt x="1198" y="1698"/>
                  </a:lnTo>
                  <a:lnTo>
                    <a:pt x="1216" y="1706"/>
                  </a:lnTo>
                  <a:lnTo>
                    <a:pt x="1236" y="1714"/>
                  </a:lnTo>
                  <a:lnTo>
                    <a:pt x="1256" y="1718"/>
                  </a:lnTo>
                  <a:lnTo>
                    <a:pt x="1278" y="1722"/>
                  </a:lnTo>
                  <a:lnTo>
                    <a:pt x="1300" y="1722"/>
                  </a:lnTo>
                  <a:lnTo>
                    <a:pt x="1300" y="1722"/>
                  </a:lnTo>
                  <a:lnTo>
                    <a:pt x="1322" y="1722"/>
                  </a:lnTo>
                  <a:lnTo>
                    <a:pt x="1344" y="1718"/>
                  </a:lnTo>
                  <a:lnTo>
                    <a:pt x="1366" y="1714"/>
                  </a:lnTo>
                  <a:lnTo>
                    <a:pt x="1386" y="1706"/>
                  </a:lnTo>
                  <a:lnTo>
                    <a:pt x="1404" y="1698"/>
                  </a:lnTo>
                  <a:lnTo>
                    <a:pt x="1422" y="1686"/>
                  </a:lnTo>
                  <a:lnTo>
                    <a:pt x="1438" y="1674"/>
                  </a:lnTo>
                  <a:lnTo>
                    <a:pt x="1454" y="1660"/>
                  </a:lnTo>
                  <a:lnTo>
                    <a:pt x="1454" y="1660"/>
                  </a:lnTo>
                  <a:lnTo>
                    <a:pt x="1556" y="1726"/>
                  </a:lnTo>
                  <a:lnTo>
                    <a:pt x="1654" y="1792"/>
                  </a:lnTo>
                  <a:lnTo>
                    <a:pt x="1840" y="1918"/>
                  </a:lnTo>
                  <a:lnTo>
                    <a:pt x="1928" y="1976"/>
                  </a:lnTo>
                  <a:lnTo>
                    <a:pt x="2012" y="2028"/>
                  </a:lnTo>
                  <a:lnTo>
                    <a:pt x="2092" y="2076"/>
                  </a:lnTo>
                  <a:lnTo>
                    <a:pt x="2132" y="2096"/>
                  </a:lnTo>
                  <a:lnTo>
                    <a:pt x="2170" y="2114"/>
                  </a:lnTo>
                  <a:lnTo>
                    <a:pt x="2170" y="2114"/>
                  </a:lnTo>
                  <a:lnTo>
                    <a:pt x="2260" y="2154"/>
                  </a:lnTo>
                  <a:lnTo>
                    <a:pt x="2340" y="2188"/>
                  </a:lnTo>
                  <a:lnTo>
                    <a:pt x="2410" y="2216"/>
                  </a:lnTo>
                  <a:lnTo>
                    <a:pt x="2472" y="2238"/>
                  </a:lnTo>
                  <a:lnTo>
                    <a:pt x="2522" y="2252"/>
                  </a:lnTo>
                  <a:lnTo>
                    <a:pt x="2542" y="2256"/>
                  </a:lnTo>
                  <a:lnTo>
                    <a:pt x="2560" y="2258"/>
                  </a:lnTo>
                  <a:lnTo>
                    <a:pt x="2574" y="2260"/>
                  </a:lnTo>
                  <a:lnTo>
                    <a:pt x="2586" y="2258"/>
                  </a:lnTo>
                  <a:lnTo>
                    <a:pt x="2594" y="2254"/>
                  </a:lnTo>
                  <a:lnTo>
                    <a:pt x="2600" y="2250"/>
                  </a:lnTo>
                  <a:lnTo>
                    <a:pt x="2600" y="2250"/>
                  </a:lnTo>
                  <a:lnTo>
                    <a:pt x="2602" y="2242"/>
                  </a:lnTo>
                  <a:lnTo>
                    <a:pt x="2600" y="2234"/>
                  </a:lnTo>
                  <a:lnTo>
                    <a:pt x="2596" y="2222"/>
                  </a:lnTo>
                  <a:lnTo>
                    <a:pt x="2588" y="2210"/>
                  </a:lnTo>
                  <a:lnTo>
                    <a:pt x="2576" y="2196"/>
                  </a:lnTo>
                  <a:lnTo>
                    <a:pt x="2562" y="2180"/>
                  </a:lnTo>
                  <a:lnTo>
                    <a:pt x="2524" y="2144"/>
                  </a:lnTo>
                  <a:lnTo>
                    <a:pt x="2476" y="2102"/>
                  </a:lnTo>
                  <a:lnTo>
                    <a:pt x="2416" y="2054"/>
                  </a:lnTo>
                  <a:lnTo>
                    <a:pt x="2348" y="2002"/>
                  </a:lnTo>
                  <a:lnTo>
                    <a:pt x="2268" y="1946"/>
                  </a:lnTo>
                  <a:lnTo>
                    <a:pt x="2268" y="1946"/>
                  </a:lnTo>
                  <a:close/>
                </a:path>
              </a:pathLst>
            </a:custGeom>
            <a:solidFill>
              <a:srgbClr val="10AB00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空心弧 13"/>
          <p:cNvSpPr/>
          <p:nvPr/>
        </p:nvSpPr>
        <p:spPr>
          <a:xfrm rot="5400000">
            <a:off x="464821" y="1046707"/>
            <a:ext cx="2429208" cy="2429208"/>
          </a:xfrm>
          <a:prstGeom prst="blockArc">
            <a:avLst>
              <a:gd name="adj1" fmla="val 10800000"/>
              <a:gd name="adj2" fmla="val 3626615"/>
              <a:gd name="adj3" fmla="val 9644"/>
            </a:avLst>
          </a:prstGeom>
          <a:solidFill>
            <a:srgbClr val="1F8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7310083" y="2472058"/>
            <a:ext cx="295946" cy="1168072"/>
          </a:xfrm>
          <a:custGeom>
            <a:avLst/>
            <a:gdLst>
              <a:gd name="T0" fmla="*/ 176 w 354"/>
              <a:gd name="T1" fmla="*/ 16 h 3204"/>
              <a:gd name="T2" fmla="*/ 176 w 354"/>
              <a:gd name="T3" fmla="*/ 16 h 3204"/>
              <a:gd name="T4" fmla="*/ 148 w 354"/>
              <a:gd name="T5" fmla="*/ 14 h 3204"/>
              <a:gd name="T6" fmla="*/ 120 w 354"/>
              <a:gd name="T7" fmla="*/ 12 h 3204"/>
              <a:gd name="T8" fmla="*/ 90 w 354"/>
              <a:gd name="T9" fmla="*/ 6 h 3204"/>
              <a:gd name="T10" fmla="*/ 64 w 354"/>
              <a:gd name="T11" fmla="*/ 0 h 3204"/>
              <a:gd name="T12" fmla="*/ 0 w 354"/>
              <a:gd name="T13" fmla="*/ 3204 h 3204"/>
              <a:gd name="T14" fmla="*/ 354 w 354"/>
              <a:gd name="T15" fmla="*/ 3204 h 3204"/>
              <a:gd name="T16" fmla="*/ 290 w 354"/>
              <a:gd name="T17" fmla="*/ 0 h 3204"/>
              <a:gd name="T18" fmla="*/ 290 w 354"/>
              <a:gd name="T19" fmla="*/ 0 h 3204"/>
              <a:gd name="T20" fmla="*/ 262 w 354"/>
              <a:gd name="T21" fmla="*/ 6 h 3204"/>
              <a:gd name="T22" fmla="*/ 234 w 354"/>
              <a:gd name="T23" fmla="*/ 12 h 3204"/>
              <a:gd name="T24" fmla="*/ 206 w 354"/>
              <a:gd name="T25" fmla="*/ 14 h 3204"/>
              <a:gd name="T26" fmla="*/ 176 w 354"/>
              <a:gd name="T27" fmla="*/ 16 h 3204"/>
              <a:gd name="T28" fmla="*/ 176 w 354"/>
              <a:gd name="T29" fmla="*/ 16 h 3204"/>
              <a:gd name="connsiteX0" fmla="*/ 6494 w 11522"/>
              <a:gd name="connsiteY0" fmla="*/ 50 h 10000"/>
              <a:gd name="connsiteX1" fmla="*/ 6494 w 11522"/>
              <a:gd name="connsiteY1" fmla="*/ 50 h 10000"/>
              <a:gd name="connsiteX2" fmla="*/ 5703 w 11522"/>
              <a:gd name="connsiteY2" fmla="*/ 44 h 10000"/>
              <a:gd name="connsiteX3" fmla="*/ 4912 w 11522"/>
              <a:gd name="connsiteY3" fmla="*/ 37 h 10000"/>
              <a:gd name="connsiteX4" fmla="*/ 4064 w 11522"/>
              <a:gd name="connsiteY4" fmla="*/ 19 h 10000"/>
              <a:gd name="connsiteX5" fmla="*/ 3330 w 11522"/>
              <a:gd name="connsiteY5" fmla="*/ 0 h 10000"/>
              <a:gd name="connsiteX6" fmla="*/ 0 w 11522"/>
              <a:gd name="connsiteY6" fmla="*/ 10000 h 10000"/>
              <a:gd name="connsiteX7" fmla="*/ 11522 w 11522"/>
              <a:gd name="connsiteY7" fmla="*/ 10000 h 10000"/>
              <a:gd name="connsiteX8" fmla="*/ 9714 w 11522"/>
              <a:gd name="connsiteY8" fmla="*/ 0 h 10000"/>
              <a:gd name="connsiteX9" fmla="*/ 9714 w 11522"/>
              <a:gd name="connsiteY9" fmla="*/ 0 h 10000"/>
              <a:gd name="connsiteX10" fmla="*/ 8923 w 11522"/>
              <a:gd name="connsiteY10" fmla="*/ 19 h 10000"/>
              <a:gd name="connsiteX11" fmla="*/ 8132 w 11522"/>
              <a:gd name="connsiteY11" fmla="*/ 37 h 10000"/>
              <a:gd name="connsiteX12" fmla="*/ 7341 w 11522"/>
              <a:gd name="connsiteY12" fmla="*/ 44 h 10000"/>
              <a:gd name="connsiteX13" fmla="*/ 6494 w 11522"/>
              <a:gd name="connsiteY13" fmla="*/ 50 h 10000"/>
              <a:gd name="connsiteX14" fmla="*/ 6494 w 11522"/>
              <a:gd name="connsiteY14" fmla="*/ 50 h 10000"/>
              <a:gd name="connsiteX0" fmla="*/ 6494 w 13252"/>
              <a:gd name="connsiteY0" fmla="*/ 50 h 10000"/>
              <a:gd name="connsiteX1" fmla="*/ 6494 w 13252"/>
              <a:gd name="connsiteY1" fmla="*/ 50 h 10000"/>
              <a:gd name="connsiteX2" fmla="*/ 5703 w 13252"/>
              <a:gd name="connsiteY2" fmla="*/ 44 h 10000"/>
              <a:gd name="connsiteX3" fmla="*/ 4912 w 13252"/>
              <a:gd name="connsiteY3" fmla="*/ 37 h 10000"/>
              <a:gd name="connsiteX4" fmla="*/ 4064 w 13252"/>
              <a:gd name="connsiteY4" fmla="*/ 19 h 10000"/>
              <a:gd name="connsiteX5" fmla="*/ 3330 w 13252"/>
              <a:gd name="connsiteY5" fmla="*/ 0 h 10000"/>
              <a:gd name="connsiteX6" fmla="*/ 0 w 13252"/>
              <a:gd name="connsiteY6" fmla="*/ 10000 h 10000"/>
              <a:gd name="connsiteX7" fmla="*/ 13252 w 13252"/>
              <a:gd name="connsiteY7" fmla="*/ 9935 h 10000"/>
              <a:gd name="connsiteX8" fmla="*/ 9714 w 13252"/>
              <a:gd name="connsiteY8" fmla="*/ 0 h 10000"/>
              <a:gd name="connsiteX9" fmla="*/ 9714 w 13252"/>
              <a:gd name="connsiteY9" fmla="*/ 0 h 10000"/>
              <a:gd name="connsiteX10" fmla="*/ 8923 w 13252"/>
              <a:gd name="connsiteY10" fmla="*/ 19 h 10000"/>
              <a:gd name="connsiteX11" fmla="*/ 8132 w 13252"/>
              <a:gd name="connsiteY11" fmla="*/ 37 h 10000"/>
              <a:gd name="connsiteX12" fmla="*/ 7341 w 13252"/>
              <a:gd name="connsiteY12" fmla="*/ 44 h 10000"/>
              <a:gd name="connsiteX13" fmla="*/ 6494 w 13252"/>
              <a:gd name="connsiteY13" fmla="*/ 50 h 10000"/>
              <a:gd name="connsiteX14" fmla="*/ 6494 w 13252"/>
              <a:gd name="connsiteY14" fmla="*/ 50 h 10000"/>
              <a:gd name="connsiteX0" fmla="*/ 6494 w 13460"/>
              <a:gd name="connsiteY0" fmla="*/ 50 h 10040"/>
              <a:gd name="connsiteX1" fmla="*/ 6494 w 13460"/>
              <a:gd name="connsiteY1" fmla="*/ 50 h 10040"/>
              <a:gd name="connsiteX2" fmla="*/ 5703 w 13460"/>
              <a:gd name="connsiteY2" fmla="*/ 44 h 10040"/>
              <a:gd name="connsiteX3" fmla="*/ 4912 w 13460"/>
              <a:gd name="connsiteY3" fmla="*/ 37 h 10040"/>
              <a:gd name="connsiteX4" fmla="*/ 4064 w 13460"/>
              <a:gd name="connsiteY4" fmla="*/ 19 h 10040"/>
              <a:gd name="connsiteX5" fmla="*/ 3330 w 13460"/>
              <a:gd name="connsiteY5" fmla="*/ 0 h 10040"/>
              <a:gd name="connsiteX6" fmla="*/ 0 w 13460"/>
              <a:gd name="connsiteY6" fmla="*/ 10000 h 10040"/>
              <a:gd name="connsiteX7" fmla="*/ 13460 w 13460"/>
              <a:gd name="connsiteY7" fmla="*/ 10040 h 10040"/>
              <a:gd name="connsiteX8" fmla="*/ 9714 w 13460"/>
              <a:gd name="connsiteY8" fmla="*/ 0 h 10040"/>
              <a:gd name="connsiteX9" fmla="*/ 9714 w 13460"/>
              <a:gd name="connsiteY9" fmla="*/ 0 h 10040"/>
              <a:gd name="connsiteX10" fmla="*/ 8923 w 13460"/>
              <a:gd name="connsiteY10" fmla="*/ 19 h 10040"/>
              <a:gd name="connsiteX11" fmla="*/ 8132 w 13460"/>
              <a:gd name="connsiteY11" fmla="*/ 37 h 10040"/>
              <a:gd name="connsiteX12" fmla="*/ 7341 w 13460"/>
              <a:gd name="connsiteY12" fmla="*/ 44 h 10040"/>
              <a:gd name="connsiteX13" fmla="*/ 6494 w 13460"/>
              <a:gd name="connsiteY13" fmla="*/ 50 h 10040"/>
              <a:gd name="connsiteX14" fmla="*/ 6494 w 13460"/>
              <a:gd name="connsiteY14" fmla="*/ 5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60" h="10040">
                <a:moveTo>
                  <a:pt x="6494" y="50"/>
                </a:moveTo>
                <a:lnTo>
                  <a:pt x="6494" y="50"/>
                </a:lnTo>
                <a:lnTo>
                  <a:pt x="5703" y="44"/>
                </a:lnTo>
                <a:lnTo>
                  <a:pt x="4912" y="37"/>
                </a:lnTo>
                <a:lnTo>
                  <a:pt x="4064" y="19"/>
                </a:lnTo>
                <a:lnTo>
                  <a:pt x="3330" y="0"/>
                </a:lnTo>
                <a:lnTo>
                  <a:pt x="0" y="10000"/>
                </a:lnTo>
                <a:lnTo>
                  <a:pt x="13460" y="10040"/>
                </a:lnTo>
                <a:lnTo>
                  <a:pt x="9714" y="0"/>
                </a:lnTo>
                <a:lnTo>
                  <a:pt x="9714" y="0"/>
                </a:lnTo>
                <a:lnTo>
                  <a:pt x="8923" y="19"/>
                </a:lnTo>
                <a:lnTo>
                  <a:pt x="8132" y="37"/>
                </a:lnTo>
                <a:lnTo>
                  <a:pt x="7341" y="44"/>
                </a:lnTo>
                <a:lnTo>
                  <a:pt x="6494" y="50"/>
                </a:lnTo>
                <a:lnTo>
                  <a:pt x="6494" y="50"/>
                </a:lnTo>
                <a:close/>
              </a:path>
            </a:pathLst>
          </a:custGeom>
          <a:gradFill flip="none" rotWithShape="1">
            <a:gsLst>
              <a:gs pos="0">
                <a:srgbClr val="1F8811"/>
              </a:gs>
              <a:gs pos="6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aseline="-250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6558056" y="1361311"/>
            <a:ext cx="1800000" cy="1800000"/>
            <a:chOff x="3063875" y="155575"/>
            <a:chExt cx="4772025" cy="476885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063875" y="155575"/>
              <a:ext cx="4772025" cy="4768850"/>
            </a:xfrm>
            <a:custGeom>
              <a:avLst/>
              <a:gdLst>
                <a:gd name="T0" fmla="*/ 3004 w 3006"/>
                <a:gd name="T1" fmla="*/ 1580 h 3004"/>
                <a:gd name="T2" fmla="*/ 2974 w 3006"/>
                <a:gd name="T3" fmla="*/ 1804 h 3004"/>
                <a:gd name="T4" fmla="*/ 2914 w 3006"/>
                <a:gd name="T5" fmla="*/ 2018 h 3004"/>
                <a:gd name="T6" fmla="*/ 2824 w 3006"/>
                <a:gd name="T7" fmla="*/ 2218 h 3004"/>
                <a:gd name="T8" fmla="*/ 2706 w 3006"/>
                <a:gd name="T9" fmla="*/ 2402 h 3004"/>
                <a:gd name="T10" fmla="*/ 2566 w 3006"/>
                <a:gd name="T11" fmla="*/ 2564 h 3004"/>
                <a:gd name="T12" fmla="*/ 2402 w 3006"/>
                <a:gd name="T13" fmla="*/ 2706 h 3004"/>
                <a:gd name="T14" fmla="*/ 2218 w 3006"/>
                <a:gd name="T15" fmla="*/ 2824 h 3004"/>
                <a:gd name="T16" fmla="*/ 2020 w 3006"/>
                <a:gd name="T17" fmla="*/ 2914 h 3004"/>
                <a:gd name="T18" fmla="*/ 1806 w 3006"/>
                <a:gd name="T19" fmla="*/ 2974 h 3004"/>
                <a:gd name="T20" fmla="*/ 1580 w 3006"/>
                <a:gd name="T21" fmla="*/ 3002 h 3004"/>
                <a:gd name="T22" fmla="*/ 1426 w 3006"/>
                <a:gd name="T23" fmla="*/ 3002 h 3004"/>
                <a:gd name="T24" fmla="*/ 1200 w 3006"/>
                <a:gd name="T25" fmla="*/ 2974 h 3004"/>
                <a:gd name="T26" fmla="*/ 986 w 3006"/>
                <a:gd name="T27" fmla="*/ 2914 h 3004"/>
                <a:gd name="T28" fmla="*/ 786 w 3006"/>
                <a:gd name="T29" fmla="*/ 2824 h 3004"/>
                <a:gd name="T30" fmla="*/ 604 w 3006"/>
                <a:gd name="T31" fmla="*/ 2706 h 3004"/>
                <a:gd name="T32" fmla="*/ 440 w 3006"/>
                <a:gd name="T33" fmla="*/ 2564 h 3004"/>
                <a:gd name="T34" fmla="*/ 298 w 3006"/>
                <a:gd name="T35" fmla="*/ 2402 h 3004"/>
                <a:gd name="T36" fmla="*/ 182 w 3006"/>
                <a:gd name="T37" fmla="*/ 2218 h 3004"/>
                <a:gd name="T38" fmla="*/ 92 w 3006"/>
                <a:gd name="T39" fmla="*/ 2018 h 3004"/>
                <a:gd name="T40" fmla="*/ 30 w 3006"/>
                <a:gd name="T41" fmla="*/ 1804 h 3004"/>
                <a:gd name="T42" fmla="*/ 2 w 3006"/>
                <a:gd name="T43" fmla="*/ 1580 h 3004"/>
                <a:gd name="T44" fmla="*/ 2 w 3006"/>
                <a:gd name="T45" fmla="*/ 1424 h 3004"/>
                <a:gd name="T46" fmla="*/ 30 w 3006"/>
                <a:gd name="T47" fmla="*/ 1200 h 3004"/>
                <a:gd name="T48" fmla="*/ 92 w 3006"/>
                <a:gd name="T49" fmla="*/ 986 h 3004"/>
                <a:gd name="T50" fmla="*/ 182 w 3006"/>
                <a:gd name="T51" fmla="*/ 786 h 3004"/>
                <a:gd name="T52" fmla="*/ 298 w 3006"/>
                <a:gd name="T53" fmla="*/ 602 h 3004"/>
                <a:gd name="T54" fmla="*/ 440 w 3006"/>
                <a:gd name="T55" fmla="*/ 440 h 3004"/>
                <a:gd name="T56" fmla="*/ 604 w 3006"/>
                <a:gd name="T57" fmla="*/ 298 h 3004"/>
                <a:gd name="T58" fmla="*/ 786 w 3006"/>
                <a:gd name="T59" fmla="*/ 180 h 3004"/>
                <a:gd name="T60" fmla="*/ 986 w 3006"/>
                <a:gd name="T61" fmla="*/ 90 h 3004"/>
                <a:gd name="T62" fmla="*/ 1200 w 3006"/>
                <a:gd name="T63" fmla="*/ 30 h 3004"/>
                <a:gd name="T64" fmla="*/ 1426 w 3006"/>
                <a:gd name="T65" fmla="*/ 2 h 3004"/>
                <a:gd name="T66" fmla="*/ 1580 w 3006"/>
                <a:gd name="T67" fmla="*/ 2 h 3004"/>
                <a:gd name="T68" fmla="*/ 1806 w 3006"/>
                <a:gd name="T69" fmla="*/ 30 h 3004"/>
                <a:gd name="T70" fmla="*/ 2020 w 3006"/>
                <a:gd name="T71" fmla="*/ 90 h 3004"/>
                <a:gd name="T72" fmla="*/ 2218 w 3006"/>
                <a:gd name="T73" fmla="*/ 180 h 3004"/>
                <a:gd name="T74" fmla="*/ 2402 w 3006"/>
                <a:gd name="T75" fmla="*/ 298 h 3004"/>
                <a:gd name="T76" fmla="*/ 2566 w 3006"/>
                <a:gd name="T77" fmla="*/ 440 h 3004"/>
                <a:gd name="T78" fmla="*/ 2706 w 3006"/>
                <a:gd name="T79" fmla="*/ 602 h 3004"/>
                <a:gd name="T80" fmla="*/ 2824 w 3006"/>
                <a:gd name="T81" fmla="*/ 786 h 3004"/>
                <a:gd name="T82" fmla="*/ 2914 w 3006"/>
                <a:gd name="T83" fmla="*/ 986 h 3004"/>
                <a:gd name="T84" fmla="*/ 2974 w 3006"/>
                <a:gd name="T85" fmla="*/ 1200 h 3004"/>
                <a:gd name="T86" fmla="*/ 3004 w 3006"/>
                <a:gd name="T87" fmla="*/ 142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6" h="3004">
                  <a:moveTo>
                    <a:pt x="3006" y="1502"/>
                  </a:moveTo>
                  <a:lnTo>
                    <a:pt x="3006" y="1502"/>
                  </a:lnTo>
                  <a:lnTo>
                    <a:pt x="3004" y="1580"/>
                  </a:lnTo>
                  <a:lnTo>
                    <a:pt x="2998" y="1656"/>
                  </a:lnTo>
                  <a:lnTo>
                    <a:pt x="2988" y="1730"/>
                  </a:lnTo>
                  <a:lnTo>
                    <a:pt x="2974" y="1804"/>
                  </a:lnTo>
                  <a:lnTo>
                    <a:pt x="2958" y="1878"/>
                  </a:lnTo>
                  <a:lnTo>
                    <a:pt x="2938" y="1948"/>
                  </a:lnTo>
                  <a:lnTo>
                    <a:pt x="2914" y="2018"/>
                  </a:lnTo>
                  <a:lnTo>
                    <a:pt x="2888" y="2088"/>
                  </a:lnTo>
                  <a:lnTo>
                    <a:pt x="2858" y="2154"/>
                  </a:lnTo>
                  <a:lnTo>
                    <a:pt x="2824" y="2218"/>
                  </a:lnTo>
                  <a:lnTo>
                    <a:pt x="2788" y="2282"/>
                  </a:lnTo>
                  <a:lnTo>
                    <a:pt x="2748" y="2342"/>
                  </a:lnTo>
                  <a:lnTo>
                    <a:pt x="2706" y="2402"/>
                  </a:lnTo>
                  <a:lnTo>
                    <a:pt x="2662" y="2458"/>
                  </a:lnTo>
                  <a:lnTo>
                    <a:pt x="2616" y="2512"/>
                  </a:lnTo>
                  <a:lnTo>
                    <a:pt x="2566" y="2564"/>
                  </a:lnTo>
                  <a:lnTo>
                    <a:pt x="2514" y="2614"/>
                  </a:lnTo>
                  <a:lnTo>
                    <a:pt x="2458" y="2662"/>
                  </a:lnTo>
                  <a:lnTo>
                    <a:pt x="2402" y="2706"/>
                  </a:lnTo>
                  <a:lnTo>
                    <a:pt x="2342" y="2748"/>
                  </a:lnTo>
                  <a:lnTo>
                    <a:pt x="2282" y="2788"/>
                  </a:lnTo>
                  <a:lnTo>
                    <a:pt x="2218" y="2824"/>
                  </a:lnTo>
                  <a:lnTo>
                    <a:pt x="2154" y="2856"/>
                  </a:lnTo>
                  <a:lnTo>
                    <a:pt x="2088" y="2886"/>
                  </a:lnTo>
                  <a:lnTo>
                    <a:pt x="2020" y="2914"/>
                  </a:lnTo>
                  <a:lnTo>
                    <a:pt x="1950" y="2938"/>
                  </a:lnTo>
                  <a:lnTo>
                    <a:pt x="1878" y="2958"/>
                  </a:lnTo>
                  <a:lnTo>
                    <a:pt x="1806" y="2974"/>
                  </a:lnTo>
                  <a:lnTo>
                    <a:pt x="1732" y="2988"/>
                  </a:lnTo>
                  <a:lnTo>
                    <a:pt x="1656" y="2998"/>
                  </a:lnTo>
                  <a:lnTo>
                    <a:pt x="1580" y="3002"/>
                  </a:lnTo>
                  <a:lnTo>
                    <a:pt x="1502" y="3004"/>
                  </a:lnTo>
                  <a:lnTo>
                    <a:pt x="1502" y="3004"/>
                  </a:lnTo>
                  <a:lnTo>
                    <a:pt x="1426" y="3002"/>
                  </a:lnTo>
                  <a:lnTo>
                    <a:pt x="1350" y="2998"/>
                  </a:lnTo>
                  <a:lnTo>
                    <a:pt x="1274" y="2988"/>
                  </a:lnTo>
                  <a:lnTo>
                    <a:pt x="1200" y="2974"/>
                  </a:lnTo>
                  <a:lnTo>
                    <a:pt x="1128" y="2958"/>
                  </a:lnTo>
                  <a:lnTo>
                    <a:pt x="1056" y="2938"/>
                  </a:lnTo>
                  <a:lnTo>
                    <a:pt x="986" y="2914"/>
                  </a:lnTo>
                  <a:lnTo>
                    <a:pt x="918" y="2886"/>
                  </a:lnTo>
                  <a:lnTo>
                    <a:pt x="852" y="2856"/>
                  </a:lnTo>
                  <a:lnTo>
                    <a:pt x="786" y="2824"/>
                  </a:lnTo>
                  <a:lnTo>
                    <a:pt x="724" y="2788"/>
                  </a:lnTo>
                  <a:lnTo>
                    <a:pt x="662" y="2748"/>
                  </a:lnTo>
                  <a:lnTo>
                    <a:pt x="604" y="2706"/>
                  </a:lnTo>
                  <a:lnTo>
                    <a:pt x="546" y="2662"/>
                  </a:lnTo>
                  <a:lnTo>
                    <a:pt x="492" y="2614"/>
                  </a:lnTo>
                  <a:lnTo>
                    <a:pt x="440" y="2564"/>
                  </a:lnTo>
                  <a:lnTo>
                    <a:pt x="390" y="2512"/>
                  </a:lnTo>
                  <a:lnTo>
                    <a:pt x="344" y="2458"/>
                  </a:lnTo>
                  <a:lnTo>
                    <a:pt x="298" y="2402"/>
                  </a:lnTo>
                  <a:lnTo>
                    <a:pt x="256" y="2342"/>
                  </a:lnTo>
                  <a:lnTo>
                    <a:pt x="218" y="2282"/>
                  </a:lnTo>
                  <a:lnTo>
                    <a:pt x="182" y="2218"/>
                  </a:lnTo>
                  <a:lnTo>
                    <a:pt x="148" y="2154"/>
                  </a:lnTo>
                  <a:lnTo>
                    <a:pt x="118" y="2088"/>
                  </a:lnTo>
                  <a:lnTo>
                    <a:pt x="92" y="2018"/>
                  </a:lnTo>
                  <a:lnTo>
                    <a:pt x="68" y="1948"/>
                  </a:lnTo>
                  <a:lnTo>
                    <a:pt x="48" y="1878"/>
                  </a:lnTo>
                  <a:lnTo>
                    <a:pt x="30" y="1804"/>
                  </a:lnTo>
                  <a:lnTo>
                    <a:pt x="18" y="1730"/>
                  </a:lnTo>
                  <a:lnTo>
                    <a:pt x="8" y="1656"/>
                  </a:lnTo>
                  <a:lnTo>
                    <a:pt x="2" y="1580"/>
                  </a:lnTo>
                  <a:lnTo>
                    <a:pt x="0" y="1502"/>
                  </a:lnTo>
                  <a:lnTo>
                    <a:pt x="0" y="1502"/>
                  </a:lnTo>
                  <a:lnTo>
                    <a:pt x="2" y="1424"/>
                  </a:lnTo>
                  <a:lnTo>
                    <a:pt x="8" y="1348"/>
                  </a:lnTo>
                  <a:lnTo>
                    <a:pt x="18" y="1274"/>
                  </a:lnTo>
                  <a:lnTo>
                    <a:pt x="30" y="1200"/>
                  </a:lnTo>
                  <a:lnTo>
                    <a:pt x="48" y="1126"/>
                  </a:lnTo>
                  <a:lnTo>
                    <a:pt x="68" y="1056"/>
                  </a:lnTo>
                  <a:lnTo>
                    <a:pt x="92" y="986"/>
                  </a:lnTo>
                  <a:lnTo>
                    <a:pt x="118" y="918"/>
                  </a:lnTo>
                  <a:lnTo>
                    <a:pt x="148" y="850"/>
                  </a:lnTo>
                  <a:lnTo>
                    <a:pt x="182" y="786"/>
                  </a:lnTo>
                  <a:lnTo>
                    <a:pt x="218" y="722"/>
                  </a:lnTo>
                  <a:lnTo>
                    <a:pt x="256" y="662"/>
                  </a:lnTo>
                  <a:lnTo>
                    <a:pt x="298" y="602"/>
                  </a:lnTo>
                  <a:lnTo>
                    <a:pt x="344" y="546"/>
                  </a:lnTo>
                  <a:lnTo>
                    <a:pt x="390" y="492"/>
                  </a:lnTo>
                  <a:lnTo>
                    <a:pt x="440" y="440"/>
                  </a:lnTo>
                  <a:lnTo>
                    <a:pt x="492" y="390"/>
                  </a:lnTo>
                  <a:lnTo>
                    <a:pt x="546" y="342"/>
                  </a:lnTo>
                  <a:lnTo>
                    <a:pt x="604" y="298"/>
                  </a:lnTo>
                  <a:lnTo>
                    <a:pt x="662" y="256"/>
                  </a:lnTo>
                  <a:lnTo>
                    <a:pt x="724" y="216"/>
                  </a:lnTo>
                  <a:lnTo>
                    <a:pt x="786" y="180"/>
                  </a:lnTo>
                  <a:lnTo>
                    <a:pt x="852" y="148"/>
                  </a:lnTo>
                  <a:lnTo>
                    <a:pt x="918" y="118"/>
                  </a:lnTo>
                  <a:lnTo>
                    <a:pt x="986" y="90"/>
                  </a:lnTo>
                  <a:lnTo>
                    <a:pt x="1056" y="66"/>
                  </a:lnTo>
                  <a:lnTo>
                    <a:pt x="1128" y="46"/>
                  </a:lnTo>
                  <a:lnTo>
                    <a:pt x="1200" y="30"/>
                  </a:lnTo>
                  <a:lnTo>
                    <a:pt x="1274" y="16"/>
                  </a:lnTo>
                  <a:lnTo>
                    <a:pt x="1350" y="8"/>
                  </a:lnTo>
                  <a:lnTo>
                    <a:pt x="1426" y="2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1580" y="2"/>
                  </a:lnTo>
                  <a:lnTo>
                    <a:pt x="1656" y="8"/>
                  </a:lnTo>
                  <a:lnTo>
                    <a:pt x="1732" y="16"/>
                  </a:lnTo>
                  <a:lnTo>
                    <a:pt x="1806" y="30"/>
                  </a:lnTo>
                  <a:lnTo>
                    <a:pt x="1878" y="46"/>
                  </a:lnTo>
                  <a:lnTo>
                    <a:pt x="1950" y="66"/>
                  </a:lnTo>
                  <a:lnTo>
                    <a:pt x="2020" y="90"/>
                  </a:lnTo>
                  <a:lnTo>
                    <a:pt x="2088" y="118"/>
                  </a:lnTo>
                  <a:lnTo>
                    <a:pt x="2154" y="148"/>
                  </a:lnTo>
                  <a:lnTo>
                    <a:pt x="2218" y="180"/>
                  </a:lnTo>
                  <a:lnTo>
                    <a:pt x="2282" y="216"/>
                  </a:lnTo>
                  <a:lnTo>
                    <a:pt x="2342" y="256"/>
                  </a:lnTo>
                  <a:lnTo>
                    <a:pt x="2402" y="298"/>
                  </a:lnTo>
                  <a:lnTo>
                    <a:pt x="2458" y="342"/>
                  </a:lnTo>
                  <a:lnTo>
                    <a:pt x="2514" y="390"/>
                  </a:lnTo>
                  <a:lnTo>
                    <a:pt x="2566" y="440"/>
                  </a:lnTo>
                  <a:lnTo>
                    <a:pt x="2616" y="492"/>
                  </a:lnTo>
                  <a:lnTo>
                    <a:pt x="2662" y="546"/>
                  </a:lnTo>
                  <a:lnTo>
                    <a:pt x="2706" y="602"/>
                  </a:lnTo>
                  <a:lnTo>
                    <a:pt x="2748" y="662"/>
                  </a:lnTo>
                  <a:lnTo>
                    <a:pt x="2788" y="722"/>
                  </a:lnTo>
                  <a:lnTo>
                    <a:pt x="2824" y="786"/>
                  </a:lnTo>
                  <a:lnTo>
                    <a:pt x="2858" y="850"/>
                  </a:lnTo>
                  <a:lnTo>
                    <a:pt x="2888" y="918"/>
                  </a:lnTo>
                  <a:lnTo>
                    <a:pt x="2914" y="986"/>
                  </a:lnTo>
                  <a:lnTo>
                    <a:pt x="2938" y="1056"/>
                  </a:lnTo>
                  <a:lnTo>
                    <a:pt x="2958" y="1126"/>
                  </a:lnTo>
                  <a:lnTo>
                    <a:pt x="2974" y="1200"/>
                  </a:lnTo>
                  <a:lnTo>
                    <a:pt x="2988" y="1274"/>
                  </a:lnTo>
                  <a:lnTo>
                    <a:pt x="2998" y="1348"/>
                  </a:lnTo>
                  <a:lnTo>
                    <a:pt x="3004" y="1424"/>
                  </a:lnTo>
                  <a:lnTo>
                    <a:pt x="3006" y="1502"/>
                  </a:lnTo>
                  <a:lnTo>
                    <a:pt x="3006" y="150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964882" y="2056584"/>
              <a:ext cx="966838" cy="966835"/>
            </a:xfrm>
            <a:custGeom>
              <a:avLst/>
              <a:gdLst>
                <a:gd name="T0" fmla="*/ 520 w 520"/>
                <a:gd name="T1" fmla="*/ 260 h 520"/>
                <a:gd name="T2" fmla="*/ 516 w 520"/>
                <a:gd name="T3" fmla="*/ 312 h 520"/>
                <a:gd name="T4" fmla="*/ 500 w 520"/>
                <a:gd name="T5" fmla="*/ 362 h 520"/>
                <a:gd name="T6" fmla="*/ 476 w 520"/>
                <a:gd name="T7" fmla="*/ 406 h 520"/>
                <a:gd name="T8" fmla="*/ 444 w 520"/>
                <a:gd name="T9" fmla="*/ 444 h 520"/>
                <a:gd name="T10" fmla="*/ 406 w 520"/>
                <a:gd name="T11" fmla="*/ 476 h 520"/>
                <a:gd name="T12" fmla="*/ 362 w 520"/>
                <a:gd name="T13" fmla="*/ 500 h 520"/>
                <a:gd name="T14" fmla="*/ 314 w 520"/>
                <a:gd name="T15" fmla="*/ 514 h 520"/>
                <a:gd name="T16" fmla="*/ 260 w 520"/>
                <a:gd name="T17" fmla="*/ 520 h 520"/>
                <a:gd name="T18" fmla="*/ 234 w 520"/>
                <a:gd name="T19" fmla="*/ 518 h 520"/>
                <a:gd name="T20" fmla="*/ 184 w 520"/>
                <a:gd name="T21" fmla="*/ 508 h 520"/>
                <a:gd name="T22" fmla="*/ 136 w 520"/>
                <a:gd name="T23" fmla="*/ 488 h 520"/>
                <a:gd name="T24" fmla="*/ 96 w 520"/>
                <a:gd name="T25" fmla="*/ 460 h 520"/>
                <a:gd name="T26" fmla="*/ 60 w 520"/>
                <a:gd name="T27" fmla="*/ 426 h 520"/>
                <a:gd name="T28" fmla="*/ 32 w 520"/>
                <a:gd name="T29" fmla="*/ 384 h 520"/>
                <a:gd name="T30" fmla="*/ 12 w 520"/>
                <a:gd name="T31" fmla="*/ 338 h 520"/>
                <a:gd name="T32" fmla="*/ 2 w 520"/>
                <a:gd name="T33" fmla="*/ 286 h 520"/>
                <a:gd name="T34" fmla="*/ 0 w 520"/>
                <a:gd name="T35" fmla="*/ 260 h 520"/>
                <a:gd name="T36" fmla="*/ 6 w 520"/>
                <a:gd name="T37" fmla="*/ 208 h 520"/>
                <a:gd name="T38" fmla="*/ 22 w 520"/>
                <a:gd name="T39" fmla="*/ 158 h 520"/>
                <a:gd name="T40" fmla="*/ 46 w 520"/>
                <a:gd name="T41" fmla="*/ 114 h 520"/>
                <a:gd name="T42" fmla="*/ 76 w 520"/>
                <a:gd name="T43" fmla="*/ 76 h 520"/>
                <a:gd name="T44" fmla="*/ 116 w 520"/>
                <a:gd name="T45" fmla="*/ 44 h 520"/>
                <a:gd name="T46" fmla="*/ 160 w 520"/>
                <a:gd name="T47" fmla="*/ 20 h 520"/>
                <a:gd name="T48" fmla="*/ 208 w 520"/>
                <a:gd name="T49" fmla="*/ 6 h 520"/>
                <a:gd name="T50" fmla="*/ 260 w 520"/>
                <a:gd name="T51" fmla="*/ 0 h 520"/>
                <a:gd name="T52" fmla="*/ 288 w 520"/>
                <a:gd name="T53" fmla="*/ 2 h 520"/>
                <a:gd name="T54" fmla="*/ 338 w 520"/>
                <a:gd name="T55" fmla="*/ 12 h 520"/>
                <a:gd name="T56" fmla="*/ 384 w 520"/>
                <a:gd name="T57" fmla="*/ 32 h 520"/>
                <a:gd name="T58" fmla="*/ 426 w 520"/>
                <a:gd name="T59" fmla="*/ 60 h 520"/>
                <a:gd name="T60" fmla="*/ 462 w 520"/>
                <a:gd name="T61" fmla="*/ 94 h 520"/>
                <a:gd name="T62" fmla="*/ 490 w 520"/>
                <a:gd name="T63" fmla="*/ 136 h 520"/>
                <a:gd name="T64" fmla="*/ 510 w 520"/>
                <a:gd name="T65" fmla="*/ 182 h 520"/>
                <a:gd name="T66" fmla="*/ 520 w 520"/>
                <a:gd name="T67" fmla="*/ 234 h 520"/>
                <a:gd name="T68" fmla="*/ 520 w 520"/>
                <a:gd name="T6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0" h="520">
                  <a:moveTo>
                    <a:pt x="520" y="260"/>
                  </a:moveTo>
                  <a:lnTo>
                    <a:pt x="520" y="260"/>
                  </a:lnTo>
                  <a:lnTo>
                    <a:pt x="520" y="286"/>
                  </a:lnTo>
                  <a:lnTo>
                    <a:pt x="516" y="312"/>
                  </a:lnTo>
                  <a:lnTo>
                    <a:pt x="510" y="338"/>
                  </a:lnTo>
                  <a:lnTo>
                    <a:pt x="500" y="362"/>
                  </a:lnTo>
                  <a:lnTo>
                    <a:pt x="490" y="384"/>
                  </a:lnTo>
                  <a:lnTo>
                    <a:pt x="476" y="406"/>
                  </a:lnTo>
                  <a:lnTo>
                    <a:pt x="462" y="426"/>
                  </a:lnTo>
                  <a:lnTo>
                    <a:pt x="444" y="444"/>
                  </a:lnTo>
                  <a:lnTo>
                    <a:pt x="426" y="460"/>
                  </a:lnTo>
                  <a:lnTo>
                    <a:pt x="406" y="476"/>
                  </a:lnTo>
                  <a:lnTo>
                    <a:pt x="384" y="488"/>
                  </a:lnTo>
                  <a:lnTo>
                    <a:pt x="362" y="500"/>
                  </a:lnTo>
                  <a:lnTo>
                    <a:pt x="338" y="508"/>
                  </a:lnTo>
                  <a:lnTo>
                    <a:pt x="314" y="514"/>
                  </a:lnTo>
                  <a:lnTo>
                    <a:pt x="288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34" y="518"/>
                  </a:lnTo>
                  <a:lnTo>
                    <a:pt x="208" y="514"/>
                  </a:lnTo>
                  <a:lnTo>
                    <a:pt x="184" y="508"/>
                  </a:lnTo>
                  <a:lnTo>
                    <a:pt x="160" y="500"/>
                  </a:lnTo>
                  <a:lnTo>
                    <a:pt x="136" y="488"/>
                  </a:lnTo>
                  <a:lnTo>
                    <a:pt x="116" y="476"/>
                  </a:lnTo>
                  <a:lnTo>
                    <a:pt x="96" y="460"/>
                  </a:lnTo>
                  <a:lnTo>
                    <a:pt x="76" y="444"/>
                  </a:lnTo>
                  <a:lnTo>
                    <a:pt x="60" y="426"/>
                  </a:lnTo>
                  <a:lnTo>
                    <a:pt x="46" y="406"/>
                  </a:lnTo>
                  <a:lnTo>
                    <a:pt x="32" y="384"/>
                  </a:lnTo>
                  <a:lnTo>
                    <a:pt x="22" y="362"/>
                  </a:lnTo>
                  <a:lnTo>
                    <a:pt x="12" y="338"/>
                  </a:lnTo>
                  <a:lnTo>
                    <a:pt x="6" y="312"/>
                  </a:lnTo>
                  <a:lnTo>
                    <a:pt x="2" y="286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34"/>
                  </a:lnTo>
                  <a:lnTo>
                    <a:pt x="6" y="208"/>
                  </a:lnTo>
                  <a:lnTo>
                    <a:pt x="12" y="182"/>
                  </a:lnTo>
                  <a:lnTo>
                    <a:pt x="22" y="158"/>
                  </a:lnTo>
                  <a:lnTo>
                    <a:pt x="32" y="136"/>
                  </a:lnTo>
                  <a:lnTo>
                    <a:pt x="46" y="114"/>
                  </a:lnTo>
                  <a:lnTo>
                    <a:pt x="60" y="94"/>
                  </a:lnTo>
                  <a:lnTo>
                    <a:pt x="76" y="76"/>
                  </a:lnTo>
                  <a:lnTo>
                    <a:pt x="96" y="60"/>
                  </a:lnTo>
                  <a:lnTo>
                    <a:pt x="116" y="44"/>
                  </a:lnTo>
                  <a:lnTo>
                    <a:pt x="136" y="32"/>
                  </a:lnTo>
                  <a:lnTo>
                    <a:pt x="160" y="20"/>
                  </a:lnTo>
                  <a:lnTo>
                    <a:pt x="184" y="12"/>
                  </a:lnTo>
                  <a:lnTo>
                    <a:pt x="208" y="6"/>
                  </a:lnTo>
                  <a:lnTo>
                    <a:pt x="23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88" y="2"/>
                  </a:lnTo>
                  <a:lnTo>
                    <a:pt x="314" y="6"/>
                  </a:lnTo>
                  <a:lnTo>
                    <a:pt x="338" y="12"/>
                  </a:lnTo>
                  <a:lnTo>
                    <a:pt x="362" y="20"/>
                  </a:lnTo>
                  <a:lnTo>
                    <a:pt x="384" y="32"/>
                  </a:lnTo>
                  <a:lnTo>
                    <a:pt x="406" y="44"/>
                  </a:lnTo>
                  <a:lnTo>
                    <a:pt x="426" y="60"/>
                  </a:lnTo>
                  <a:lnTo>
                    <a:pt x="444" y="76"/>
                  </a:lnTo>
                  <a:lnTo>
                    <a:pt x="462" y="94"/>
                  </a:lnTo>
                  <a:lnTo>
                    <a:pt x="476" y="114"/>
                  </a:lnTo>
                  <a:lnTo>
                    <a:pt x="490" y="136"/>
                  </a:lnTo>
                  <a:lnTo>
                    <a:pt x="500" y="158"/>
                  </a:lnTo>
                  <a:lnTo>
                    <a:pt x="510" y="182"/>
                  </a:lnTo>
                  <a:lnTo>
                    <a:pt x="516" y="208"/>
                  </a:lnTo>
                  <a:lnTo>
                    <a:pt x="520" y="234"/>
                  </a:lnTo>
                  <a:lnTo>
                    <a:pt x="520" y="260"/>
                  </a:lnTo>
                  <a:lnTo>
                    <a:pt x="520" y="260"/>
                  </a:lnTo>
                  <a:close/>
                </a:path>
              </a:pathLst>
            </a:custGeom>
            <a:solidFill>
              <a:srgbClr val="1F8811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384550" y="155575"/>
              <a:ext cx="4130675" cy="3587750"/>
            </a:xfrm>
            <a:custGeom>
              <a:avLst/>
              <a:gdLst>
                <a:gd name="T0" fmla="*/ 2232 w 2602"/>
                <a:gd name="T1" fmla="*/ 1922 h 2260"/>
                <a:gd name="T2" fmla="*/ 2026 w 2602"/>
                <a:gd name="T3" fmla="*/ 1804 h 2260"/>
                <a:gd name="T4" fmla="*/ 1624 w 2602"/>
                <a:gd name="T5" fmla="*/ 1606 h 2260"/>
                <a:gd name="T6" fmla="*/ 1520 w 2602"/>
                <a:gd name="T7" fmla="*/ 1528 h 2260"/>
                <a:gd name="T8" fmla="*/ 1520 w 2602"/>
                <a:gd name="T9" fmla="*/ 1484 h 2260"/>
                <a:gd name="T10" fmla="*/ 1510 w 2602"/>
                <a:gd name="T11" fmla="*/ 1430 h 2260"/>
                <a:gd name="T12" fmla="*/ 1486 w 2602"/>
                <a:gd name="T13" fmla="*/ 1382 h 2260"/>
                <a:gd name="T14" fmla="*/ 1454 w 2602"/>
                <a:gd name="T15" fmla="*/ 1342 h 2260"/>
                <a:gd name="T16" fmla="*/ 1412 w 2602"/>
                <a:gd name="T17" fmla="*/ 1312 h 2260"/>
                <a:gd name="T18" fmla="*/ 1362 w 2602"/>
                <a:gd name="T19" fmla="*/ 1290 h 2260"/>
                <a:gd name="T20" fmla="*/ 1378 w 2602"/>
                <a:gd name="T21" fmla="*/ 1050 h 2260"/>
                <a:gd name="T22" fmla="*/ 1404 w 2602"/>
                <a:gd name="T23" fmla="*/ 620 h 2260"/>
                <a:gd name="T24" fmla="*/ 1398 w 2602"/>
                <a:gd name="T25" fmla="*/ 438 h 2260"/>
                <a:gd name="T26" fmla="*/ 1378 w 2602"/>
                <a:gd name="T27" fmla="*/ 256 h 2260"/>
                <a:gd name="T28" fmla="*/ 1342 w 2602"/>
                <a:gd name="T29" fmla="*/ 66 h 2260"/>
                <a:gd name="T30" fmla="*/ 1322 w 2602"/>
                <a:gd name="T31" fmla="*/ 16 h 2260"/>
                <a:gd name="T32" fmla="*/ 1300 w 2602"/>
                <a:gd name="T33" fmla="*/ 0 h 2260"/>
                <a:gd name="T34" fmla="*/ 1286 w 2602"/>
                <a:gd name="T35" fmla="*/ 8 h 2260"/>
                <a:gd name="T36" fmla="*/ 1266 w 2602"/>
                <a:gd name="T37" fmla="*/ 46 h 2260"/>
                <a:gd name="T38" fmla="*/ 1236 w 2602"/>
                <a:gd name="T39" fmla="*/ 180 h 2260"/>
                <a:gd name="T40" fmla="*/ 1204 w 2602"/>
                <a:gd name="T41" fmla="*/ 438 h 2260"/>
                <a:gd name="T42" fmla="*/ 1198 w 2602"/>
                <a:gd name="T43" fmla="*/ 526 h 2260"/>
                <a:gd name="T44" fmla="*/ 1208 w 2602"/>
                <a:gd name="T45" fmla="*/ 824 h 2260"/>
                <a:gd name="T46" fmla="*/ 1238 w 2602"/>
                <a:gd name="T47" fmla="*/ 1290 h 2260"/>
                <a:gd name="T48" fmla="*/ 1206 w 2602"/>
                <a:gd name="T49" fmla="*/ 1302 h 2260"/>
                <a:gd name="T50" fmla="*/ 1162 w 2602"/>
                <a:gd name="T51" fmla="*/ 1332 h 2260"/>
                <a:gd name="T52" fmla="*/ 1124 w 2602"/>
                <a:gd name="T53" fmla="*/ 1368 h 2260"/>
                <a:gd name="T54" fmla="*/ 1098 w 2602"/>
                <a:gd name="T55" fmla="*/ 1414 h 2260"/>
                <a:gd name="T56" fmla="*/ 1082 w 2602"/>
                <a:gd name="T57" fmla="*/ 1466 h 2260"/>
                <a:gd name="T58" fmla="*/ 1080 w 2602"/>
                <a:gd name="T59" fmla="*/ 1502 h 2260"/>
                <a:gd name="T60" fmla="*/ 1086 w 2602"/>
                <a:gd name="T61" fmla="*/ 1552 h 2260"/>
                <a:gd name="T62" fmla="*/ 668 w 2602"/>
                <a:gd name="T63" fmla="*/ 1756 h 2260"/>
                <a:gd name="T64" fmla="*/ 406 w 2602"/>
                <a:gd name="T65" fmla="*/ 1898 h 2260"/>
                <a:gd name="T66" fmla="*/ 334 w 2602"/>
                <a:gd name="T67" fmla="*/ 1946 h 2260"/>
                <a:gd name="T68" fmla="*/ 126 w 2602"/>
                <a:gd name="T69" fmla="*/ 2102 h 2260"/>
                <a:gd name="T70" fmla="*/ 26 w 2602"/>
                <a:gd name="T71" fmla="*/ 2196 h 2260"/>
                <a:gd name="T72" fmla="*/ 2 w 2602"/>
                <a:gd name="T73" fmla="*/ 2234 h 2260"/>
                <a:gd name="T74" fmla="*/ 2 w 2602"/>
                <a:gd name="T75" fmla="*/ 2250 h 2260"/>
                <a:gd name="T76" fmla="*/ 26 w 2602"/>
                <a:gd name="T77" fmla="*/ 2260 h 2260"/>
                <a:gd name="T78" fmla="*/ 80 w 2602"/>
                <a:gd name="T79" fmla="*/ 2252 h 2260"/>
                <a:gd name="T80" fmla="*/ 262 w 2602"/>
                <a:gd name="T81" fmla="*/ 2188 h 2260"/>
                <a:gd name="T82" fmla="*/ 430 w 2602"/>
                <a:gd name="T83" fmla="*/ 2114 h 2260"/>
                <a:gd name="T84" fmla="*/ 590 w 2602"/>
                <a:gd name="T85" fmla="*/ 2028 h 2260"/>
                <a:gd name="T86" fmla="*/ 946 w 2602"/>
                <a:gd name="T87" fmla="*/ 1792 h 2260"/>
                <a:gd name="T88" fmla="*/ 1146 w 2602"/>
                <a:gd name="T89" fmla="*/ 1660 h 2260"/>
                <a:gd name="T90" fmla="*/ 1198 w 2602"/>
                <a:gd name="T91" fmla="*/ 1698 h 2260"/>
                <a:gd name="T92" fmla="*/ 1256 w 2602"/>
                <a:gd name="T93" fmla="*/ 1718 h 2260"/>
                <a:gd name="T94" fmla="*/ 1300 w 2602"/>
                <a:gd name="T95" fmla="*/ 1722 h 2260"/>
                <a:gd name="T96" fmla="*/ 1366 w 2602"/>
                <a:gd name="T97" fmla="*/ 1714 h 2260"/>
                <a:gd name="T98" fmla="*/ 1422 w 2602"/>
                <a:gd name="T99" fmla="*/ 1686 h 2260"/>
                <a:gd name="T100" fmla="*/ 1454 w 2602"/>
                <a:gd name="T101" fmla="*/ 1660 h 2260"/>
                <a:gd name="T102" fmla="*/ 1840 w 2602"/>
                <a:gd name="T103" fmla="*/ 1918 h 2260"/>
                <a:gd name="T104" fmla="*/ 2092 w 2602"/>
                <a:gd name="T105" fmla="*/ 2076 h 2260"/>
                <a:gd name="T106" fmla="*/ 2170 w 2602"/>
                <a:gd name="T107" fmla="*/ 2114 h 2260"/>
                <a:gd name="T108" fmla="*/ 2410 w 2602"/>
                <a:gd name="T109" fmla="*/ 2216 h 2260"/>
                <a:gd name="T110" fmla="*/ 2542 w 2602"/>
                <a:gd name="T111" fmla="*/ 2256 h 2260"/>
                <a:gd name="T112" fmla="*/ 2586 w 2602"/>
                <a:gd name="T113" fmla="*/ 2258 h 2260"/>
                <a:gd name="T114" fmla="*/ 2600 w 2602"/>
                <a:gd name="T115" fmla="*/ 2250 h 2260"/>
                <a:gd name="T116" fmla="*/ 2596 w 2602"/>
                <a:gd name="T117" fmla="*/ 2222 h 2260"/>
                <a:gd name="T118" fmla="*/ 2562 w 2602"/>
                <a:gd name="T119" fmla="*/ 2180 h 2260"/>
                <a:gd name="T120" fmla="*/ 2416 w 2602"/>
                <a:gd name="T121" fmla="*/ 2054 h 2260"/>
                <a:gd name="T122" fmla="*/ 2268 w 2602"/>
                <a:gd name="T123" fmla="*/ 1946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2" h="2260">
                  <a:moveTo>
                    <a:pt x="2268" y="1946"/>
                  </a:moveTo>
                  <a:lnTo>
                    <a:pt x="2268" y="1946"/>
                  </a:lnTo>
                  <a:lnTo>
                    <a:pt x="2232" y="1922"/>
                  </a:lnTo>
                  <a:lnTo>
                    <a:pt x="2194" y="1898"/>
                  </a:lnTo>
                  <a:lnTo>
                    <a:pt x="2114" y="1850"/>
                  </a:lnTo>
                  <a:lnTo>
                    <a:pt x="2026" y="1804"/>
                  </a:lnTo>
                  <a:lnTo>
                    <a:pt x="1932" y="1756"/>
                  </a:lnTo>
                  <a:lnTo>
                    <a:pt x="1730" y="1660"/>
                  </a:lnTo>
                  <a:lnTo>
                    <a:pt x="1624" y="1606"/>
                  </a:lnTo>
                  <a:lnTo>
                    <a:pt x="1516" y="1552"/>
                  </a:lnTo>
                  <a:lnTo>
                    <a:pt x="1516" y="1552"/>
                  </a:lnTo>
                  <a:lnTo>
                    <a:pt x="1520" y="1528"/>
                  </a:lnTo>
                  <a:lnTo>
                    <a:pt x="1522" y="1502"/>
                  </a:lnTo>
                  <a:lnTo>
                    <a:pt x="1522" y="1502"/>
                  </a:lnTo>
                  <a:lnTo>
                    <a:pt x="1520" y="1484"/>
                  </a:lnTo>
                  <a:lnTo>
                    <a:pt x="1518" y="1466"/>
                  </a:lnTo>
                  <a:lnTo>
                    <a:pt x="1514" y="1448"/>
                  </a:lnTo>
                  <a:lnTo>
                    <a:pt x="1510" y="1430"/>
                  </a:lnTo>
                  <a:lnTo>
                    <a:pt x="1504" y="1414"/>
                  </a:lnTo>
                  <a:lnTo>
                    <a:pt x="1496" y="1398"/>
                  </a:lnTo>
                  <a:lnTo>
                    <a:pt x="1486" y="1382"/>
                  </a:lnTo>
                  <a:lnTo>
                    <a:pt x="1476" y="1368"/>
                  </a:lnTo>
                  <a:lnTo>
                    <a:pt x="1466" y="1356"/>
                  </a:lnTo>
                  <a:lnTo>
                    <a:pt x="1454" y="1342"/>
                  </a:lnTo>
                  <a:lnTo>
                    <a:pt x="1440" y="1332"/>
                  </a:lnTo>
                  <a:lnTo>
                    <a:pt x="1426" y="1320"/>
                  </a:lnTo>
                  <a:lnTo>
                    <a:pt x="1412" y="1312"/>
                  </a:lnTo>
                  <a:lnTo>
                    <a:pt x="1396" y="1302"/>
                  </a:lnTo>
                  <a:lnTo>
                    <a:pt x="1380" y="1296"/>
                  </a:lnTo>
                  <a:lnTo>
                    <a:pt x="1362" y="1290"/>
                  </a:lnTo>
                  <a:lnTo>
                    <a:pt x="1362" y="1290"/>
                  </a:lnTo>
                  <a:lnTo>
                    <a:pt x="1370" y="1168"/>
                  </a:lnTo>
                  <a:lnTo>
                    <a:pt x="1378" y="1050"/>
                  </a:lnTo>
                  <a:lnTo>
                    <a:pt x="1394" y="824"/>
                  </a:lnTo>
                  <a:lnTo>
                    <a:pt x="1400" y="720"/>
                  </a:lnTo>
                  <a:lnTo>
                    <a:pt x="1404" y="620"/>
                  </a:lnTo>
                  <a:lnTo>
                    <a:pt x="1404" y="526"/>
                  </a:lnTo>
                  <a:lnTo>
                    <a:pt x="1402" y="482"/>
                  </a:lnTo>
                  <a:lnTo>
                    <a:pt x="1398" y="438"/>
                  </a:lnTo>
                  <a:lnTo>
                    <a:pt x="1398" y="438"/>
                  </a:lnTo>
                  <a:lnTo>
                    <a:pt x="1388" y="342"/>
                  </a:lnTo>
                  <a:lnTo>
                    <a:pt x="1378" y="256"/>
                  </a:lnTo>
                  <a:lnTo>
                    <a:pt x="1366" y="180"/>
                  </a:lnTo>
                  <a:lnTo>
                    <a:pt x="1354" y="118"/>
                  </a:lnTo>
                  <a:lnTo>
                    <a:pt x="1342" y="66"/>
                  </a:lnTo>
                  <a:lnTo>
                    <a:pt x="1336" y="46"/>
                  </a:lnTo>
                  <a:lnTo>
                    <a:pt x="1328" y="30"/>
                  </a:lnTo>
                  <a:lnTo>
                    <a:pt x="1322" y="16"/>
                  </a:lnTo>
                  <a:lnTo>
                    <a:pt x="1314" y="8"/>
                  </a:lnTo>
                  <a:lnTo>
                    <a:pt x="1308" y="2"/>
                  </a:lnTo>
                  <a:lnTo>
                    <a:pt x="1300" y="0"/>
                  </a:lnTo>
                  <a:lnTo>
                    <a:pt x="1300" y="0"/>
                  </a:lnTo>
                  <a:lnTo>
                    <a:pt x="1294" y="2"/>
                  </a:lnTo>
                  <a:lnTo>
                    <a:pt x="1286" y="8"/>
                  </a:lnTo>
                  <a:lnTo>
                    <a:pt x="1280" y="16"/>
                  </a:lnTo>
                  <a:lnTo>
                    <a:pt x="1272" y="30"/>
                  </a:lnTo>
                  <a:lnTo>
                    <a:pt x="1266" y="46"/>
                  </a:lnTo>
                  <a:lnTo>
                    <a:pt x="1260" y="66"/>
                  </a:lnTo>
                  <a:lnTo>
                    <a:pt x="1248" y="118"/>
                  </a:lnTo>
                  <a:lnTo>
                    <a:pt x="1236" y="180"/>
                  </a:lnTo>
                  <a:lnTo>
                    <a:pt x="1224" y="256"/>
                  </a:lnTo>
                  <a:lnTo>
                    <a:pt x="1214" y="342"/>
                  </a:lnTo>
                  <a:lnTo>
                    <a:pt x="1204" y="438"/>
                  </a:lnTo>
                  <a:lnTo>
                    <a:pt x="1204" y="438"/>
                  </a:lnTo>
                  <a:lnTo>
                    <a:pt x="1200" y="482"/>
                  </a:lnTo>
                  <a:lnTo>
                    <a:pt x="1198" y="526"/>
                  </a:lnTo>
                  <a:lnTo>
                    <a:pt x="1198" y="620"/>
                  </a:lnTo>
                  <a:lnTo>
                    <a:pt x="1202" y="720"/>
                  </a:lnTo>
                  <a:lnTo>
                    <a:pt x="1208" y="824"/>
                  </a:lnTo>
                  <a:lnTo>
                    <a:pt x="1224" y="1050"/>
                  </a:lnTo>
                  <a:lnTo>
                    <a:pt x="1232" y="1168"/>
                  </a:lnTo>
                  <a:lnTo>
                    <a:pt x="1238" y="1290"/>
                  </a:lnTo>
                  <a:lnTo>
                    <a:pt x="1238" y="1290"/>
                  </a:lnTo>
                  <a:lnTo>
                    <a:pt x="1222" y="1296"/>
                  </a:lnTo>
                  <a:lnTo>
                    <a:pt x="1206" y="1302"/>
                  </a:lnTo>
                  <a:lnTo>
                    <a:pt x="1190" y="1312"/>
                  </a:lnTo>
                  <a:lnTo>
                    <a:pt x="1176" y="1320"/>
                  </a:lnTo>
                  <a:lnTo>
                    <a:pt x="1162" y="1332"/>
                  </a:lnTo>
                  <a:lnTo>
                    <a:pt x="1148" y="1342"/>
                  </a:lnTo>
                  <a:lnTo>
                    <a:pt x="1136" y="1356"/>
                  </a:lnTo>
                  <a:lnTo>
                    <a:pt x="1124" y="1368"/>
                  </a:lnTo>
                  <a:lnTo>
                    <a:pt x="1114" y="1382"/>
                  </a:lnTo>
                  <a:lnTo>
                    <a:pt x="1106" y="1398"/>
                  </a:lnTo>
                  <a:lnTo>
                    <a:pt x="1098" y="1414"/>
                  </a:lnTo>
                  <a:lnTo>
                    <a:pt x="1092" y="1430"/>
                  </a:lnTo>
                  <a:lnTo>
                    <a:pt x="1086" y="1448"/>
                  </a:lnTo>
                  <a:lnTo>
                    <a:pt x="1082" y="1466"/>
                  </a:lnTo>
                  <a:lnTo>
                    <a:pt x="1080" y="1484"/>
                  </a:lnTo>
                  <a:lnTo>
                    <a:pt x="1080" y="1502"/>
                  </a:lnTo>
                  <a:lnTo>
                    <a:pt x="1080" y="1502"/>
                  </a:lnTo>
                  <a:lnTo>
                    <a:pt x="1082" y="1528"/>
                  </a:lnTo>
                  <a:lnTo>
                    <a:pt x="1086" y="1552"/>
                  </a:lnTo>
                  <a:lnTo>
                    <a:pt x="1086" y="1552"/>
                  </a:lnTo>
                  <a:lnTo>
                    <a:pt x="976" y="1606"/>
                  </a:lnTo>
                  <a:lnTo>
                    <a:pt x="870" y="1660"/>
                  </a:lnTo>
                  <a:lnTo>
                    <a:pt x="668" y="1756"/>
                  </a:lnTo>
                  <a:lnTo>
                    <a:pt x="574" y="1804"/>
                  </a:lnTo>
                  <a:lnTo>
                    <a:pt x="488" y="1850"/>
                  </a:lnTo>
                  <a:lnTo>
                    <a:pt x="406" y="1898"/>
                  </a:lnTo>
                  <a:lnTo>
                    <a:pt x="368" y="1922"/>
                  </a:lnTo>
                  <a:lnTo>
                    <a:pt x="334" y="1946"/>
                  </a:lnTo>
                  <a:lnTo>
                    <a:pt x="334" y="1946"/>
                  </a:lnTo>
                  <a:lnTo>
                    <a:pt x="254" y="2002"/>
                  </a:lnTo>
                  <a:lnTo>
                    <a:pt x="184" y="2054"/>
                  </a:lnTo>
                  <a:lnTo>
                    <a:pt x="126" y="2102"/>
                  </a:lnTo>
                  <a:lnTo>
                    <a:pt x="76" y="2144"/>
                  </a:lnTo>
                  <a:lnTo>
                    <a:pt x="40" y="2180"/>
                  </a:lnTo>
                  <a:lnTo>
                    <a:pt x="26" y="2196"/>
                  </a:lnTo>
                  <a:lnTo>
                    <a:pt x="14" y="2210"/>
                  </a:lnTo>
                  <a:lnTo>
                    <a:pt x="6" y="2222"/>
                  </a:lnTo>
                  <a:lnTo>
                    <a:pt x="2" y="2234"/>
                  </a:lnTo>
                  <a:lnTo>
                    <a:pt x="0" y="2242"/>
                  </a:lnTo>
                  <a:lnTo>
                    <a:pt x="2" y="2250"/>
                  </a:lnTo>
                  <a:lnTo>
                    <a:pt x="2" y="2250"/>
                  </a:lnTo>
                  <a:lnTo>
                    <a:pt x="6" y="2254"/>
                  </a:lnTo>
                  <a:lnTo>
                    <a:pt x="16" y="2258"/>
                  </a:lnTo>
                  <a:lnTo>
                    <a:pt x="26" y="2260"/>
                  </a:lnTo>
                  <a:lnTo>
                    <a:pt x="42" y="2258"/>
                  </a:lnTo>
                  <a:lnTo>
                    <a:pt x="60" y="2256"/>
                  </a:lnTo>
                  <a:lnTo>
                    <a:pt x="80" y="2252"/>
                  </a:lnTo>
                  <a:lnTo>
                    <a:pt x="130" y="2238"/>
                  </a:lnTo>
                  <a:lnTo>
                    <a:pt x="192" y="2216"/>
                  </a:lnTo>
                  <a:lnTo>
                    <a:pt x="262" y="2188"/>
                  </a:lnTo>
                  <a:lnTo>
                    <a:pt x="342" y="2154"/>
                  </a:lnTo>
                  <a:lnTo>
                    <a:pt x="430" y="2114"/>
                  </a:lnTo>
                  <a:lnTo>
                    <a:pt x="430" y="2114"/>
                  </a:lnTo>
                  <a:lnTo>
                    <a:pt x="470" y="2096"/>
                  </a:lnTo>
                  <a:lnTo>
                    <a:pt x="508" y="2076"/>
                  </a:lnTo>
                  <a:lnTo>
                    <a:pt x="590" y="2028"/>
                  </a:lnTo>
                  <a:lnTo>
                    <a:pt x="674" y="1976"/>
                  </a:lnTo>
                  <a:lnTo>
                    <a:pt x="762" y="1918"/>
                  </a:lnTo>
                  <a:lnTo>
                    <a:pt x="946" y="1792"/>
                  </a:lnTo>
                  <a:lnTo>
                    <a:pt x="1044" y="1726"/>
                  </a:lnTo>
                  <a:lnTo>
                    <a:pt x="1146" y="1660"/>
                  </a:lnTo>
                  <a:lnTo>
                    <a:pt x="1146" y="1660"/>
                  </a:lnTo>
                  <a:lnTo>
                    <a:pt x="1162" y="1674"/>
                  </a:lnTo>
                  <a:lnTo>
                    <a:pt x="1180" y="1686"/>
                  </a:lnTo>
                  <a:lnTo>
                    <a:pt x="1198" y="1698"/>
                  </a:lnTo>
                  <a:lnTo>
                    <a:pt x="1216" y="1706"/>
                  </a:lnTo>
                  <a:lnTo>
                    <a:pt x="1236" y="1714"/>
                  </a:lnTo>
                  <a:lnTo>
                    <a:pt x="1256" y="1718"/>
                  </a:lnTo>
                  <a:lnTo>
                    <a:pt x="1278" y="1722"/>
                  </a:lnTo>
                  <a:lnTo>
                    <a:pt x="1300" y="1722"/>
                  </a:lnTo>
                  <a:lnTo>
                    <a:pt x="1300" y="1722"/>
                  </a:lnTo>
                  <a:lnTo>
                    <a:pt x="1322" y="1722"/>
                  </a:lnTo>
                  <a:lnTo>
                    <a:pt x="1344" y="1718"/>
                  </a:lnTo>
                  <a:lnTo>
                    <a:pt x="1366" y="1714"/>
                  </a:lnTo>
                  <a:lnTo>
                    <a:pt x="1386" y="1706"/>
                  </a:lnTo>
                  <a:lnTo>
                    <a:pt x="1404" y="1698"/>
                  </a:lnTo>
                  <a:lnTo>
                    <a:pt x="1422" y="1686"/>
                  </a:lnTo>
                  <a:lnTo>
                    <a:pt x="1438" y="1674"/>
                  </a:lnTo>
                  <a:lnTo>
                    <a:pt x="1454" y="1660"/>
                  </a:lnTo>
                  <a:lnTo>
                    <a:pt x="1454" y="1660"/>
                  </a:lnTo>
                  <a:lnTo>
                    <a:pt x="1556" y="1726"/>
                  </a:lnTo>
                  <a:lnTo>
                    <a:pt x="1654" y="1792"/>
                  </a:lnTo>
                  <a:lnTo>
                    <a:pt x="1840" y="1918"/>
                  </a:lnTo>
                  <a:lnTo>
                    <a:pt x="1928" y="1976"/>
                  </a:lnTo>
                  <a:lnTo>
                    <a:pt x="2012" y="2028"/>
                  </a:lnTo>
                  <a:lnTo>
                    <a:pt x="2092" y="2076"/>
                  </a:lnTo>
                  <a:lnTo>
                    <a:pt x="2132" y="2096"/>
                  </a:lnTo>
                  <a:lnTo>
                    <a:pt x="2170" y="2114"/>
                  </a:lnTo>
                  <a:lnTo>
                    <a:pt x="2170" y="2114"/>
                  </a:lnTo>
                  <a:lnTo>
                    <a:pt x="2260" y="2154"/>
                  </a:lnTo>
                  <a:lnTo>
                    <a:pt x="2340" y="2188"/>
                  </a:lnTo>
                  <a:lnTo>
                    <a:pt x="2410" y="2216"/>
                  </a:lnTo>
                  <a:lnTo>
                    <a:pt x="2472" y="2238"/>
                  </a:lnTo>
                  <a:lnTo>
                    <a:pt x="2522" y="2252"/>
                  </a:lnTo>
                  <a:lnTo>
                    <a:pt x="2542" y="2256"/>
                  </a:lnTo>
                  <a:lnTo>
                    <a:pt x="2560" y="2258"/>
                  </a:lnTo>
                  <a:lnTo>
                    <a:pt x="2574" y="2260"/>
                  </a:lnTo>
                  <a:lnTo>
                    <a:pt x="2586" y="2258"/>
                  </a:lnTo>
                  <a:lnTo>
                    <a:pt x="2594" y="2254"/>
                  </a:lnTo>
                  <a:lnTo>
                    <a:pt x="2600" y="2250"/>
                  </a:lnTo>
                  <a:lnTo>
                    <a:pt x="2600" y="2250"/>
                  </a:lnTo>
                  <a:lnTo>
                    <a:pt x="2602" y="2242"/>
                  </a:lnTo>
                  <a:lnTo>
                    <a:pt x="2600" y="2234"/>
                  </a:lnTo>
                  <a:lnTo>
                    <a:pt x="2596" y="2222"/>
                  </a:lnTo>
                  <a:lnTo>
                    <a:pt x="2588" y="2210"/>
                  </a:lnTo>
                  <a:lnTo>
                    <a:pt x="2576" y="2196"/>
                  </a:lnTo>
                  <a:lnTo>
                    <a:pt x="2562" y="2180"/>
                  </a:lnTo>
                  <a:lnTo>
                    <a:pt x="2524" y="2144"/>
                  </a:lnTo>
                  <a:lnTo>
                    <a:pt x="2476" y="2102"/>
                  </a:lnTo>
                  <a:lnTo>
                    <a:pt x="2416" y="2054"/>
                  </a:lnTo>
                  <a:lnTo>
                    <a:pt x="2348" y="2002"/>
                  </a:lnTo>
                  <a:lnTo>
                    <a:pt x="2268" y="1946"/>
                  </a:lnTo>
                  <a:lnTo>
                    <a:pt x="2268" y="1946"/>
                  </a:lnTo>
                  <a:close/>
                </a:path>
              </a:pathLst>
            </a:custGeom>
            <a:solidFill>
              <a:srgbClr val="10AB00"/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空心弧 19"/>
          <p:cNvSpPr/>
          <p:nvPr/>
        </p:nvSpPr>
        <p:spPr>
          <a:xfrm rot="5400000">
            <a:off x="6243452" y="1046707"/>
            <a:ext cx="2429208" cy="2429208"/>
          </a:xfrm>
          <a:prstGeom prst="blockArc">
            <a:avLst>
              <a:gd name="adj1" fmla="val 10800000"/>
              <a:gd name="adj2" fmla="val 7664808"/>
              <a:gd name="adj3" fmla="val 9820"/>
            </a:avLst>
          </a:prstGeom>
          <a:solidFill>
            <a:srgbClr val="1F8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04777" y="3631508"/>
            <a:ext cx="233444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 / 25%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58550" y="4022073"/>
            <a:ext cx="222690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00611" y="3631508"/>
            <a:ext cx="21336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 / 40%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4005" y="4022073"/>
            <a:ext cx="2226902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图表所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要说明</a:t>
            </a: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文字，在此输入您的图表所要说明文字，在此输入您的图表所要说明文字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53666" y="3631508"/>
            <a:ext cx="223355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 / 20%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56992" y="4022073"/>
            <a:ext cx="222690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</a:p>
        </p:txBody>
      </p:sp>
    </p:spTree>
    <p:extLst>
      <p:ext uri="{BB962C8B-B14F-4D97-AF65-F5344CB8AC3E}">
        <p14:creationId xmlns:p14="http://schemas.microsoft.com/office/powerpoint/2010/main" val="34641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4" grpId="0" animBg="1"/>
      <p:bldP spid="15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9664" y="874262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361797" y="2387351"/>
            <a:ext cx="442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1F88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单击添加第二部分标题</a:t>
            </a:r>
            <a:endParaRPr lang="zh-CN" altLang="en-US" sz="2800" b="1" dirty="0">
              <a:solidFill>
                <a:srgbClr val="1F88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975926" y="2850226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024747" y="2844297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024747" y="3137971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5069182" y="3133917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069185" y="2844297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975927" y="3137498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sz="900" spc="7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24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1003409" y="292310"/>
            <a:ext cx="13952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3661059" y="1291608"/>
            <a:ext cx="3032619" cy="1653968"/>
            <a:chOff x="4881345" y="2060620"/>
            <a:chExt cx="4043713" cy="2205412"/>
          </a:xfrm>
          <a:solidFill>
            <a:srgbClr val="1F8811"/>
          </a:solidFill>
        </p:grpSpPr>
        <p:sp>
          <p:nvSpPr>
            <p:cNvPr id="4" name="Isosceles Triangle 5"/>
            <p:cNvSpPr/>
            <p:nvPr/>
          </p:nvSpPr>
          <p:spPr>
            <a:xfrm>
              <a:off x="4881345" y="2060620"/>
              <a:ext cx="4043713" cy="2205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10" tIns="309072" rIns="361010" bIns="309072" numCol="1" spcCol="1270" anchor="ctr" anchorCtr="0">
              <a:noAutofit/>
            </a:bodyPr>
            <a:lstStyle/>
            <a:p>
              <a:pPr algn="ctr" defTabSz="1633377">
                <a:lnSpc>
                  <a:spcPct val="90000"/>
                </a:lnSpc>
                <a:spcAft>
                  <a:spcPct val="35000"/>
                </a:spcAft>
              </a:pPr>
              <a:endParaRPr lang="en-US" sz="312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6509695" y="2994681"/>
              <a:ext cx="787011" cy="5901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227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</a:t>
              </a:r>
              <a:endParaRPr lang="en-US" sz="22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953384" y="1691528"/>
            <a:ext cx="2299349" cy="1254048"/>
            <a:chOff x="1270914" y="2593875"/>
            <a:chExt cx="3065966" cy="1672156"/>
          </a:xfrm>
          <a:solidFill>
            <a:srgbClr val="1F8811"/>
          </a:solidFill>
        </p:grpSpPr>
        <p:sp>
          <p:nvSpPr>
            <p:cNvPr id="7" name="Isosceles Triangle 3"/>
            <p:cNvSpPr/>
            <p:nvPr/>
          </p:nvSpPr>
          <p:spPr>
            <a:xfrm>
              <a:off x="1270914" y="2593875"/>
              <a:ext cx="3065966" cy="167215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10" tIns="309072" rIns="361010" bIns="309072" numCol="1" spcCol="1270" anchor="ctr" anchorCtr="0">
              <a:noAutofit/>
            </a:bodyPr>
            <a:lstStyle/>
            <a:p>
              <a:pPr algn="ctr" defTabSz="1633377">
                <a:lnSpc>
                  <a:spcPct val="90000"/>
                </a:lnSpc>
                <a:spcAft>
                  <a:spcPct val="35000"/>
                </a:spcAft>
              </a:pPr>
              <a:endParaRPr lang="en-US" sz="312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364310" y="3337619"/>
              <a:ext cx="787011" cy="5901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227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</a:t>
              </a:r>
              <a:endParaRPr lang="en-US" sz="22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6039831" y="2022638"/>
            <a:ext cx="1692242" cy="922937"/>
            <a:chOff x="8053215" y="3035381"/>
            <a:chExt cx="2256447" cy="1230650"/>
          </a:xfrm>
          <a:solidFill>
            <a:srgbClr val="10AB00"/>
          </a:solidFill>
        </p:grpSpPr>
        <p:sp>
          <p:nvSpPr>
            <p:cNvPr id="10" name="Isosceles Triangle 6"/>
            <p:cNvSpPr/>
            <p:nvPr/>
          </p:nvSpPr>
          <p:spPr>
            <a:xfrm>
              <a:off x="8053215" y="3035381"/>
              <a:ext cx="2256447" cy="1230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10" tIns="309072" rIns="361010" bIns="309072" numCol="1" spcCol="1270" anchor="ctr" anchorCtr="0">
              <a:noAutofit/>
            </a:bodyPr>
            <a:lstStyle/>
            <a:p>
              <a:pPr algn="ctr" defTabSz="1633377">
                <a:lnSpc>
                  <a:spcPct val="90000"/>
                </a:lnSpc>
                <a:spcAft>
                  <a:spcPct val="35000"/>
                </a:spcAft>
              </a:pPr>
              <a:endParaRPr lang="en-US" sz="312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8889461" y="3511604"/>
              <a:ext cx="583954" cy="4149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142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</a:t>
              </a:r>
              <a:endParaRPr lang="en-US" sz="14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2622663" y="2031087"/>
            <a:ext cx="1676750" cy="914487"/>
            <a:chOff x="3496741" y="3046647"/>
            <a:chExt cx="2235790" cy="1219384"/>
          </a:xfrm>
          <a:solidFill>
            <a:srgbClr val="10AB00"/>
          </a:solidFill>
        </p:grpSpPr>
        <p:sp>
          <p:nvSpPr>
            <p:cNvPr id="13" name="Isosceles Triangle 4"/>
            <p:cNvSpPr/>
            <p:nvPr/>
          </p:nvSpPr>
          <p:spPr>
            <a:xfrm>
              <a:off x="3496741" y="3046647"/>
              <a:ext cx="2235790" cy="12193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10" tIns="309072" rIns="361010" bIns="309072" numCol="1" spcCol="1270" anchor="ctr" anchorCtr="0">
              <a:noAutofit/>
            </a:bodyPr>
            <a:lstStyle/>
            <a:p>
              <a:pPr algn="ctr" defTabSz="1633377">
                <a:lnSpc>
                  <a:spcPct val="90000"/>
                </a:lnSpc>
                <a:spcAft>
                  <a:spcPct val="35000"/>
                </a:spcAft>
              </a:pPr>
              <a:endParaRPr lang="en-US" sz="312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322659" y="3429952"/>
              <a:ext cx="583954" cy="4149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vi-VN" sz="142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</a:t>
              </a:r>
              <a:endParaRPr lang="en-US" sz="142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Straight Connector 15"/>
          <p:cNvCxnSpPr/>
          <p:nvPr/>
        </p:nvCxnSpPr>
        <p:spPr>
          <a:xfrm>
            <a:off x="251" y="2945575"/>
            <a:ext cx="9143498" cy="0"/>
          </a:xfrm>
          <a:prstGeom prst="line">
            <a:avLst/>
          </a:prstGeom>
          <a:ln w="9525">
            <a:solidFill>
              <a:srgbClr val="72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5" y="3818725"/>
            <a:ext cx="411457" cy="411457"/>
          </a:xfrm>
          <a:prstGeom prst="rect">
            <a:avLst/>
          </a:prstGeom>
          <a:solidFill>
            <a:srgbClr val="10AB00"/>
          </a:solidFill>
        </p:spPr>
      </p:pic>
      <p:pic>
        <p:nvPicPr>
          <p:cNvPr id="17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25" y="3818725"/>
            <a:ext cx="411457" cy="411457"/>
          </a:xfrm>
          <a:prstGeom prst="rect">
            <a:avLst/>
          </a:prstGeom>
          <a:solidFill>
            <a:srgbClr val="10AB00"/>
          </a:solidFill>
        </p:spPr>
      </p:pic>
      <p:pic>
        <p:nvPicPr>
          <p:cNvPr id="1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71" y="3818725"/>
            <a:ext cx="411457" cy="411457"/>
          </a:xfrm>
          <a:prstGeom prst="rect">
            <a:avLst/>
          </a:prstGeom>
          <a:solidFill>
            <a:srgbClr val="1F8811"/>
          </a:solidFill>
        </p:spPr>
      </p:pic>
      <p:sp>
        <p:nvSpPr>
          <p:cNvPr id="19" name="TextBox 23"/>
          <p:cNvSpPr txBox="1"/>
          <p:nvPr/>
        </p:nvSpPr>
        <p:spPr>
          <a:xfrm>
            <a:off x="1404068" y="3914854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1404067" y="362765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3995660" y="3914854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3995660" y="362765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98171" y="3914854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98171" y="362765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38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47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2581</Words>
  <PresentationFormat>全屏显示(16:9)</PresentationFormat>
  <Paragraphs>210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Akzidenz-Grotesk BQ Condensed</vt:lpstr>
      <vt:lpstr>Arial Unicode MS</vt:lpstr>
      <vt:lpstr>Avant GardeBook</vt:lpstr>
      <vt:lpstr>AvantGarde Md BT</vt:lpstr>
      <vt:lpstr>Signika</vt:lpstr>
      <vt:lpstr>黑体</vt:lpstr>
      <vt:lpstr>华文黑体</vt:lpstr>
      <vt:lpstr>宋体</vt:lpstr>
      <vt:lpstr>微软雅黑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2017-01-10T13:46:13Z</dcterms:created>
  <dcterms:modified xsi:type="dcterms:W3CDTF">2017-08-05T07:32:20Z</dcterms:modified>
</cp:coreProperties>
</file>