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image" Target="../media/image6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7" Type="http://schemas.openxmlformats.org/officeDocument/2006/relationships/image" Target="../media/image6.jpg"/><Relationship Id="rId8" Type="http://schemas.openxmlformats.org/officeDocument/2006/relationships/image" Target="../media/image7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87907" y="383235"/>
            <a:ext cx="656818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4321265"/>
            <a:ext cx="1370965" cy="782320"/>
          </a:xfrm>
          <a:custGeom>
            <a:avLst/>
            <a:gdLst/>
            <a:ahLst/>
            <a:cxnLst/>
            <a:rect l="l" t="t" r="r" b="b"/>
            <a:pathLst>
              <a:path w="1370965" h="782320">
                <a:moveTo>
                  <a:pt x="0" y="0"/>
                </a:moveTo>
                <a:lnTo>
                  <a:pt x="0" y="780983"/>
                </a:lnTo>
                <a:lnTo>
                  <a:pt x="974547" y="781721"/>
                </a:lnTo>
                <a:lnTo>
                  <a:pt x="984205" y="780913"/>
                </a:lnTo>
                <a:lnTo>
                  <a:pt x="992109" y="778784"/>
                </a:lnTo>
                <a:lnTo>
                  <a:pt x="998259" y="775774"/>
                </a:lnTo>
                <a:lnTo>
                  <a:pt x="1002652" y="772323"/>
                </a:lnTo>
                <a:lnTo>
                  <a:pt x="1002652" y="767624"/>
                </a:lnTo>
                <a:lnTo>
                  <a:pt x="1007338" y="767624"/>
                </a:lnTo>
                <a:lnTo>
                  <a:pt x="1363726" y="411135"/>
                </a:lnTo>
                <a:lnTo>
                  <a:pt x="1369012" y="402564"/>
                </a:lnTo>
                <a:lnTo>
                  <a:pt x="1370774" y="391815"/>
                </a:lnTo>
                <a:lnTo>
                  <a:pt x="1369012" y="380185"/>
                </a:lnTo>
                <a:lnTo>
                  <a:pt x="1363726" y="368971"/>
                </a:lnTo>
                <a:lnTo>
                  <a:pt x="1007338" y="17181"/>
                </a:lnTo>
                <a:lnTo>
                  <a:pt x="1007338" y="12355"/>
                </a:lnTo>
                <a:lnTo>
                  <a:pt x="1002652" y="12355"/>
                </a:lnTo>
                <a:lnTo>
                  <a:pt x="998259" y="8978"/>
                </a:lnTo>
                <a:lnTo>
                  <a:pt x="992109" y="6005"/>
                </a:lnTo>
                <a:lnTo>
                  <a:pt x="984205" y="3890"/>
                </a:lnTo>
                <a:lnTo>
                  <a:pt x="974547" y="3084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7" y="711200"/>
            <a:ext cx="1365885" cy="508000"/>
          </a:xfrm>
          <a:custGeom>
            <a:avLst/>
            <a:gdLst/>
            <a:ahLst/>
            <a:cxnLst/>
            <a:rect l="l" t="t" r="r" b="b"/>
            <a:pathLst>
              <a:path w="1365885" h="508000">
                <a:moveTo>
                  <a:pt x="0" y="0"/>
                </a:moveTo>
                <a:lnTo>
                  <a:pt x="0" y="504825"/>
                </a:lnTo>
                <a:lnTo>
                  <a:pt x="1019459" y="508000"/>
                </a:lnTo>
                <a:lnTo>
                  <a:pt x="1119764" y="508000"/>
                </a:lnTo>
                <a:lnTo>
                  <a:pt x="1124400" y="503174"/>
                </a:lnTo>
                <a:lnTo>
                  <a:pt x="1125949" y="501650"/>
                </a:lnTo>
                <a:lnTo>
                  <a:pt x="1358334" y="269494"/>
                </a:lnTo>
                <a:lnTo>
                  <a:pt x="1365477" y="255206"/>
                </a:lnTo>
                <a:lnTo>
                  <a:pt x="1363691" y="248062"/>
                </a:lnTo>
                <a:lnTo>
                  <a:pt x="1358334" y="240919"/>
                </a:lnTo>
                <a:lnTo>
                  <a:pt x="1129391" y="11937"/>
                </a:lnTo>
                <a:lnTo>
                  <a:pt x="1124400" y="11937"/>
                </a:lnTo>
                <a:lnTo>
                  <a:pt x="1124400" y="7112"/>
                </a:lnTo>
                <a:lnTo>
                  <a:pt x="1119764" y="7112"/>
                </a:lnTo>
                <a:lnTo>
                  <a:pt x="1114963" y="2412"/>
                </a:lnTo>
                <a:lnTo>
                  <a:pt x="1019459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363677" y="1325372"/>
            <a:ext cx="8533384" cy="28586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jpg"/><Relationship Id="rId12" Type="http://schemas.openxmlformats.org/officeDocument/2006/relationships/image" Target="../media/image6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253"/>
            <a:ext cx="1981199" cy="68577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7" y="711200"/>
            <a:ext cx="1365885" cy="508000"/>
          </a:xfrm>
          <a:custGeom>
            <a:avLst/>
            <a:gdLst/>
            <a:ahLst/>
            <a:cxnLst/>
            <a:rect l="l" t="t" r="r" b="b"/>
            <a:pathLst>
              <a:path w="1365885" h="508000">
                <a:moveTo>
                  <a:pt x="0" y="0"/>
                </a:moveTo>
                <a:lnTo>
                  <a:pt x="0" y="504825"/>
                </a:lnTo>
                <a:lnTo>
                  <a:pt x="1019459" y="508000"/>
                </a:lnTo>
                <a:lnTo>
                  <a:pt x="1119764" y="508000"/>
                </a:lnTo>
                <a:lnTo>
                  <a:pt x="1124400" y="503174"/>
                </a:lnTo>
                <a:lnTo>
                  <a:pt x="1125949" y="501650"/>
                </a:lnTo>
                <a:lnTo>
                  <a:pt x="1358334" y="269494"/>
                </a:lnTo>
                <a:lnTo>
                  <a:pt x="1365477" y="255206"/>
                </a:lnTo>
                <a:lnTo>
                  <a:pt x="1363691" y="248062"/>
                </a:lnTo>
                <a:lnTo>
                  <a:pt x="1358334" y="240919"/>
                </a:lnTo>
                <a:lnTo>
                  <a:pt x="1129391" y="11937"/>
                </a:lnTo>
                <a:lnTo>
                  <a:pt x="1124400" y="11937"/>
                </a:lnTo>
                <a:lnTo>
                  <a:pt x="1124400" y="7112"/>
                </a:lnTo>
                <a:lnTo>
                  <a:pt x="1119764" y="7112"/>
                </a:lnTo>
                <a:lnTo>
                  <a:pt x="1114963" y="2412"/>
                </a:lnTo>
                <a:lnTo>
                  <a:pt x="1019459" y="2412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76732" y="6208725"/>
            <a:ext cx="1547114" cy="44430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702051" y="6196164"/>
            <a:ext cx="2263140" cy="51694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5578855" y="6141339"/>
            <a:ext cx="1240078" cy="51669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7299959" y="6116396"/>
            <a:ext cx="1402206" cy="53663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87907" y="383235"/>
            <a:ext cx="656818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035" y="1535125"/>
            <a:ext cx="7767929" cy="3898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585" y="2462529"/>
            <a:ext cx="5797550" cy="2644140"/>
          </a:xfrm>
          <a:prstGeom prst="rect"/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99"/>
              </a:lnSpc>
              <a:spcBef>
                <a:spcPts val="90"/>
              </a:spcBef>
            </a:pPr>
            <a:r>
              <a:rPr dirty="0" sz="4900" spc="-5">
                <a:latin typeface="Arial"/>
                <a:cs typeface="Arial"/>
              </a:rPr>
              <a:t>Phương pháp Giáo  dục theo </a:t>
            </a:r>
            <a:r>
              <a:rPr dirty="0" sz="4900" spc="-10">
                <a:latin typeface="Arial"/>
                <a:cs typeface="Arial"/>
              </a:rPr>
              <a:t>định hướng  </a:t>
            </a:r>
            <a:r>
              <a:rPr dirty="0" sz="4900" spc="-5">
                <a:latin typeface="Arial"/>
                <a:cs typeface="Arial"/>
              </a:rPr>
              <a:t>STEM</a:t>
            </a:r>
            <a:endParaRPr sz="4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800" spc="-5">
                <a:solidFill>
                  <a:srgbClr val="585858"/>
                </a:solidFill>
                <a:latin typeface="Gothic Uralic"/>
                <a:cs typeface="Gothic Uralic"/>
              </a:rPr>
              <a:t>2–6/8/2016</a:t>
            </a:r>
            <a:endParaRPr sz="1800">
              <a:latin typeface="Gothic Uralic"/>
              <a:cs typeface="Gothic Urali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24252" y="646557"/>
            <a:ext cx="285496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90">
                <a:solidFill>
                  <a:srgbClr val="252525"/>
                </a:solidFill>
                <a:latin typeface="Trebuchet MS"/>
                <a:cs typeface="Trebuchet MS"/>
              </a:rPr>
              <a:t>L</a:t>
            </a:r>
            <a:r>
              <a:rPr dirty="0" sz="3600" spc="90">
                <a:solidFill>
                  <a:srgbClr val="252525"/>
                </a:solidFill>
                <a:latin typeface="Arial"/>
                <a:cs typeface="Arial"/>
              </a:rPr>
              <a:t>ậ</a:t>
            </a:r>
            <a:r>
              <a:rPr dirty="0" sz="3600" spc="90">
                <a:solidFill>
                  <a:srgbClr val="252525"/>
                </a:solidFill>
                <a:latin typeface="Trebuchet MS"/>
                <a:cs typeface="Trebuchet MS"/>
              </a:rPr>
              <a:t>p </a:t>
            </a:r>
            <a:r>
              <a:rPr dirty="0" sz="3600" spc="20">
                <a:solidFill>
                  <a:srgbClr val="252525"/>
                </a:solidFill>
                <a:latin typeface="Trebuchet MS"/>
                <a:cs typeface="Trebuchet MS"/>
              </a:rPr>
              <a:t>k</a:t>
            </a:r>
            <a:r>
              <a:rPr dirty="0" sz="3600" spc="20">
                <a:solidFill>
                  <a:srgbClr val="252525"/>
                </a:solidFill>
                <a:latin typeface="Arial"/>
                <a:cs typeface="Arial"/>
              </a:rPr>
              <a:t>ế</a:t>
            </a:r>
            <a:r>
              <a:rPr dirty="0" sz="3600" spc="-2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3600" spc="125">
                <a:solidFill>
                  <a:srgbClr val="252525"/>
                </a:solidFill>
                <a:latin typeface="Trebuchet MS"/>
                <a:cs typeface="Trebuchet MS"/>
              </a:rPr>
              <a:t>ho</a:t>
            </a:r>
            <a:r>
              <a:rPr dirty="0" sz="3600" spc="125">
                <a:solidFill>
                  <a:srgbClr val="252525"/>
                </a:solidFill>
                <a:latin typeface="Arial"/>
                <a:cs typeface="Arial"/>
              </a:rPr>
              <a:t>ạ</a:t>
            </a:r>
            <a:r>
              <a:rPr dirty="0" sz="3600" spc="125">
                <a:solidFill>
                  <a:srgbClr val="252525"/>
                </a:solidFill>
                <a:latin typeface="Trebuchet MS"/>
                <a:cs typeface="Trebuchet MS"/>
              </a:rPr>
              <a:t>ch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4252" y="1454277"/>
            <a:ext cx="387222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1800" spc="335">
                <a:solidFill>
                  <a:srgbClr val="A42F0F"/>
                </a:solidFill>
                <a:latin typeface="Arial"/>
                <a:cs typeface="Arial"/>
              </a:rPr>
              <a:t>	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Đi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kèm</a:t>
            </a:r>
            <a:r>
              <a:rPr dirty="0" sz="18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ớ</a:t>
            </a:r>
            <a:r>
              <a:rPr dirty="0" sz="180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dirty="0" sz="18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phi</a:t>
            </a:r>
            <a:r>
              <a:rPr dirty="0" sz="1800" spc="2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dirty="0" sz="1800" spc="2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dirty="0" sz="18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55">
                <a:solidFill>
                  <a:srgbClr val="404040"/>
                </a:solidFill>
                <a:latin typeface="Trebuchet MS"/>
                <a:cs typeface="Trebuchet MS"/>
              </a:rPr>
              <a:t>đánh</a:t>
            </a:r>
            <a:r>
              <a:rPr dirty="0" sz="18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40">
                <a:solidFill>
                  <a:srgbClr val="404040"/>
                </a:solidFill>
                <a:latin typeface="Trebuchet MS"/>
                <a:cs typeface="Trebuchet MS"/>
              </a:rPr>
              <a:t>giá</a:t>
            </a:r>
            <a:r>
              <a:rPr dirty="0" sz="1800" spc="-6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dirty="0" sz="1800" spc="-35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dirty="0" sz="1800" spc="-35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dirty="0" sz="18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1800" spc="35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1800" spc="35">
                <a:solidFill>
                  <a:srgbClr val="404040"/>
                </a:solidFill>
                <a:latin typeface="Arial"/>
                <a:cs typeface="Arial"/>
              </a:rPr>
              <a:t>ộ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7385" y="2164410"/>
            <a:ext cx="8321802" cy="3542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45033"/>
            <a:ext cx="18808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Mục</a:t>
            </a:r>
            <a:r>
              <a:rPr dirty="0" spc="-90">
                <a:latin typeface="Arial"/>
                <a:cs typeface="Arial"/>
              </a:rPr>
              <a:t> </a:t>
            </a:r>
            <a:r>
              <a:rPr dirty="0" spc="-5">
                <a:latin typeface="Arial"/>
                <a:cs typeface="Arial"/>
              </a:rPr>
              <a:t>đích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659765" indent="-342900">
              <a:lnSpc>
                <a:spcPct val="100000"/>
              </a:lnSpc>
              <a:spcBef>
                <a:spcPts val="105"/>
              </a:spcBef>
              <a:buClr>
                <a:srgbClr val="A42F0F"/>
              </a:buClr>
              <a:buAutoNum type="arabicPeriod"/>
              <a:tabLst>
                <a:tab pos="660400" algn="l"/>
                <a:tab pos="661035" algn="l"/>
              </a:tabLst>
            </a:pPr>
            <a:r>
              <a:rPr dirty="0"/>
              <a:t>Xây dựng tầm nhìn chung </a:t>
            </a:r>
            <a:r>
              <a:rPr dirty="0" spc="-5"/>
              <a:t>và </a:t>
            </a:r>
            <a:r>
              <a:rPr dirty="0"/>
              <a:t>rõ ràng </a:t>
            </a:r>
            <a:r>
              <a:rPr dirty="0" spc="-5"/>
              <a:t>về </a:t>
            </a:r>
            <a:r>
              <a:rPr dirty="0"/>
              <a:t>các phương pháp</a:t>
            </a:r>
            <a:r>
              <a:rPr dirty="0" spc="-220"/>
              <a:t> </a:t>
            </a:r>
            <a:r>
              <a:rPr dirty="0"/>
              <a:t>giáo</a:t>
            </a:r>
          </a:p>
          <a:p>
            <a:pPr marL="659765">
              <a:lnSpc>
                <a:spcPct val="100000"/>
              </a:lnSpc>
            </a:pPr>
            <a:r>
              <a:rPr dirty="0"/>
              <a:t>dục theo </a:t>
            </a:r>
            <a:r>
              <a:rPr dirty="0" spc="-5"/>
              <a:t>định </a:t>
            </a:r>
            <a:r>
              <a:rPr dirty="0"/>
              <a:t>hướng</a:t>
            </a:r>
            <a:r>
              <a:rPr dirty="0" spc="-65"/>
              <a:t> </a:t>
            </a:r>
            <a:r>
              <a:rPr dirty="0"/>
              <a:t>STEM</a:t>
            </a:r>
          </a:p>
          <a:p>
            <a:pPr marL="304800">
              <a:lnSpc>
                <a:spcPct val="100000"/>
              </a:lnSpc>
              <a:spcBef>
                <a:spcPts val="40"/>
              </a:spcBef>
            </a:pPr>
            <a:endParaRPr sz="2050"/>
          </a:p>
          <a:p>
            <a:pPr marL="659765" indent="-342900">
              <a:lnSpc>
                <a:spcPct val="100000"/>
              </a:lnSpc>
              <a:spcBef>
                <a:spcPts val="5"/>
              </a:spcBef>
              <a:buClr>
                <a:srgbClr val="A42F0F"/>
              </a:buClr>
              <a:buAutoNum type="arabicPeriod" startAt="2"/>
              <a:tabLst>
                <a:tab pos="660400" algn="l"/>
                <a:tab pos="661035" algn="l"/>
              </a:tabLst>
            </a:pPr>
            <a:r>
              <a:rPr dirty="0"/>
              <a:t>Phát triển 3 kỹ năng </a:t>
            </a:r>
            <a:r>
              <a:rPr dirty="0" spc="-5"/>
              <a:t>giảng </a:t>
            </a:r>
            <a:r>
              <a:rPr dirty="0"/>
              <a:t>dạy cơ bản của</a:t>
            </a:r>
            <a:r>
              <a:rPr dirty="0" spc="-155"/>
              <a:t> </a:t>
            </a:r>
            <a:r>
              <a:rPr dirty="0"/>
              <a:t>STEM:</a:t>
            </a:r>
          </a:p>
          <a:p>
            <a:pPr marL="304800">
              <a:lnSpc>
                <a:spcPct val="100000"/>
              </a:lnSpc>
              <a:spcBef>
                <a:spcPts val="50"/>
              </a:spcBef>
              <a:buClr>
                <a:srgbClr val="A42F0F"/>
              </a:buClr>
              <a:buFont typeface="Arial"/>
              <a:buAutoNum type="arabicPeriod" startAt="2"/>
            </a:pPr>
            <a:endParaRPr sz="2050"/>
          </a:p>
          <a:p>
            <a:pPr lvl="1" marL="1116965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Xác định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các vấn đề</a:t>
            </a:r>
            <a:r>
              <a:rPr dirty="0" sz="1800" spc="4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STEM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40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lvl="1" marL="1116965" indent="-343535">
              <a:lnSpc>
                <a:spcPct val="100000"/>
              </a:lnSpc>
              <a:spcBef>
                <a:spcPts val="5"/>
              </a:spcBef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15">
                <a:solidFill>
                  <a:srgbClr val="404040"/>
                </a:solidFill>
                <a:latin typeface="Arial"/>
                <a:cs typeface="Arial"/>
              </a:rPr>
              <a:t>Triển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khai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các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cách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tiếp cận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phù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hợp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để khảo</a:t>
            </a:r>
            <a:r>
              <a:rPr dirty="0" sz="1800" spc="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sát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40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lvl="1" marL="1116965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Phân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tích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và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đánh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giá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bằng</a:t>
            </a:r>
            <a:r>
              <a:rPr dirty="0" sz="1800" spc="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chứng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35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marL="659765" marR="148590" indent="-342900">
              <a:lnSpc>
                <a:spcPct val="100000"/>
              </a:lnSpc>
              <a:buClr>
                <a:srgbClr val="A42F0F"/>
              </a:buClr>
              <a:buAutoNum type="arabicPeriod" startAt="2"/>
              <a:tabLst>
                <a:tab pos="660400" algn="l"/>
                <a:tab pos="661035" algn="l"/>
              </a:tabLst>
            </a:pPr>
            <a:r>
              <a:rPr dirty="0"/>
              <a:t>Xây </a:t>
            </a:r>
            <a:r>
              <a:rPr dirty="0" spc="-5"/>
              <a:t>dựng </a:t>
            </a:r>
            <a:r>
              <a:rPr dirty="0"/>
              <a:t>kế hoạch thực </a:t>
            </a:r>
            <a:r>
              <a:rPr dirty="0" spc="-5"/>
              <a:t>tế và </a:t>
            </a:r>
            <a:r>
              <a:rPr dirty="0"/>
              <a:t>hợp </a:t>
            </a:r>
            <a:r>
              <a:rPr dirty="0" spc="-5"/>
              <a:t>lý </a:t>
            </a:r>
            <a:r>
              <a:rPr dirty="0"/>
              <a:t>cho </a:t>
            </a:r>
            <a:r>
              <a:rPr dirty="0" spc="-5"/>
              <a:t>việc </a:t>
            </a:r>
            <a:r>
              <a:rPr dirty="0"/>
              <a:t>triển khai cách  tiếp cận này cho toàn trường, bao gồm các kênh truyền</a:t>
            </a:r>
            <a:r>
              <a:rPr dirty="0" spc="-220"/>
              <a:t> </a:t>
            </a:r>
            <a:r>
              <a:rPr dirty="0"/>
              <a:t>thông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5892" y="191515"/>
            <a:ext cx="604710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Chúng ta cần </a:t>
            </a:r>
            <a:r>
              <a:rPr dirty="0" spc="-5">
                <a:latin typeface="Arial"/>
                <a:cs typeface="Arial"/>
              </a:rPr>
              <a:t>phát </a:t>
            </a:r>
            <a:r>
              <a:rPr dirty="0">
                <a:latin typeface="Arial"/>
                <a:cs typeface="Arial"/>
              </a:rPr>
              <a:t>triển</a:t>
            </a:r>
            <a:r>
              <a:rPr dirty="0" spc="-12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mảng  </a:t>
            </a:r>
            <a:r>
              <a:rPr dirty="0" spc="-5">
                <a:latin typeface="Arial"/>
                <a:cs typeface="Arial"/>
              </a:rPr>
              <a:t>nào </a:t>
            </a:r>
            <a:r>
              <a:rPr dirty="0">
                <a:latin typeface="Arial"/>
                <a:cs typeface="Arial"/>
              </a:rPr>
              <a:t>với </a:t>
            </a:r>
            <a:r>
              <a:rPr dirty="0" spc="-5">
                <a:latin typeface="Arial"/>
                <a:cs typeface="Arial"/>
              </a:rPr>
              <a:t>vai </a:t>
            </a:r>
            <a:r>
              <a:rPr dirty="0">
                <a:latin typeface="Arial"/>
                <a:cs typeface="Arial"/>
              </a:rPr>
              <a:t>trò </a:t>
            </a:r>
            <a:r>
              <a:rPr dirty="0" spc="-5">
                <a:latin typeface="Arial"/>
                <a:cs typeface="Arial"/>
              </a:rPr>
              <a:t>là giáo</a:t>
            </a:r>
            <a:r>
              <a:rPr dirty="0" spc="-25">
                <a:latin typeface="Arial"/>
                <a:cs typeface="Arial"/>
              </a:rPr>
              <a:t> </a:t>
            </a:r>
            <a:r>
              <a:rPr dirty="0" spc="-5">
                <a:latin typeface="Arial"/>
                <a:cs typeface="Arial"/>
              </a:rPr>
              <a:t>viên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12966" y="1445133"/>
          <a:ext cx="8713470" cy="53105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8585"/>
                <a:gridCol w="3642995"/>
                <a:gridCol w="3672204"/>
              </a:tblGrid>
              <a:tr h="23735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dirty="0" sz="1800" spc="-5">
                          <a:latin typeface="Arial"/>
                          <a:cs typeface="Arial"/>
                        </a:rPr>
                        <a:t>Giáo</a:t>
                      </a:r>
                      <a:r>
                        <a:rPr dirty="0" sz="18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viên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2800" spc="-10" b="1">
                          <a:latin typeface="Arial"/>
                          <a:cs typeface="Arial"/>
                        </a:rPr>
                        <a:t>Thế</a:t>
                      </a:r>
                      <a:r>
                        <a:rPr dirty="0" sz="28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latin typeface="Arial"/>
                          <a:cs typeface="Arial"/>
                        </a:rPr>
                        <a:t>mạnh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2800" spc="-10" b="1">
                          <a:latin typeface="Arial"/>
                          <a:cs typeface="Arial"/>
                        </a:rPr>
                        <a:t>Điểm</a:t>
                      </a:r>
                      <a:r>
                        <a:rPr dirty="0" sz="28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20" b="1">
                          <a:latin typeface="Arial"/>
                          <a:cs typeface="Arial"/>
                        </a:rPr>
                        <a:t>yếu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361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</a:tr>
              <a:tr h="2924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1440" marR="378460">
                        <a:lnSpc>
                          <a:spcPct val="100000"/>
                        </a:lnSpc>
                        <a:spcBef>
                          <a:spcPts val="1330"/>
                        </a:spcBef>
                      </a:pPr>
                      <a:r>
                        <a:rPr dirty="0" sz="1800" spc="-15">
                          <a:latin typeface="Arial"/>
                          <a:cs typeface="Arial"/>
                        </a:rPr>
                        <a:t>Trường 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học/</a:t>
                      </a:r>
                      <a:r>
                        <a:rPr dirty="0" sz="18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800" spc="-5">
                          <a:latin typeface="Arial"/>
                          <a:cs typeface="Arial"/>
                        </a:rPr>
                        <a:t>Học  sinh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800" spc="-10" b="1">
                          <a:latin typeface="Arial"/>
                          <a:cs typeface="Arial"/>
                        </a:rPr>
                        <a:t>Cơ</a:t>
                      </a:r>
                      <a:r>
                        <a:rPr dirty="0" sz="28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spc="-10" b="1">
                          <a:latin typeface="Arial"/>
                          <a:cs typeface="Arial"/>
                        </a:rPr>
                        <a:t>hội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2800" spc="-10" b="1">
                          <a:latin typeface="Arial"/>
                          <a:cs typeface="Arial"/>
                        </a:rPr>
                        <a:t>Nguy</a:t>
                      </a:r>
                      <a:r>
                        <a:rPr dirty="0" sz="28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800" b="1">
                          <a:latin typeface="Arial"/>
                          <a:cs typeface="Arial"/>
                        </a:rPr>
                        <a:t>cơ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B="0" marT="368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E8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4252" y="645033"/>
            <a:ext cx="18808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Arial"/>
                <a:cs typeface="Arial"/>
              </a:rPr>
              <a:t>Mục</a:t>
            </a:r>
            <a:r>
              <a:rPr dirty="0" spc="-90">
                <a:latin typeface="Arial"/>
                <a:cs typeface="Arial"/>
              </a:rPr>
              <a:t> </a:t>
            </a:r>
            <a:r>
              <a:rPr dirty="0" spc="-5">
                <a:latin typeface="Arial"/>
                <a:cs typeface="Arial"/>
              </a:rPr>
              <a:t>đích</a:t>
            </a:r>
          </a:p>
        </p:txBody>
      </p:sp>
      <p:sp>
        <p:nvSpPr>
          <p:cNvPr id="3" name="object 3"/>
          <p:cNvSpPr/>
          <p:nvPr/>
        </p:nvSpPr>
        <p:spPr>
          <a:xfrm>
            <a:off x="914400" y="1509534"/>
            <a:ext cx="7736205" cy="4340225"/>
          </a:xfrm>
          <a:custGeom>
            <a:avLst/>
            <a:gdLst/>
            <a:ahLst/>
            <a:cxnLst/>
            <a:rect l="l" t="t" r="r" b="b"/>
            <a:pathLst>
              <a:path w="7736205" h="4340225">
                <a:moveTo>
                  <a:pt x="7736078" y="0"/>
                </a:moveTo>
                <a:lnTo>
                  <a:pt x="0" y="0"/>
                </a:lnTo>
                <a:lnTo>
                  <a:pt x="0" y="4339717"/>
                </a:lnTo>
                <a:lnTo>
                  <a:pt x="7736078" y="4339717"/>
                </a:lnTo>
                <a:lnTo>
                  <a:pt x="77360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659765" indent="-342900">
              <a:lnSpc>
                <a:spcPct val="100000"/>
              </a:lnSpc>
              <a:spcBef>
                <a:spcPts val="105"/>
              </a:spcBef>
              <a:buClr>
                <a:srgbClr val="A42F0F"/>
              </a:buClr>
              <a:buAutoNum type="arabicPeriod"/>
              <a:tabLst>
                <a:tab pos="660400" algn="l"/>
                <a:tab pos="661035" algn="l"/>
              </a:tabLst>
            </a:pPr>
            <a:r>
              <a:rPr dirty="0"/>
              <a:t>Xây dựng tầm nhìn chung </a:t>
            </a:r>
            <a:r>
              <a:rPr dirty="0" spc="-5"/>
              <a:t>và </a:t>
            </a:r>
            <a:r>
              <a:rPr dirty="0"/>
              <a:t>rõ ràng </a:t>
            </a:r>
            <a:r>
              <a:rPr dirty="0" spc="-5"/>
              <a:t>về </a:t>
            </a:r>
            <a:r>
              <a:rPr dirty="0"/>
              <a:t>các phương pháp</a:t>
            </a:r>
            <a:r>
              <a:rPr dirty="0" spc="-220"/>
              <a:t> </a:t>
            </a:r>
            <a:r>
              <a:rPr dirty="0"/>
              <a:t>giáo</a:t>
            </a:r>
          </a:p>
          <a:p>
            <a:pPr marL="659765">
              <a:lnSpc>
                <a:spcPct val="100000"/>
              </a:lnSpc>
            </a:pPr>
            <a:r>
              <a:rPr dirty="0"/>
              <a:t>dục theo </a:t>
            </a:r>
            <a:r>
              <a:rPr dirty="0" spc="-5"/>
              <a:t>định </a:t>
            </a:r>
            <a:r>
              <a:rPr dirty="0"/>
              <a:t>hướng</a:t>
            </a:r>
            <a:r>
              <a:rPr dirty="0" spc="-65"/>
              <a:t> </a:t>
            </a:r>
            <a:r>
              <a:rPr dirty="0"/>
              <a:t>STEM</a:t>
            </a:r>
          </a:p>
          <a:p>
            <a:pPr marL="304800">
              <a:lnSpc>
                <a:spcPct val="100000"/>
              </a:lnSpc>
              <a:spcBef>
                <a:spcPts val="40"/>
              </a:spcBef>
            </a:pPr>
            <a:endParaRPr sz="2050"/>
          </a:p>
          <a:p>
            <a:pPr marL="659765" indent="-342900">
              <a:lnSpc>
                <a:spcPct val="100000"/>
              </a:lnSpc>
              <a:spcBef>
                <a:spcPts val="5"/>
              </a:spcBef>
              <a:buClr>
                <a:srgbClr val="A42F0F"/>
              </a:buClr>
              <a:buAutoNum type="arabicPeriod" startAt="2"/>
              <a:tabLst>
                <a:tab pos="660400" algn="l"/>
                <a:tab pos="661035" algn="l"/>
              </a:tabLst>
            </a:pPr>
            <a:r>
              <a:rPr dirty="0"/>
              <a:t>Phát triển 3 kỹ năng </a:t>
            </a:r>
            <a:r>
              <a:rPr dirty="0" spc="-5"/>
              <a:t>giảng </a:t>
            </a:r>
            <a:r>
              <a:rPr dirty="0"/>
              <a:t>dạy cơ bản của</a:t>
            </a:r>
            <a:r>
              <a:rPr dirty="0" spc="-155"/>
              <a:t> </a:t>
            </a:r>
            <a:r>
              <a:rPr dirty="0"/>
              <a:t>STEM:</a:t>
            </a:r>
          </a:p>
          <a:p>
            <a:pPr marL="304800">
              <a:lnSpc>
                <a:spcPct val="100000"/>
              </a:lnSpc>
              <a:spcBef>
                <a:spcPts val="50"/>
              </a:spcBef>
              <a:buClr>
                <a:srgbClr val="A42F0F"/>
              </a:buClr>
              <a:buFont typeface="Arial"/>
              <a:buAutoNum type="arabicPeriod" startAt="2"/>
            </a:pPr>
            <a:endParaRPr sz="2050"/>
          </a:p>
          <a:p>
            <a:pPr lvl="1" marL="1116965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Xác định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các vấn đề</a:t>
            </a:r>
            <a:r>
              <a:rPr dirty="0" sz="1800" spc="4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STEM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40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lvl="1" marL="1116965" indent="-343535">
              <a:lnSpc>
                <a:spcPct val="100000"/>
              </a:lnSpc>
              <a:spcBef>
                <a:spcPts val="5"/>
              </a:spcBef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15">
                <a:solidFill>
                  <a:srgbClr val="404040"/>
                </a:solidFill>
                <a:latin typeface="Arial"/>
                <a:cs typeface="Arial"/>
              </a:rPr>
              <a:t>Triển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khai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các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cách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tiếp cận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phù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hợp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để khảo</a:t>
            </a:r>
            <a:r>
              <a:rPr dirty="0" sz="1800" spc="2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sát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40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lvl="1" marL="1116965" indent="-343535">
              <a:lnSpc>
                <a:spcPct val="100000"/>
              </a:lnSpc>
              <a:buClr>
                <a:srgbClr val="A42F0F"/>
              </a:buClr>
              <a:buAutoNum type="alphaLcParenR"/>
              <a:tabLst>
                <a:tab pos="1117600" algn="l"/>
                <a:tab pos="1118235" algn="l"/>
              </a:tabLst>
            </a:pP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Phân </a:t>
            </a:r>
            <a:r>
              <a:rPr dirty="0" sz="1800">
                <a:solidFill>
                  <a:srgbClr val="404040"/>
                </a:solidFill>
                <a:latin typeface="Arial"/>
                <a:cs typeface="Arial"/>
              </a:rPr>
              <a:t>tích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và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đánh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giá </a:t>
            </a:r>
            <a:r>
              <a:rPr dirty="0" sz="1800" spc="-10">
                <a:solidFill>
                  <a:srgbClr val="404040"/>
                </a:solidFill>
                <a:latin typeface="Arial"/>
                <a:cs typeface="Arial"/>
              </a:rPr>
              <a:t>bằng</a:t>
            </a:r>
            <a:r>
              <a:rPr dirty="0" sz="1800" spc="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404040"/>
                </a:solidFill>
                <a:latin typeface="Arial"/>
                <a:cs typeface="Arial"/>
              </a:rPr>
              <a:t>chứng</a:t>
            </a:r>
            <a:endParaRPr sz="1800">
              <a:latin typeface="Arial"/>
              <a:cs typeface="Arial"/>
            </a:endParaRPr>
          </a:p>
          <a:p>
            <a:pPr lvl="1" marL="304800">
              <a:lnSpc>
                <a:spcPct val="100000"/>
              </a:lnSpc>
              <a:spcBef>
                <a:spcPts val="35"/>
              </a:spcBef>
              <a:buClr>
                <a:srgbClr val="A42F0F"/>
              </a:buClr>
              <a:buFont typeface="Arial"/>
              <a:buAutoNum type="alphaLcParenR"/>
            </a:pPr>
            <a:endParaRPr sz="2050"/>
          </a:p>
          <a:p>
            <a:pPr marL="659765" marR="148590" indent="-342900">
              <a:lnSpc>
                <a:spcPct val="100000"/>
              </a:lnSpc>
              <a:buClr>
                <a:srgbClr val="A42F0F"/>
              </a:buClr>
              <a:buAutoNum type="arabicPeriod" startAt="2"/>
              <a:tabLst>
                <a:tab pos="660400" algn="l"/>
                <a:tab pos="661035" algn="l"/>
              </a:tabLst>
            </a:pPr>
            <a:r>
              <a:rPr dirty="0"/>
              <a:t>Xây </a:t>
            </a:r>
            <a:r>
              <a:rPr dirty="0" spc="-5"/>
              <a:t>dựng </a:t>
            </a:r>
            <a:r>
              <a:rPr dirty="0"/>
              <a:t>kế hoạch thực </a:t>
            </a:r>
            <a:r>
              <a:rPr dirty="0" spc="-5"/>
              <a:t>tế và </a:t>
            </a:r>
            <a:r>
              <a:rPr dirty="0"/>
              <a:t>hợp </a:t>
            </a:r>
            <a:r>
              <a:rPr dirty="0" spc="-5"/>
              <a:t>lý </a:t>
            </a:r>
            <a:r>
              <a:rPr dirty="0"/>
              <a:t>cho </a:t>
            </a:r>
            <a:r>
              <a:rPr dirty="0" spc="-5"/>
              <a:t>việc </a:t>
            </a:r>
            <a:r>
              <a:rPr dirty="0"/>
              <a:t>triển khai cách  tiếp cận này cho toàn trường, bao gồm các kênh truyền</a:t>
            </a:r>
            <a:r>
              <a:rPr dirty="0" spc="-220"/>
              <a:t> </a:t>
            </a:r>
            <a:r>
              <a:rPr dirty="0"/>
              <a:t>thông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5872" y="646557"/>
            <a:ext cx="5355590" cy="11233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S</a:t>
            </a:r>
            <a:r>
              <a:rPr dirty="0" spc="135">
                <a:latin typeface="Arial"/>
                <a:cs typeface="Arial"/>
              </a:rPr>
              <a:t>ử </a:t>
            </a:r>
            <a:r>
              <a:rPr dirty="0" spc="150"/>
              <a:t>d</a:t>
            </a:r>
            <a:r>
              <a:rPr dirty="0" spc="150">
                <a:latin typeface="Arial"/>
                <a:cs typeface="Arial"/>
              </a:rPr>
              <a:t>ụ</a:t>
            </a:r>
            <a:r>
              <a:rPr dirty="0" spc="150"/>
              <a:t>ng </a:t>
            </a:r>
            <a:r>
              <a:rPr dirty="0" spc="-5"/>
              <a:t>b</a:t>
            </a:r>
            <a:r>
              <a:rPr dirty="0" spc="-5">
                <a:latin typeface="Arial"/>
                <a:cs typeface="Arial"/>
              </a:rPr>
              <a:t>ố</a:t>
            </a:r>
            <a:r>
              <a:rPr dirty="0" spc="-5"/>
              <a:t>i </a:t>
            </a:r>
            <a:r>
              <a:rPr dirty="0" spc="100"/>
              <a:t>c</a:t>
            </a:r>
            <a:r>
              <a:rPr dirty="0" spc="100">
                <a:latin typeface="Arial"/>
                <a:cs typeface="Arial"/>
              </a:rPr>
              <a:t>ả</a:t>
            </a:r>
            <a:r>
              <a:rPr dirty="0" spc="100"/>
              <a:t>nh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ự</a:t>
            </a:r>
            <a:r>
              <a:rPr dirty="0" spc="25"/>
              <a:t>c</a:t>
            </a:r>
            <a:r>
              <a:rPr dirty="0" spc="-740"/>
              <a:t>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ế  </a:t>
            </a:r>
            <a:r>
              <a:rPr dirty="0" spc="85"/>
              <a:t>trong </a:t>
            </a:r>
            <a:r>
              <a:rPr dirty="0" spc="120"/>
              <a:t>cu</a:t>
            </a:r>
            <a:r>
              <a:rPr dirty="0" spc="120">
                <a:latin typeface="Arial"/>
                <a:cs typeface="Arial"/>
              </a:rPr>
              <a:t>ộ</a:t>
            </a:r>
            <a:r>
              <a:rPr dirty="0" spc="120"/>
              <a:t>c</a:t>
            </a:r>
            <a:r>
              <a:rPr dirty="0" spc="-254"/>
              <a:t> </a:t>
            </a:r>
            <a:r>
              <a:rPr dirty="0" spc="185"/>
              <a:t>s</a:t>
            </a:r>
            <a:r>
              <a:rPr dirty="0" spc="185">
                <a:latin typeface="Arial"/>
                <a:cs typeface="Arial"/>
              </a:rPr>
              <a:t>ố</a:t>
            </a:r>
            <a:r>
              <a:rPr dirty="0" spc="185"/>
              <a:t>ng</a:t>
            </a:r>
          </a:p>
        </p:txBody>
      </p:sp>
      <p:sp>
        <p:nvSpPr>
          <p:cNvPr id="3" name="object 3"/>
          <p:cNvSpPr/>
          <p:nvPr/>
        </p:nvSpPr>
        <p:spPr>
          <a:xfrm>
            <a:off x="174167" y="5673414"/>
            <a:ext cx="8970010" cy="1184910"/>
          </a:xfrm>
          <a:custGeom>
            <a:avLst/>
            <a:gdLst/>
            <a:ahLst/>
            <a:cxnLst/>
            <a:rect l="l" t="t" r="r" b="b"/>
            <a:pathLst>
              <a:path w="8970010" h="1184909">
                <a:moveTo>
                  <a:pt x="8969832" y="0"/>
                </a:moveTo>
                <a:lnTo>
                  <a:pt x="0" y="0"/>
                </a:lnTo>
                <a:lnTo>
                  <a:pt x="0" y="1184581"/>
                </a:lnTo>
                <a:lnTo>
                  <a:pt x="8969832" y="1184581"/>
                </a:lnTo>
                <a:lnTo>
                  <a:pt x="8969832" y="0"/>
                </a:lnTo>
                <a:close/>
              </a:path>
            </a:pathLst>
          </a:custGeom>
          <a:solidFill>
            <a:srgbClr val="E2EAC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53085" y="1899920"/>
            <a:ext cx="8562340" cy="4927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08610" marR="2055495">
              <a:lnSpc>
                <a:spcPct val="100000"/>
              </a:lnSpc>
              <a:spcBef>
                <a:spcPts val="100"/>
              </a:spcBef>
            </a:pPr>
            <a:r>
              <a:rPr dirty="0" sz="2400" spc="50">
                <a:solidFill>
                  <a:srgbClr val="404040"/>
                </a:solidFill>
                <a:latin typeface="Trebuchet MS"/>
                <a:cs typeface="Trebuchet MS"/>
              </a:rPr>
              <a:t>Bennet</a:t>
            </a:r>
            <a:r>
              <a:rPr dirty="0" sz="2400" spc="-2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10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105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dirty="0" sz="2400" spc="105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9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dirty="0" sz="2400" spc="90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95">
                <a:solidFill>
                  <a:srgbClr val="404040"/>
                </a:solidFill>
                <a:latin typeface="Trebuchet MS"/>
                <a:cs typeface="Trebuchet MS"/>
              </a:rPr>
              <a:t>(2006)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70">
                <a:solidFill>
                  <a:srgbClr val="404040"/>
                </a:solidFill>
                <a:latin typeface="Trebuchet MS"/>
                <a:cs typeface="Trebuchet MS"/>
              </a:rPr>
              <a:t>đã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dirty="0" sz="2400" spc="40">
                <a:solidFill>
                  <a:srgbClr val="404040"/>
                </a:solidFill>
                <a:latin typeface="Arial"/>
                <a:cs typeface="Arial"/>
              </a:rPr>
              <a:t>ổ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dirty="0" sz="2400" spc="55">
                <a:solidFill>
                  <a:srgbClr val="404040"/>
                </a:solidFill>
                <a:latin typeface="Arial"/>
                <a:cs typeface="Arial"/>
              </a:rPr>
              <a:t>ợ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75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dirty="0" sz="2400" spc="75">
                <a:solidFill>
                  <a:srgbClr val="404040"/>
                </a:solidFill>
                <a:latin typeface="Arial"/>
                <a:cs typeface="Arial"/>
              </a:rPr>
              <a:t>ằ</a:t>
            </a:r>
            <a:r>
              <a:rPr dirty="0" sz="2400" spc="75">
                <a:solidFill>
                  <a:srgbClr val="404040"/>
                </a:solidFill>
                <a:latin typeface="Trebuchet MS"/>
                <a:cs typeface="Trebuchet MS"/>
              </a:rPr>
              <a:t>ng  </a:t>
            </a:r>
            <a:r>
              <a:rPr dirty="0" sz="2400" spc="3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dirty="0" sz="2400" spc="30">
                <a:solidFill>
                  <a:srgbClr val="404040"/>
                </a:solidFill>
                <a:latin typeface="Arial"/>
                <a:cs typeface="Arial"/>
              </a:rPr>
              <a:t>ệ</a:t>
            </a:r>
            <a:r>
              <a:rPr dirty="0" sz="2400" spc="3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9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dirty="0" sz="2400" spc="90">
                <a:solidFill>
                  <a:srgbClr val="404040"/>
                </a:solidFill>
                <a:latin typeface="Arial"/>
                <a:cs typeface="Arial"/>
              </a:rPr>
              <a:t>ử</a:t>
            </a:r>
            <a:r>
              <a:rPr dirty="0" sz="2400" spc="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10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dirty="0" sz="2400" spc="100">
                <a:solidFill>
                  <a:srgbClr val="404040"/>
                </a:solidFill>
                <a:latin typeface="Arial"/>
                <a:cs typeface="Arial"/>
              </a:rPr>
              <a:t>ằ</a:t>
            </a:r>
            <a:r>
              <a:rPr dirty="0" sz="2400" spc="10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100">
                <a:solidFill>
                  <a:srgbClr val="404040"/>
                </a:solidFill>
                <a:latin typeface="Trebuchet MS"/>
                <a:cs typeface="Trebuchet MS"/>
              </a:rPr>
              <a:t>ch</a:t>
            </a:r>
            <a:r>
              <a:rPr dirty="0" sz="2400" spc="100">
                <a:solidFill>
                  <a:srgbClr val="404040"/>
                </a:solidFill>
                <a:latin typeface="Arial"/>
                <a:cs typeface="Arial"/>
              </a:rPr>
              <a:t>ứ</a:t>
            </a:r>
            <a:r>
              <a:rPr dirty="0" sz="2400" spc="10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ớ</a:t>
            </a:r>
            <a:r>
              <a:rPr dirty="0" sz="240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dirty="0" sz="2400" spc="-5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6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65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dirty="0" sz="2400" spc="6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15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dirty="0" sz="2400" spc="1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dirty="0" sz="2400" spc="-65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140">
                <a:solidFill>
                  <a:srgbClr val="404040"/>
                </a:solidFill>
                <a:latin typeface="Trebuchet MS"/>
                <a:cs typeface="Trebuchet MS"/>
              </a:rPr>
              <a:t>có  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85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dirty="0" sz="2400" spc="-40">
                <a:solidFill>
                  <a:srgbClr val="404040"/>
                </a:solidFill>
                <a:latin typeface="Arial"/>
                <a:cs typeface="Arial"/>
              </a:rPr>
              <a:t>ế</a:t>
            </a:r>
            <a:r>
              <a:rPr dirty="0" sz="2400" spc="-4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qu</a:t>
            </a:r>
            <a:r>
              <a:rPr dirty="0" sz="2400" spc="55">
                <a:solidFill>
                  <a:srgbClr val="404040"/>
                </a:solidFill>
                <a:latin typeface="Arial"/>
                <a:cs typeface="Arial"/>
              </a:rPr>
              <a:t>ả 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45">
                <a:solidFill>
                  <a:srgbClr val="404040"/>
                </a:solidFill>
                <a:latin typeface="Arial"/>
                <a:cs typeface="Arial"/>
              </a:rPr>
              <a:t>ư</a:t>
            </a:r>
            <a:r>
              <a:rPr dirty="0" sz="2400" spc="-14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sau:</a:t>
            </a:r>
            <a:endParaRPr sz="2400">
              <a:latin typeface="Trebuchet MS"/>
              <a:cs typeface="Trebuchet MS"/>
            </a:endParaRPr>
          </a:p>
          <a:p>
            <a:pPr algn="just" marL="651510" indent="-343535">
              <a:lnSpc>
                <a:spcPct val="100000"/>
              </a:lnSpc>
              <a:spcBef>
                <a:spcPts val="994"/>
              </a:spcBef>
              <a:buClr>
                <a:srgbClr val="A42F0F"/>
              </a:buClr>
              <a:buFont typeface="Arial"/>
              <a:buChar char=""/>
              <a:tabLst>
                <a:tab pos="652145" algn="l"/>
              </a:tabLst>
            </a:pP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Thái</a:t>
            </a:r>
            <a:r>
              <a:rPr dirty="0" sz="2400" spc="-7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2400" spc="5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theo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2400" spc="55">
                <a:solidFill>
                  <a:srgbClr val="404040"/>
                </a:solidFill>
                <a:latin typeface="Arial"/>
                <a:cs typeface="Arial"/>
              </a:rPr>
              <a:t>ị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7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dirty="0" sz="2400" spc="70">
                <a:solidFill>
                  <a:srgbClr val="404040"/>
                </a:solidFill>
                <a:latin typeface="Arial"/>
                <a:cs typeface="Arial"/>
              </a:rPr>
              <a:t>ướ</a:t>
            </a:r>
            <a:r>
              <a:rPr dirty="0" sz="2400" spc="70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80">
                <a:solidFill>
                  <a:srgbClr val="404040"/>
                </a:solidFill>
                <a:latin typeface="Trebuchet MS"/>
                <a:cs typeface="Trebuchet MS"/>
              </a:rPr>
              <a:t>giáo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75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dirty="0" sz="2400" spc="75">
                <a:solidFill>
                  <a:srgbClr val="404040"/>
                </a:solidFill>
                <a:latin typeface="Arial"/>
                <a:cs typeface="Arial"/>
              </a:rPr>
              <a:t>ụ</a:t>
            </a:r>
            <a:r>
              <a:rPr dirty="0" sz="2400" spc="7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105">
                <a:solidFill>
                  <a:srgbClr val="404040"/>
                </a:solidFill>
                <a:latin typeface="Trebuchet MS"/>
                <a:cs typeface="Trebuchet MS"/>
              </a:rPr>
              <a:t>STEM</a:t>
            </a:r>
            <a:endParaRPr sz="2400">
              <a:latin typeface="Trebuchet MS"/>
              <a:cs typeface="Trebuchet MS"/>
            </a:endParaRPr>
          </a:p>
          <a:p>
            <a:pPr algn="just" marL="651510">
              <a:lnSpc>
                <a:spcPct val="100000"/>
              </a:lnSpc>
            </a:pP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2400" spc="55">
                <a:solidFill>
                  <a:srgbClr val="404040"/>
                </a:solidFill>
                <a:latin typeface="Arial"/>
                <a:cs typeface="Arial"/>
              </a:rPr>
              <a:t>ượ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dirty="0" sz="2400" spc="100">
                <a:solidFill>
                  <a:srgbClr val="404040"/>
                </a:solidFill>
                <a:latin typeface="Trebuchet MS"/>
                <a:cs typeface="Trebuchet MS"/>
              </a:rPr>
              <a:t>nâng</a:t>
            </a:r>
            <a:r>
              <a:rPr dirty="0" sz="2400" spc="-1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105">
                <a:solidFill>
                  <a:srgbClr val="404040"/>
                </a:solidFill>
                <a:latin typeface="Trebuchet MS"/>
                <a:cs typeface="Trebuchet MS"/>
              </a:rPr>
              <a:t>cao</a:t>
            </a:r>
            <a:endParaRPr sz="2400">
              <a:latin typeface="Trebuchet MS"/>
              <a:cs typeface="Trebuchet MS"/>
            </a:endParaRPr>
          </a:p>
          <a:p>
            <a:pPr algn="just" marL="651510" marR="2025014" indent="-342900">
              <a:lnSpc>
                <a:spcPct val="100000"/>
              </a:lnSpc>
              <a:spcBef>
                <a:spcPts val="1010"/>
              </a:spcBef>
              <a:buClr>
                <a:srgbClr val="A42F0F"/>
              </a:buClr>
              <a:buFont typeface="Arial"/>
              <a:buChar char=""/>
              <a:tabLst>
                <a:tab pos="652145" algn="l"/>
              </a:tabLst>
            </a:pPr>
            <a:r>
              <a:rPr dirty="0" sz="2400" spc="130">
                <a:solidFill>
                  <a:srgbClr val="404040"/>
                </a:solidFill>
                <a:latin typeface="Trebuchet MS"/>
                <a:cs typeface="Trebuchet MS"/>
              </a:rPr>
              <a:t>Có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2400" spc="55">
                <a:solidFill>
                  <a:srgbClr val="404040"/>
                </a:solidFill>
                <a:latin typeface="Arial"/>
                <a:cs typeface="Arial"/>
              </a:rPr>
              <a:t>ượ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c </a:t>
            </a:r>
            <a:r>
              <a:rPr dirty="0" sz="2400" spc="9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dirty="0" sz="2400" spc="90">
                <a:solidFill>
                  <a:srgbClr val="404040"/>
                </a:solidFill>
                <a:latin typeface="Arial"/>
                <a:cs typeface="Arial"/>
              </a:rPr>
              <a:t>ự </a:t>
            </a:r>
            <a:r>
              <a:rPr dirty="0" sz="2400" spc="5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dirty="0" sz="2400" spc="5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dirty="0" sz="2400" spc="5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dirty="0" sz="2400" spc="15">
                <a:solidFill>
                  <a:srgbClr val="404040"/>
                </a:solidFill>
                <a:latin typeface="Trebuchet MS"/>
                <a:cs typeface="Trebuchet MS"/>
              </a:rPr>
              <a:t>bi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ể</a:t>
            </a:r>
            <a:r>
              <a:rPr dirty="0" sz="2400" spc="15">
                <a:solidFill>
                  <a:srgbClr val="404040"/>
                </a:solidFill>
                <a:latin typeface="Trebuchet MS"/>
                <a:cs typeface="Trebuchet MS"/>
              </a:rPr>
              <a:t>u 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45">
                <a:solidFill>
                  <a:srgbClr val="404040"/>
                </a:solidFill>
                <a:latin typeface="Arial"/>
                <a:cs typeface="Arial"/>
              </a:rPr>
              <a:t>ư 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nh</a:t>
            </a:r>
            <a:r>
              <a:rPr dirty="0" sz="2400" spc="85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ng 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ph</a:t>
            </a:r>
            <a:r>
              <a:rPr dirty="0" sz="2400" spc="-45">
                <a:solidFill>
                  <a:srgbClr val="404040"/>
                </a:solidFill>
                <a:latin typeface="Arial"/>
                <a:cs typeface="Arial"/>
              </a:rPr>
              <a:t>ươ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ng  </a:t>
            </a:r>
            <a:r>
              <a:rPr dirty="0" sz="2400" spc="75">
                <a:solidFill>
                  <a:srgbClr val="404040"/>
                </a:solidFill>
                <a:latin typeface="Trebuchet MS"/>
                <a:cs typeface="Trebuchet MS"/>
              </a:rPr>
              <a:t>pháp </a:t>
            </a:r>
            <a:r>
              <a:rPr dirty="0" sz="2400" spc="20">
                <a:solidFill>
                  <a:srgbClr val="404040"/>
                </a:solidFill>
                <a:latin typeface="Trebuchet MS"/>
                <a:cs typeface="Trebuchet MS"/>
              </a:rPr>
              <a:t>truy</a:t>
            </a:r>
            <a:r>
              <a:rPr dirty="0" sz="2400" spc="20">
                <a:solidFill>
                  <a:srgbClr val="404040"/>
                </a:solidFill>
                <a:latin typeface="Arial"/>
                <a:cs typeface="Arial"/>
              </a:rPr>
              <a:t>ề</a:t>
            </a:r>
            <a:r>
              <a:rPr dirty="0" sz="2400" spc="2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dirty="0" sz="2400" spc="-1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dirty="0" sz="2400" spc="45">
                <a:solidFill>
                  <a:srgbClr val="404040"/>
                </a:solidFill>
                <a:latin typeface="Arial"/>
                <a:cs typeface="Arial"/>
              </a:rPr>
              <a:t>ố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ng</a:t>
            </a:r>
            <a:endParaRPr sz="2400">
              <a:latin typeface="Trebuchet MS"/>
              <a:cs typeface="Trebuchet MS"/>
            </a:endParaRPr>
          </a:p>
          <a:p>
            <a:pPr algn="just" marL="651510" indent="-343535">
              <a:lnSpc>
                <a:spcPct val="100000"/>
              </a:lnSpc>
              <a:spcBef>
                <a:spcPts val="1000"/>
              </a:spcBef>
              <a:buClr>
                <a:srgbClr val="A42F0F"/>
              </a:buClr>
              <a:buFont typeface="Arial"/>
              <a:buChar char=""/>
              <a:tabLst>
                <a:tab pos="652145" algn="l"/>
              </a:tabLst>
            </a:pPr>
            <a:r>
              <a:rPr dirty="0" sz="2400" spc="-20">
                <a:solidFill>
                  <a:srgbClr val="404040"/>
                </a:solidFill>
                <a:latin typeface="Trebuchet MS"/>
                <a:cs typeface="Trebuchet MS"/>
              </a:rPr>
              <a:t>Thái</a:t>
            </a:r>
            <a:r>
              <a:rPr dirty="0" sz="2400" spc="-7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0">
                <a:solidFill>
                  <a:srgbClr val="404040"/>
                </a:solidFill>
                <a:latin typeface="Trebuchet MS"/>
                <a:cs typeface="Trebuchet MS"/>
              </a:rPr>
              <a:t>đ</a:t>
            </a:r>
            <a:r>
              <a:rPr dirty="0" sz="2400" spc="50">
                <a:solidFill>
                  <a:srgbClr val="404040"/>
                </a:solidFill>
                <a:latin typeface="Arial"/>
                <a:cs typeface="Arial"/>
              </a:rPr>
              <a:t>ộ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Trebuchet MS"/>
                <a:cs typeface="Trebuchet MS"/>
              </a:rPr>
              <a:t>tích</a:t>
            </a:r>
            <a:r>
              <a:rPr dirty="0" sz="2400" spc="-5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85">
                <a:solidFill>
                  <a:srgbClr val="404040"/>
                </a:solidFill>
                <a:latin typeface="Arial"/>
                <a:cs typeface="Arial"/>
              </a:rPr>
              <a:t>ự</a:t>
            </a:r>
            <a:r>
              <a:rPr dirty="0" sz="2400" spc="85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dirty="0" sz="2400" spc="45">
                <a:solidFill>
                  <a:srgbClr val="404040"/>
                </a:solidFill>
                <a:latin typeface="Arial"/>
                <a:cs typeface="Arial"/>
              </a:rPr>
              <a:t>ơ</a:t>
            </a:r>
            <a:r>
              <a:rPr dirty="0" sz="2400" spc="45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dirty="0" sz="2400" spc="-3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gi</a:t>
            </a:r>
            <a:r>
              <a:rPr dirty="0" sz="2400" spc="40">
                <a:solidFill>
                  <a:srgbClr val="404040"/>
                </a:solidFill>
                <a:latin typeface="Arial"/>
                <a:cs typeface="Arial"/>
              </a:rPr>
              <a:t>ữ</a:t>
            </a:r>
            <a:r>
              <a:rPr dirty="0" sz="2400" spc="4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dirty="0" sz="2400" spc="-5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6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dirty="0" sz="2400" spc="60">
                <a:solidFill>
                  <a:srgbClr val="404040"/>
                </a:solidFill>
                <a:latin typeface="Arial"/>
                <a:cs typeface="Arial"/>
              </a:rPr>
              <a:t>ả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60">
                <a:solidFill>
                  <a:srgbClr val="404040"/>
                </a:solidFill>
                <a:latin typeface="Trebuchet MS"/>
                <a:cs typeface="Trebuchet MS"/>
              </a:rPr>
              <a:t>nam</a:t>
            </a:r>
            <a:r>
              <a:rPr dirty="0" sz="2400" spc="-4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55">
                <a:solidFill>
                  <a:srgbClr val="404040"/>
                </a:solidFill>
                <a:latin typeface="Trebuchet MS"/>
                <a:cs typeface="Trebuchet MS"/>
              </a:rPr>
              <a:t>và</a:t>
            </a:r>
            <a:r>
              <a:rPr dirty="0" sz="2400" spc="-6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dirty="0" sz="2400" spc="3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dirty="0" sz="2400" spc="30">
                <a:solidFill>
                  <a:srgbClr val="404040"/>
                </a:solidFill>
                <a:latin typeface="Arial"/>
                <a:cs typeface="Arial"/>
              </a:rPr>
              <a:t>ữ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350">
              <a:latin typeface="Arial"/>
              <a:cs typeface="Arial"/>
            </a:endParaRPr>
          </a:p>
          <a:p>
            <a:pPr marL="12700" marR="5080">
              <a:lnSpc>
                <a:spcPct val="100400"/>
              </a:lnSpc>
              <a:spcBef>
                <a:spcPts val="5"/>
              </a:spcBef>
            </a:pPr>
            <a:r>
              <a:rPr dirty="0" sz="1800">
                <a:latin typeface="Trebuchet MS"/>
                <a:cs typeface="Trebuchet MS"/>
              </a:rPr>
              <a:t>Bennet, </a:t>
            </a:r>
            <a:r>
              <a:rPr dirty="0" sz="1800" spc="-155">
                <a:latin typeface="Trebuchet MS"/>
                <a:cs typeface="Trebuchet MS"/>
              </a:rPr>
              <a:t>J.; </a:t>
            </a:r>
            <a:r>
              <a:rPr dirty="0" sz="1800" spc="20">
                <a:latin typeface="Trebuchet MS"/>
                <a:cs typeface="Trebuchet MS"/>
              </a:rPr>
              <a:t>Lubben, </a:t>
            </a:r>
            <a:r>
              <a:rPr dirty="0" sz="1800" spc="-150">
                <a:latin typeface="Trebuchet MS"/>
                <a:cs typeface="Trebuchet MS"/>
              </a:rPr>
              <a:t>F. </a:t>
            </a:r>
            <a:r>
              <a:rPr dirty="0" sz="1800" spc="-40">
                <a:latin typeface="Trebuchet MS"/>
                <a:cs typeface="Trebuchet MS"/>
              </a:rPr>
              <a:t>&amp; </a:t>
            </a:r>
            <a:r>
              <a:rPr dirty="0" sz="1800" spc="20">
                <a:latin typeface="Trebuchet MS"/>
                <a:cs typeface="Trebuchet MS"/>
              </a:rPr>
              <a:t>Hogarth, </a:t>
            </a:r>
            <a:r>
              <a:rPr dirty="0" sz="1800" spc="-60">
                <a:latin typeface="Trebuchet MS"/>
                <a:cs typeface="Trebuchet MS"/>
              </a:rPr>
              <a:t>S. </a:t>
            </a:r>
            <a:r>
              <a:rPr dirty="0" sz="1800" spc="70">
                <a:latin typeface="Trebuchet MS"/>
                <a:cs typeface="Trebuchet MS"/>
              </a:rPr>
              <a:t>(2007) </a:t>
            </a:r>
            <a:r>
              <a:rPr dirty="0" sz="1800" spc="105">
                <a:latin typeface="Trebuchet MS"/>
                <a:cs typeface="Trebuchet MS"/>
              </a:rPr>
              <a:t>Mang </a:t>
            </a:r>
            <a:r>
              <a:rPr dirty="0" sz="1800" spc="55">
                <a:latin typeface="Trebuchet MS"/>
                <a:cs typeface="Trebuchet MS"/>
              </a:rPr>
              <a:t>khoa </a:t>
            </a:r>
            <a:r>
              <a:rPr dirty="0" sz="1800" spc="45">
                <a:latin typeface="Trebuchet MS"/>
                <a:cs typeface="Trebuchet MS"/>
              </a:rPr>
              <a:t>h</a:t>
            </a:r>
            <a:r>
              <a:rPr dirty="0" sz="1800" spc="45">
                <a:latin typeface="Arial"/>
                <a:cs typeface="Arial"/>
              </a:rPr>
              <a:t>ọ</a:t>
            </a:r>
            <a:r>
              <a:rPr dirty="0" sz="1800" spc="45">
                <a:latin typeface="Trebuchet MS"/>
                <a:cs typeface="Trebuchet MS"/>
              </a:rPr>
              <a:t>c </a:t>
            </a:r>
            <a:r>
              <a:rPr dirty="0" sz="1800" spc="65">
                <a:latin typeface="Trebuchet MS"/>
                <a:cs typeface="Trebuchet MS"/>
              </a:rPr>
              <a:t>vào </a:t>
            </a:r>
            <a:r>
              <a:rPr dirty="0" sz="1800" spc="55">
                <a:latin typeface="Trebuchet MS"/>
                <a:cs typeface="Trebuchet MS"/>
              </a:rPr>
              <a:t>cu</a:t>
            </a:r>
            <a:r>
              <a:rPr dirty="0" sz="1800" spc="55">
                <a:latin typeface="Arial"/>
                <a:cs typeface="Arial"/>
              </a:rPr>
              <a:t>ộ</a:t>
            </a:r>
            <a:r>
              <a:rPr dirty="0" sz="1800" spc="55">
                <a:latin typeface="Trebuchet MS"/>
                <a:cs typeface="Trebuchet MS"/>
              </a:rPr>
              <a:t>c </a:t>
            </a:r>
            <a:r>
              <a:rPr dirty="0" sz="1800" spc="20">
                <a:latin typeface="Trebuchet MS"/>
                <a:cs typeface="Trebuchet MS"/>
              </a:rPr>
              <a:t>s</a:t>
            </a:r>
            <a:r>
              <a:rPr dirty="0" sz="1800" spc="20">
                <a:latin typeface="Arial"/>
                <a:cs typeface="Arial"/>
              </a:rPr>
              <a:t>ố</a:t>
            </a:r>
            <a:r>
              <a:rPr dirty="0" sz="1800" spc="20">
                <a:latin typeface="Trebuchet MS"/>
                <a:cs typeface="Trebuchet MS"/>
              </a:rPr>
              <a:t>ng: </a:t>
            </a:r>
            <a:r>
              <a:rPr dirty="0" sz="1800" spc="40">
                <a:latin typeface="Trebuchet MS"/>
                <a:cs typeface="Trebuchet MS"/>
              </a:rPr>
              <a:t>T</a:t>
            </a:r>
            <a:r>
              <a:rPr dirty="0" sz="1800" spc="40">
                <a:latin typeface="Arial"/>
                <a:cs typeface="Arial"/>
              </a:rPr>
              <a:t>ổ</a:t>
            </a:r>
            <a:r>
              <a:rPr dirty="0" sz="1800" spc="40">
                <a:latin typeface="Trebuchet MS"/>
                <a:cs typeface="Trebuchet MS"/>
              </a:rPr>
              <a:t>ng  h</a:t>
            </a:r>
            <a:r>
              <a:rPr dirty="0" sz="1800" spc="40">
                <a:latin typeface="Arial"/>
                <a:cs typeface="Arial"/>
              </a:rPr>
              <a:t>ợ</a:t>
            </a:r>
            <a:r>
              <a:rPr dirty="0" sz="1800" spc="40">
                <a:latin typeface="Trebuchet MS"/>
                <a:cs typeface="Trebuchet MS"/>
              </a:rPr>
              <a:t>p </a:t>
            </a:r>
            <a:r>
              <a:rPr dirty="0" sz="1800" spc="85">
                <a:latin typeface="Trebuchet MS"/>
                <a:cs typeface="Trebuchet MS"/>
              </a:rPr>
              <a:t>B</a:t>
            </a:r>
            <a:r>
              <a:rPr dirty="0" sz="1800" spc="85">
                <a:latin typeface="Arial"/>
                <a:cs typeface="Arial"/>
              </a:rPr>
              <a:t>ằ</a:t>
            </a:r>
            <a:r>
              <a:rPr dirty="0" sz="1800" spc="85">
                <a:latin typeface="Trebuchet MS"/>
                <a:cs typeface="Trebuchet MS"/>
              </a:rPr>
              <a:t>ng </a:t>
            </a:r>
            <a:r>
              <a:rPr dirty="0" sz="1800" spc="75">
                <a:latin typeface="Trebuchet MS"/>
                <a:cs typeface="Trebuchet MS"/>
              </a:rPr>
              <a:t>ch</a:t>
            </a:r>
            <a:r>
              <a:rPr dirty="0" sz="1800" spc="75">
                <a:latin typeface="Arial"/>
                <a:cs typeface="Arial"/>
              </a:rPr>
              <a:t>ứ</a:t>
            </a:r>
            <a:r>
              <a:rPr dirty="0" sz="1800" spc="75">
                <a:latin typeface="Trebuchet MS"/>
                <a:cs typeface="Trebuchet MS"/>
              </a:rPr>
              <a:t>ng </a:t>
            </a:r>
            <a:r>
              <a:rPr dirty="0" sz="1800" spc="55">
                <a:latin typeface="Trebuchet MS"/>
                <a:cs typeface="Trebuchet MS"/>
              </a:rPr>
              <a:t>Nghiên 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45">
                <a:latin typeface="Arial"/>
                <a:cs typeface="Arial"/>
              </a:rPr>
              <a:t>ứ</a:t>
            </a:r>
            <a:r>
              <a:rPr dirty="0" sz="1800" spc="45">
                <a:latin typeface="Trebuchet MS"/>
                <a:cs typeface="Trebuchet MS"/>
              </a:rPr>
              <a:t>u </a:t>
            </a:r>
            <a:r>
              <a:rPr dirty="0" sz="1800" spc="85">
                <a:latin typeface="Trebuchet MS"/>
                <a:cs typeface="Trebuchet MS"/>
              </a:rPr>
              <a:t>cho </a:t>
            </a:r>
            <a:r>
              <a:rPr dirty="0" sz="1800" spc="5">
                <a:latin typeface="Trebuchet MS"/>
                <a:cs typeface="Trebuchet MS"/>
              </a:rPr>
              <a:t>th</a:t>
            </a:r>
            <a:r>
              <a:rPr dirty="0" sz="1800" spc="5">
                <a:latin typeface="Arial"/>
                <a:cs typeface="Arial"/>
              </a:rPr>
              <a:t>ấ</a:t>
            </a:r>
            <a:r>
              <a:rPr dirty="0" sz="1800" spc="5">
                <a:latin typeface="Trebuchet MS"/>
                <a:cs typeface="Trebuchet MS"/>
              </a:rPr>
              <a:t>y </a:t>
            </a:r>
            <a:r>
              <a:rPr dirty="0" sz="1800" spc="10">
                <a:latin typeface="Trebuchet MS"/>
                <a:cs typeface="Trebuchet MS"/>
              </a:rPr>
              <a:t>tác </a:t>
            </a:r>
            <a:r>
              <a:rPr dirty="0" sz="1800" spc="75">
                <a:latin typeface="Trebuchet MS"/>
                <a:cs typeface="Trebuchet MS"/>
              </a:rPr>
              <a:t>đ</a:t>
            </a:r>
            <a:r>
              <a:rPr dirty="0" sz="1800" spc="75">
                <a:latin typeface="Arial"/>
                <a:cs typeface="Arial"/>
              </a:rPr>
              <a:t>ộ</a:t>
            </a:r>
            <a:r>
              <a:rPr dirty="0" sz="1800" spc="75">
                <a:latin typeface="Trebuchet MS"/>
                <a:cs typeface="Trebuchet MS"/>
              </a:rPr>
              <a:t>ng </a:t>
            </a:r>
            <a:r>
              <a:rPr dirty="0" sz="1800" spc="40">
                <a:latin typeface="Trebuchet MS"/>
                <a:cs typeface="Trebuchet MS"/>
              </a:rPr>
              <a:t>c</a:t>
            </a:r>
            <a:r>
              <a:rPr dirty="0" sz="1800" spc="40">
                <a:latin typeface="Arial"/>
                <a:cs typeface="Arial"/>
              </a:rPr>
              <a:t>ủ</a:t>
            </a:r>
            <a:r>
              <a:rPr dirty="0" sz="1800" spc="40">
                <a:latin typeface="Trebuchet MS"/>
                <a:cs typeface="Trebuchet MS"/>
              </a:rPr>
              <a:t>a </a:t>
            </a:r>
            <a:r>
              <a:rPr dirty="0" sz="1800" spc="60">
                <a:latin typeface="Trebuchet MS"/>
                <a:cs typeface="Trebuchet MS"/>
              </a:rPr>
              <a:t>ph</a:t>
            </a:r>
            <a:r>
              <a:rPr dirty="0" sz="1800" spc="60">
                <a:latin typeface="Arial"/>
                <a:cs typeface="Arial"/>
              </a:rPr>
              <a:t>ươ</a:t>
            </a:r>
            <a:r>
              <a:rPr dirty="0" sz="1800" spc="60">
                <a:latin typeface="Trebuchet MS"/>
                <a:cs typeface="Trebuchet MS"/>
              </a:rPr>
              <a:t>ng pháp </a:t>
            </a:r>
            <a:r>
              <a:rPr dirty="0" sz="1800" spc="35">
                <a:latin typeface="Trebuchet MS"/>
                <a:cs typeface="Trebuchet MS"/>
              </a:rPr>
              <a:t>d</a:t>
            </a:r>
            <a:r>
              <a:rPr dirty="0" sz="1800" spc="35">
                <a:latin typeface="Arial"/>
                <a:cs typeface="Arial"/>
              </a:rPr>
              <a:t>ự</a:t>
            </a:r>
            <a:r>
              <a:rPr dirty="0" sz="1800" spc="35">
                <a:latin typeface="Trebuchet MS"/>
                <a:cs typeface="Trebuchet MS"/>
              </a:rPr>
              <a:t>a </a:t>
            </a:r>
            <a:r>
              <a:rPr dirty="0" sz="1800" spc="65">
                <a:latin typeface="Trebuchet MS"/>
                <a:cs typeface="Trebuchet MS"/>
              </a:rPr>
              <a:t>vào </a:t>
            </a:r>
            <a:r>
              <a:rPr dirty="0" sz="1800" spc="-5">
                <a:latin typeface="Trebuchet MS"/>
                <a:cs typeface="Trebuchet MS"/>
              </a:rPr>
              <a:t>b</a:t>
            </a:r>
            <a:r>
              <a:rPr dirty="0" sz="1800" spc="-5">
                <a:latin typeface="Arial"/>
                <a:cs typeface="Arial"/>
              </a:rPr>
              <a:t>ố</a:t>
            </a:r>
            <a:r>
              <a:rPr dirty="0" sz="1800" spc="-5">
                <a:latin typeface="Trebuchet MS"/>
                <a:cs typeface="Trebuchet MS"/>
              </a:rPr>
              <a:t>i  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45">
                <a:latin typeface="Arial"/>
                <a:cs typeface="Arial"/>
              </a:rPr>
              <a:t>ả</a:t>
            </a:r>
            <a:r>
              <a:rPr dirty="0" sz="1800" spc="45">
                <a:latin typeface="Trebuchet MS"/>
                <a:cs typeface="Trebuchet MS"/>
              </a:rPr>
              <a:t>nh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10">
                <a:latin typeface="Trebuchet MS"/>
                <a:cs typeface="Trebuchet MS"/>
              </a:rPr>
              <a:t>th</a:t>
            </a:r>
            <a:r>
              <a:rPr dirty="0" sz="1800" spc="10">
                <a:latin typeface="Arial"/>
                <a:cs typeface="Arial"/>
              </a:rPr>
              <a:t>ự</a:t>
            </a:r>
            <a:r>
              <a:rPr dirty="0" sz="1800" spc="10">
                <a:latin typeface="Trebuchet MS"/>
                <a:cs typeface="Trebuchet MS"/>
              </a:rPr>
              <a:t>c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-50">
                <a:latin typeface="Trebuchet MS"/>
                <a:cs typeface="Trebuchet MS"/>
              </a:rPr>
              <a:t>t</a:t>
            </a:r>
            <a:r>
              <a:rPr dirty="0" sz="1800" spc="-50">
                <a:latin typeface="Arial"/>
                <a:cs typeface="Arial"/>
              </a:rPr>
              <a:t>ế</a:t>
            </a:r>
            <a:r>
              <a:rPr dirty="0" sz="1800">
                <a:latin typeface="Arial"/>
                <a:cs typeface="Arial"/>
              </a:rPr>
              <a:t> </a:t>
            </a:r>
            <a:r>
              <a:rPr dirty="0" sz="1800" spc="40">
                <a:latin typeface="Trebuchet MS"/>
                <a:cs typeface="Trebuchet MS"/>
              </a:rPr>
              <a:t>và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60">
                <a:latin typeface="Trebuchet MS"/>
                <a:cs typeface="Trebuchet MS"/>
              </a:rPr>
              <a:t>Ph</a:t>
            </a:r>
            <a:r>
              <a:rPr dirty="0" sz="1800" spc="60">
                <a:latin typeface="Arial"/>
                <a:cs typeface="Arial"/>
              </a:rPr>
              <a:t>ươ</a:t>
            </a:r>
            <a:r>
              <a:rPr dirty="0" sz="1800" spc="60">
                <a:latin typeface="Trebuchet MS"/>
                <a:cs typeface="Trebuchet MS"/>
              </a:rPr>
              <a:t>ng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60">
                <a:latin typeface="Trebuchet MS"/>
                <a:cs typeface="Trebuchet MS"/>
              </a:rPr>
              <a:t>pháp</a:t>
            </a:r>
            <a:r>
              <a:rPr dirty="0" sz="1800" spc="-70">
                <a:latin typeface="Trebuchet MS"/>
                <a:cs typeface="Trebuchet MS"/>
              </a:rPr>
              <a:t> </a:t>
            </a:r>
            <a:r>
              <a:rPr dirty="0" sz="1800" spc="65">
                <a:latin typeface="Trebuchet MS"/>
                <a:cs typeface="Trebuchet MS"/>
              </a:rPr>
              <a:t>STS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Gi</a:t>
            </a:r>
            <a:r>
              <a:rPr dirty="0" sz="1800" spc="35">
                <a:latin typeface="Arial"/>
                <a:cs typeface="Arial"/>
              </a:rPr>
              <a:t>ả</a:t>
            </a:r>
            <a:r>
              <a:rPr dirty="0" sz="1800" spc="35">
                <a:latin typeface="Trebuchet MS"/>
                <a:cs typeface="Trebuchet MS"/>
              </a:rPr>
              <a:t>ng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d</a:t>
            </a:r>
            <a:r>
              <a:rPr dirty="0" sz="1800" spc="45">
                <a:latin typeface="Arial"/>
                <a:cs typeface="Arial"/>
              </a:rPr>
              <a:t>ạ</a:t>
            </a:r>
            <a:r>
              <a:rPr dirty="0" sz="1800" spc="45">
                <a:latin typeface="Trebuchet MS"/>
                <a:cs typeface="Trebuchet MS"/>
              </a:rPr>
              <a:t>y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55">
                <a:latin typeface="Trebuchet MS"/>
                <a:cs typeface="Trebuchet MS"/>
              </a:rPr>
              <a:t>khoa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30">
                <a:latin typeface="Trebuchet MS"/>
                <a:cs typeface="Trebuchet MS"/>
              </a:rPr>
              <a:t>h</a:t>
            </a:r>
            <a:r>
              <a:rPr dirty="0" sz="1800" spc="-30">
                <a:latin typeface="Arial"/>
                <a:cs typeface="Arial"/>
              </a:rPr>
              <a:t>ọ</a:t>
            </a:r>
            <a:r>
              <a:rPr dirty="0" sz="1800" spc="-30">
                <a:latin typeface="Trebuchet MS"/>
                <a:cs typeface="Trebuchet MS"/>
              </a:rPr>
              <a:t>c.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5" i="1">
                <a:latin typeface="Trebuchet MS"/>
                <a:cs typeface="Trebuchet MS"/>
              </a:rPr>
              <a:t>Giáo</a:t>
            </a:r>
            <a:r>
              <a:rPr dirty="0" sz="1800" spc="-45" i="1">
                <a:latin typeface="Trebuchet MS"/>
                <a:cs typeface="Trebuchet MS"/>
              </a:rPr>
              <a:t> </a:t>
            </a:r>
            <a:r>
              <a:rPr dirty="0" sz="1800" spc="55" i="1">
                <a:latin typeface="Trebuchet MS"/>
                <a:cs typeface="Trebuchet MS"/>
              </a:rPr>
              <a:t>d</a:t>
            </a:r>
            <a:r>
              <a:rPr dirty="0" sz="1800" spc="55" i="1">
                <a:latin typeface="Arial"/>
                <a:cs typeface="Arial"/>
              </a:rPr>
              <a:t>ụ</a:t>
            </a:r>
            <a:r>
              <a:rPr dirty="0" sz="1800" spc="55" i="1">
                <a:latin typeface="Trebuchet MS"/>
                <a:cs typeface="Trebuchet MS"/>
              </a:rPr>
              <a:t>c</a:t>
            </a:r>
            <a:r>
              <a:rPr dirty="0" sz="1800" spc="-40" i="1">
                <a:latin typeface="Trebuchet MS"/>
                <a:cs typeface="Trebuchet MS"/>
              </a:rPr>
              <a:t> </a:t>
            </a:r>
            <a:r>
              <a:rPr dirty="0" sz="1800" spc="45" i="1">
                <a:latin typeface="Trebuchet MS"/>
                <a:cs typeface="Trebuchet MS"/>
              </a:rPr>
              <a:t>Khoa</a:t>
            </a:r>
            <a:r>
              <a:rPr dirty="0" sz="1800" spc="-30" i="1">
                <a:latin typeface="Trebuchet MS"/>
                <a:cs typeface="Trebuchet MS"/>
              </a:rPr>
              <a:t> h</a:t>
            </a:r>
            <a:r>
              <a:rPr dirty="0" sz="1800" spc="-30" i="1">
                <a:latin typeface="Arial"/>
                <a:cs typeface="Arial"/>
              </a:rPr>
              <a:t>ọ</a:t>
            </a:r>
            <a:r>
              <a:rPr dirty="0" sz="1800" spc="-30" i="1">
                <a:latin typeface="Trebuchet MS"/>
                <a:cs typeface="Trebuchet MS"/>
              </a:rPr>
              <a:t>c</a:t>
            </a:r>
            <a:r>
              <a:rPr dirty="0" sz="1800" spc="-30">
                <a:latin typeface="Trebuchet MS"/>
                <a:cs typeface="Trebuchet MS"/>
              </a:rPr>
              <a:t>. </a:t>
            </a:r>
            <a:r>
              <a:rPr dirty="0" sz="1800" spc="160">
                <a:latin typeface="Trebuchet MS"/>
                <a:cs typeface="Trebuchet MS"/>
              </a:rPr>
              <a:t>92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(3)  </a:t>
            </a:r>
            <a:r>
              <a:rPr dirty="0" sz="1800" spc="100">
                <a:latin typeface="Trebuchet MS"/>
                <a:cs typeface="Trebuchet MS"/>
              </a:rPr>
              <a:t>pp347-370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96125" y="3105150"/>
            <a:ext cx="1698117" cy="2122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843268" y="1496771"/>
            <a:ext cx="2132583" cy="12310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360680" marR="5080">
              <a:lnSpc>
                <a:spcPct val="100800"/>
              </a:lnSpc>
              <a:spcBef>
                <a:spcPts val="65"/>
              </a:spcBef>
            </a:pPr>
            <a:r>
              <a:rPr dirty="0" spc="135"/>
              <a:t>Cách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150"/>
              <a:t>các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</a:t>
            </a:r>
            <a:r>
              <a:rPr dirty="0" spc="-665"/>
              <a:t>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0"/>
              <a:t>giáo</a:t>
            </a:r>
            <a:r>
              <a:rPr dirty="0" spc="-475"/>
              <a:t> </a:t>
            </a:r>
            <a:r>
              <a:rPr dirty="0" spc="-20"/>
              <a:t>trình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14640" y="3522535"/>
            <a:ext cx="1282700" cy="953769"/>
            <a:chOff x="1314640" y="3522535"/>
            <a:chExt cx="1282700" cy="953769"/>
          </a:xfrm>
        </p:grpSpPr>
        <p:sp>
          <p:nvSpPr>
            <p:cNvPr id="4" name="object 4"/>
            <p:cNvSpPr/>
            <p:nvPr/>
          </p:nvSpPr>
          <p:spPr>
            <a:xfrm>
              <a:off x="1322577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1172591" y="0"/>
                  </a:moveTo>
                  <a:lnTo>
                    <a:pt x="93725" y="0"/>
                  </a:lnTo>
                  <a:lnTo>
                    <a:pt x="57221" y="7377"/>
                  </a:lnTo>
                  <a:lnTo>
                    <a:pt x="27431" y="27495"/>
                  </a:lnTo>
                  <a:lnTo>
                    <a:pt x="7358" y="57328"/>
                  </a:lnTo>
                  <a:lnTo>
                    <a:pt x="0" y="93852"/>
                  </a:lnTo>
                  <a:lnTo>
                    <a:pt x="0" y="844169"/>
                  </a:lnTo>
                  <a:lnTo>
                    <a:pt x="7358" y="880673"/>
                  </a:lnTo>
                  <a:lnTo>
                    <a:pt x="27431" y="910463"/>
                  </a:lnTo>
                  <a:lnTo>
                    <a:pt x="57221" y="930536"/>
                  </a:lnTo>
                  <a:lnTo>
                    <a:pt x="93725" y="937894"/>
                  </a:lnTo>
                  <a:lnTo>
                    <a:pt x="1172591" y="937894"/>
                  </a:lnTo>
                  <a:lnTo>
                    <a:pt x="1209115" y="930536"/>
                  </a:lnTo>
                  <a:lnTo>
                    <a:pt x="1238948" y="910463"/>
                  </a:lnTo>
                  <a:lnTo>
                    <a:pt x="1259066" y="880673"/>
                  </a:lnTo>
                  <a:lnTo>
                    <a:pt x="1266444" y="844169"/>
                  </a:lnTo>
                  <a:lnTo>
                    <a:pt x="1266444" y="93852"/>
                  </a:lnTo>
                  <a:lnTo>
                    <a:pt x="1259066" y="57328"/>
                  </a:lnTo>
                  <a:lnTo>
                    <a:pt x="1238948" y="27495"/>
                  </a:lnTo>
                  <a:lnTo>
                    <a:pt x="1209115" y="7377"/>
                  </a:lnTo>
                  <a:lnTo>
                    <a:pt x="1172591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322577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0" y="93852"/>
                  </a:moveTo>
                  <a:lnTo>
                    <a:pt x="7358" y="57328"/>
                  </a:lnTo>
                  <a:lnTo>
                    <a:pt x="27431" y="27495"/>
                  </a:lnTo>
                  <a:lnTo>
                    <a:pt x="57221" y="7377"/>
                  </a:lnTo>
                  <a:lnTo>
                    <a:pt x="93725" y="0"/>
                  </a:lnTo>
                  <a:lnTo>
                    <a:pt x="1172591" y="0"/>
                  </a:lnTo>
                  <a:lnTo>
                    <a:pt x="1209115" y="7377"/>
                  </a:lnTo>
                  <a:lnTo>
                    <a:pt x="1238948" y="27495"/>
                  </a:lnTo>
                  <a:lnTo>
                    <a:pt x="1259066" y="57328"/>
                  </a:lnTo>
                  <a:lnTo>
                    <a:pt x="1266444" y="93852"/>
                  </a:lnTo>
                  <a:lnTo>
                    <a:pt x="1266444" y="844169"/>
                  </a:lnTo>
                  <a:lnTo>
                    <a:pt x="1259066" y="880673"/>
                  </a:lnTo>
                  <a:lnTo>
                    <a:pt x="1238948" y="910463"/>
                  </a:lnTo>
                  <a:lnTo>
                    <a:pt x="1209115" y="930536"/>
                  </a:lnTo>
                  <a:lnTo>
                    <a:pt x="1172591" y="937894"/>
                  </a:lnTo>
                  <a:lnTo>
                    <a:pt x="93725" y="937894"/>
                  </a:lnTo>
                  <a:lnTo>
                    <a:pt x="57221" y="930536"/>
                  </a:lnTo>
                  <a:lnTo>
                    <a:pt x="27431" y="910463"/>
                  </a:lnTo>
                  <a:lnTo>
                    <a:pt x="7358" y="880673"/>
                  </a:lnTo>
                  <a:lnTo>
                    <a:pt x="0" y="844169"/>
                  </a:lnTo>
                  <a:lnTo>
                    <a:pt x="0" y="93852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1537208" y="3709796"/>
            <a:ext cx="83566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2039"/>
              </a:lnSpc>
              <a:spcBef>
                <a:spcPts val="100"/>
              </a:spcBef>
            </a:pPr>
            <a:r>
              <a:rPr dirty="0" sz="1800" spc="5">
                <a:solidFill>
                  <a:srgbClr val="FFFFFF"/>
                </a:solidFill>
                <a:latin typeface="Trebuchet MS"/>
                <a:cs typeface="Trebuchet MS"/>
              </a:rPr>
              <a:t>Đ</a:t>
            </a:r>
            <a:r>
              <a:rPr dirty="0" sz="1800" spc="5">
                <a:solidFill>
                  <a:srgbClr val="FFFFFF"/>
                </a:solidFill>
                <a:latin typeface="Arial"/>
                <a:cs typeface="Arial"/>
              </a:rPr>
              <a:t>ặ</a:t>
            </a:r>
            <a:r>
              <a:rPr dirty="0" sz="1800" spc="5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800" spc="-9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40">
                <a:solidFill>
                  <a:srgbClr val="FFFFFF"/>
                </a:solidFill>
                <a:latin typeface="Trebuchet MS"/>
                <a:cs typeface="Trebuchet MS"/>
              </a:rPr>
              <a:t>v</a:t>
            </a:r>
            <a:r>
              <a:rPr dirty="0" sz="1800" spc="40">
                <a:solidFill>
                  <a:srgbClr val="FFFFFF"/>
                </a:solidFill>
                <a:latin typeface="Arial"/>
                <a:cs typeface="Arial"/>
              </a:rPr>
              <a:t>ấ</a:t>
            </a:r>
            <a:r>
              <a:rPr dirty="0" sz="1800" spc="4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  <a:p>
            <a:pPr algn="ctr" marL="2540">
              <a:lnSpc>
                <a:spcPts val="2039"/>
              </a:lnSpc>
            </a:pPr>
            <a:r>
              <a:rPr dirty="0" sz="1800" spc="35">
                <a:solidFill>
                  <a:srgbClr val="FFFFFF"/>
                </a:solidFill>
                <a:latin typeface="Trebuchet MS"/>
                <a:cs typeface="Trebuchet MS"/>
              </a:rPr>
              <a:t>đ</a:t>
            </a:r>
            <a:r>
              <a:rPr dirty="0" sz="1800" spc="35">
                <a:solidFill>
                  <a:srgbClr val="FFFFFF"/>
                </a:solidFill>
                <a:latin typeface="Arial"/>
                <a:cs typeface="Arial"/>
              </a:rPr>
              <a:t>ề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15641" y="3842384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5" h="314325">
                <a:moveTo>
                  <a:pt x="134238" y="0"/>
                </a:moveTo>
                <a:lnTo>
                  <a:pt x="134238" y="62864"/>
                </a:lnTo>
                <a:lnTo>
                  <a:pt x="0" y="62864"/>
                </a:lnTo>
                <a:lnTo>
                  <a:pt x="0" y="251332"/>
                </a:lnTo>
                <a:lnTo>
                  <a:pt x="134238" y="251332"/>
                </a:lnTo>
                <a:lnTo>
                  <a:pt x="134238" y="314070"/>
                </a:lnTo>
                <a:lnTo>
                  <a:pt x="268477" y="157098"/>
                </a:lnTo>
                <a:lnTo>
                  <a:pt x="134238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3087687" y="3522535"/>
            <a:ext cx="1282700" cy="953769"/>
            <a:chOff x="3087687" y="3522535"/>
            <a:chExt cx="1282700" cy="953769"/>
          </a:xfrm>
        </p:grpSpPr>
        <p:sp>
          <p:nvSpPr>
            <p:cNvPr id="9" name="object 9"/>
            <p:cNvSpPr/>
            <p:nvPr/>
          </p:nvSpPr>
          <p:spPr>
            <a:xfrm>
              <a:off x="3095625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1172590" y="0"/>
                  </a:moveTo>
                  <a:lnTo>
                    <a:pt x="93725" y="0"/>
                  </a:lnTo>
                  <a:lnTo>
                    <a:pt x="57221" y="7377"/>
                  </a:lnTo>
                  <a:lnTo>
                    <a:pt x="27431" y="27495"/>
                  </a:lnTo>
                  <a:lnTo>
                    <a:pt x="7358" y="57328"/>
                  </a:lnTo>
                  <a:lnTo>
                    <a:pt x="0" y="93852"/>
                  </a:lnTo>
                  <a:lnTo>
                    <a:pt x="0" y="844169"/>
                  </a:lnTo>
                  <a:lnTo>
                    <a:pt x="7358" y="880673"/>
                  </a:lnTo>
                  <a:lnTo>
                    <a:pt x="27431" y="910463"/>
                  </a:lnTo>
                  <a:lnTo>
                    <a:pt x="57221" y="930536"/>
                  </a:lnTo>
                  <a:lnTo>
                    <a:pt x="93725" y="937894"/>
                  </a:lnTo>
                  <a:lnTo>
                    <a:pt x="1172590" y="937894"/>
                  </a:lnTo>
                  <a:lnTo>
                    <a:pt x="1209115" y="930536"/>
                  </a:lnTo>
                  <a:lnTo>
                    <a:pt x="1238948" y="910463"/>
                  </a:lnTo>
                  <a:lnTo>
                    <a:pt x="1259066" y="880673"/>
                  </a:lnTo>
                  <a:lnTo>
                    <a:pt x="1266444" y="844169"/>
                  </a:lnTo>
                  <a:lnTo>
                    <a:pt x="1266444" y="93852"/>
                  </a:lnTo>
                  <a:lnTo>
                    <a:pt x="1259066" y="57328"/>
                  </a:lnTo>
                  <a:lnTo>
                    <a:pt x="1238948" y="27495"/>
                  </a:lnTo>
                  <a:lnTo>
                    <a:pt x="1209115" y="7377"/>
                  </a:lnTo>
                  <a:lnTo>
                    <a:pt x="1172590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095625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0" y="93852"/>
                  </a:moveTo>
                  <a:lnTo>
                    <a:pt x="7358" y="57328"/>
                  </a:lnTo>
                  <a:lnTo>
                    <a:pt x="27431" y="27495"/>
                  </a:lnTo>
                  <a:lnTo>
                    <a:pt x="57221" y="7377"/>
                  </a:lnTo>
                  <a:lnTo>
                    <a:pt x="93725" y="0"/>
                  </a:lnTo>
                  <a:lnTo>
                    <a:pt x="1172590" y="0"/>
                  </a:lnTo>
                  <a:lnTo>
                    <a:pt x="1209115" y="7377"/>
                  </a:lnTo>
                  <a:lnTo>
                    <a:pt x="1238948" y="27495"/>
                  </a:lnTo>
                  <a:lnTo>
                    <a:pt x="1259066" y="57328"/>
                  </a:lnTo>
                  <a:lnTo>
                    <a:pt x="1266444" y="93852"/>
                  </a:lnTo>
                  <a:lnTo>
                    <a:pt x="1266444" y="844169"/>
                  </a:lnTo>
                  <a:lnTo>
                    <a:pt x="1259066" y="880673"/>
                  </a:lnTo>
                  <a:lnTo>
                    <a:pt x="1238948" y="910463"/>
                  </a:lnTo>
                  <a:lnTo>
                    <a:pt x="1209115" y="930536"/>
                  </a:lnTo>
                  <a:lnTo>
                    <a:pt x="1172590" y="937894"/>
                  </a:lnTo>
                  <a:lnTo>
                    <a:pt x="93725" y="937894"/>
                  </a:lnTo>
                  <a:lnTo>
                    <a:pt x="57221" y="930536"/>
                  </a:lnTo>
                  <a:lnTo>
                    <a:pt x="27431" y="910463"/>
                  </a:lnTo>
                  <a:lnTo>
                    <a:pt x="7358" y="880673"/>
                  </a:lnTo>
                  <a:lnTo>
                    <a:pt x="0" y="844169"/>
                  </a:lnTo>
                  <a:lnTo>
                    <a:pt x="0" y="93852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3295269" y="3589146"/>
            <a:ext cx="867410" cy="78613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ctr" marL="12065" marR="5080" indent="-635">
              <a:lnSpc>
                <a:spcPct val="88600"/>
              </a:lnSpc>
              <a:spcBef>
                <a:spcPts val="345"/>
              </a:spcBef>
            </a:pPr>
            <a:r>
              <a:rPr dirty="0" sz="1800" spc="-40">
                <a:solidFill>
                  <a:srgbClr val="FFFFFF"/>
                </a:solidFill>
                <a:latin typeface="Trebuchet MS"/>
                <a:cs typeface="Trebuchet MS"/>
              </a:rPr>
              <a:t>Thi</a:t>
            </a:r>
            <a:r>
              <a:rPr dirty="0" sz="1800" spc="-40">
                <a:solidFill>
                  <a:srgbClr val="FFFFFF"/>
                </a:solidFill>
                <a:latin typeface="Arial"/>
                <a:cs typeface="Arial"/>
              </a:rPr>
              <a:t>ế</a:t>
            </a:r>
            <a:r>
              <a:rPr dirty="0" sz="1800" spc="-4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800" spc="-1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5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dirty="0" sz="1800" spc="5">
                <a:solidFill>
                  <a:srgbClr val="FFFFFF"/>
                </a:solidFill>
                <a:latin typeface="Arial"/>
                <a:cs typeface="Arial"/>
              </a:rPr>
              <a:t>ế  </a:t>
            </a:r>
            <a:r>
              <a:rPr dirty="0" sz="1800" spc="65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dirty="0" sz="1800" spc="7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dirty="0" sz="1800" spc="-5">
                <a:solidFill>
                  <a:srgbClr val="FFFFFF"/>
                </a:solidFill>
                <a:latin typeface="Arial"/>
                <a:cs typeface="Arial"/>
              </a:rPr>
              <a:t>ươ</a:t>
            </a:r>
            <a:r>
              <a:rPr dirty="0" sz="1800" spc="95">
                <a:solidFill>
                  <a:srgbClr val="FFFFFF"/>
                </a:solidFill>
                <a:latin typeface="Trebuchet MS"/>
                <a:cs typeface="Trebuchet MS"/>
              </a:rPr>
              <a:t>ng  </a:t>
            </a:r>
            <a:r>
              <a:rPr dirty="0" sz="1800" spc="60">
                <a:solidFill>
                  <a:srgbClr val="FFFFFF"/>
                </a:solidFill>
                <a:latin typeface="Trebuchet MS"/>
                <a:cs typeface="Trebuchet MS"/>
              </a:rPr>
              <a:t>pháp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88688" y="3842384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238" y="0"/>
                </a:moveTo>
                <a:lnTo>
                  <a:pt x="134238" y="62864"/>
                </a:lnTo>
                <a:lnTo>
                  <a:pt x="0" y="62864"/>
                </a:lnTo>
                <a:lnTo>
                  <a:pt x="0" y="251332"/>
                </a:lnTo>
                <a:lnTo>
                  <a:pt x="134238" y="251332"/>
                </a:lnTo>
                <a:lnTo>
                  <a:pt x="134238" y="314070"/>
                </a:lnTo>
                <a:lnTo>
                  <a:pt x="268477" y="157098"/>
                </a:lnTo>
                <a:lnTo>
                  <a:pt x="134238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/>
          <p:cNvGrpSpPr/>
          <p:nvPr/>
        </p:nvGrpSpPr>
        <p:grpSpPr>
          <a:xfrm>
            <a:off x="4860607" y="3522535"/>
            <a:ext cx="1282700" cy="953769"/>
            <a:chOff x="4860607" y="3522535"/>
            <a:chExt cx="1282700" cy="953769"/>
          </a:xfrm>
        </p:grpSpPr>
        <p:sp>
          <p:nvSpPr>
            <p:cNvPr id="14" name="object 14"/>
            <p:cNvSpPr/>
            <p:nvPr/>
          </p:nvSpPr>
          <p:spPr>
            <a:xfrm>
              <a:off x="4868545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1172717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169"/>
                  </a:lnTo>
                  <a:lnTo>
                    <a:pt x="7377" y="880673"/>
                  </a:lnTo>
                  <a:lnTo>
                    <a:pt x="27495" y="910463"/>
                  </a:lnTo>
                  <a:lnTo>
                    <a:pt x="57328" y="930536"/>
                  </a:lnTo>
                  <a:lnTo>
                    <a:pt x="93852" y="937894"/>
                  </a:lnTo>
                  <a:lnTo>
                    <a:pt x="1172717" y="937894"/>
                  </a:lnTo>
                  <a:lnTo>
                    <a:pt x="1209222" y="930536"/>
                  </a:lnTo>
                  <a:lnTo>
                    <a:pt x="1239011" y="910463"/>
                  </a:lnTo>
                  <a:lnTo>
                    <a:pt x="1259085" y="880673"/>
                  </a:lnTo>
                  <a:lnTo>
                    <a:pt x="1266443" y="844169"/>
                  </a:lnTo>
                  <a:lnTo>
                    <a:pt x="1266443" y="93852"/>
                  </a:lnTo>
                  <a:lnTo>
                    <a:pt x="1259085" y="57328"/>
                  </a:lnTo>
                  <a:lnTo>
                    <a:pt x="1239011" y="27495"/>
                  </a:lnTo>
                  <a:lnTo>
                    <a:pt x="1209222" y="7377"/>
                  </a:lnTo>
                  <a:lnTo>
                    <a:pt x="1172717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868545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172717" y="0"/>
                  </a:lnTo>
                  <a:lnTo>
                    <a:pt x="1209222" y="7377"/>
                  </a:lnTo>
                  <a:lnTo>
                    <a:pt x="1239011" y="27495"/>
                  </a:lnTo>
                  <a:lnTo>
                    <a:pt x="1259085" y="57328"/>
                  </a:lnTo>
                  <a:lnTo>
                    <a:pt x="1266443" y="93852"/>
                  </a:lnTo>
                  <a:lnTo>
                    <a:pt x="1266443" y="844169"/>
                  </a:lnTo>
                  <a:lnTo>
                    <a:pt x="1259085" y="880673"/>
                  </a:lnTo>
                  <a:lnTo>
                    <a:pt x="1239011" y="910463"/>
                  </a:lnTo>
                  <a:lnTo>
                    <a:pt x="1209222" y="930536"/>
                  </a:lnTo>
                  <a:lnTo>
                    <a:pt x="1172717" y="937894"/>
                  </a:lnTo>
                  <a:lnTo>
                    <a:pt x="93852" y="937894"/>
                  </a:lnTo>
                  <a:lnTo>
                    <a:pt x="57328" y="930536"/>
                  </a:lnTo>
                  <a:lnTo>
                    <a:pt x="27495" y="910463"/>
                  </a:lnTo>
                  <a:lnTo>
                    <a:pt x="7377" y="880673"/>
                  </a:lnTo>
                  <a:lnTo>
                    <a:pt x="0" y="844169"/>
                  </a:lnTo>
                  <a:lnTo>
                    <a:pt x="0" y="93852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/>
          <p:cNvSpPr txBox="1"/>
          <p:nvPr/>
        </p:nvSpPr>
        <p:spPr>
          <a:xfrm>
            <a:off x="5024373" y="3588511"/>
            <a:ext cx="955040" cy="78613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ctr" marL="12700" marR="5080">
              <a:lnSpc>
                <a:spcPct val="88700"/>
              </a:lnSpc>
              <a:spcBef>
                <a:spcPts val="345"/>
              </a:spcBef>
            </a:pPr>
            <a:r>
              <a:rPr dirty="0" sz="1800" spc="15">
                <a:solidFill>
                  <a:srgbClr val="FFFFFF"/>
                </a:solidFill>
                <a:latin typeface="Trebuchet MS"/>
                <a:cs typeface="Trebuchet MS"/>
              </a:rPr>
              <a:t>Thu</a:t>
            </a:r>
            <a:r>
              <a:rPr dirty="0" sz="18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5">
                <a:solidFill>
                  <a:srgbClr val="FFFFFF"/>
                </a:solidFill>
                <a:latin typeface="Trebuchet MS"/>
                <a:cs typeface="Trebuchet MS"/>
              </a:rPr>
              <a:t>th</a:t>
            </a:r>
            <a:r>
              <a:rPr dirty="0" sz="1800" spc="5">
                <a:solidFill>
                  <a:srgbClr val="FFFFFF"/>
                </a:solidFill>
                <a:latin typeface="Arial"/>
                <a:cs typeface="Arial"/>
              </a:rPr>
              <a:t>ậ</a:t>
            </a:r>
            <a:r>
              <a:rPr dirty="0" sz="1800" spc="5">
                <a:solidFill>
                  <a:srgbClr val="FFFFFF"/>
                </a:solidFill>
                <a:latin typeface="Trebuchet MS"/>
                <a:cs typeface="Trebuchet MS"/>
              </a:rPr>
              <a:t>p </a:t>
            </a:r>
            <a:r>
              <a:rPr dirty="0" sz="1800" spc="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70">
                <a:solidFill>
                  <a:srgbClr val="FFFFFF"/>
                </a:solidFill>
                <a:latin typeface="Trebuchet MS"/>
                <a:cs typeface="Trebuchet MS"/>
              </a:rPr>
              <a:t>b</a:t>
            </a:r>
            <a:r>
              <a:rPr dirty="0" sz="1800" spc="70">
                <a:solidFill>
                  <a:srgbClr val="FFFFFF"/>
                </a:solidFill>
                <a:latin typeface="Arial"/>
                <a:cs typeface="Arial"/>
              </a:rPr>
              <a:t>ằ</a:t>
            </a:r>
            <a:r>
              <a:rPr dirty="0" sz="1800" spc="70">
                <a:solidFill>
                  <a:srgbClr val="FFFFFF"/>
                </a:solidFill>
                <a:latin typeface="Trebuchet MS"/>
                <a:cs typeface="Trebuchet MS"/>
              </a:rPr>
              <a:t>ng  </a:t>
            </a:r>
            <a:r>
              <a:rPr dirty="0" sz="1800" spc="75">
                <a:solidFill>
                  <a:srgbClr val="FFFFFF"/>
                </a:solidFill>
                <a:latin typeface="Trebuchet MS"/>
                <a:cs typeface="Trebuchet MS"/>
              </a:rPr>
              <a:t>ch</a:t>
            </a:r>
            <a:r>
              <a:rPr dirty="0" sz="1800" spc="75">
                <a:solidFill>
                  <a:srgbClr val="FFFFFF"/>
                </a:solidFill>
                <a:latin typeface="Arial"/>
                <a:cs typeface="Arial"/>
              </a:rPr>
              <a:t>ứ</a:t>
            </a:r>
            <a:r>
              <a:rPr dirty="0" sz="1800" spc="75">
                <a:solidFill>
                  <a:srgbClr val="FFFFFF"/>
                </a:solidFill>
                <a:latin typeface="Trebuchet MS"/>
                <a:cs typeface="Trebuchet MS"/>
              </a:rPr>
              <a:t>ng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261608" y="3842384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365" y="0"/>
                </a:moveTo>
                <a:lnTo>
                  <a:pt x="134365" y="62864"/>
                </a:lnTo>
                <a:lnTo>
                  <a:pt x="0" y="62864"/>
                </a:lnTo>
                <a:lnTo>
                  <a:pt x="0" y="251332"/>
                </a:lnTo>
                <a:lnTo>
                  <a:pt x="134365" y="251332"/>
                </a:lnTo>
                <a:lnTo>
                  <a:pt x="134365" y="314070"/>
                </a:lnTo>
                <a:lnTo>
                  <a:pt x="268605" y="157098"/>
                </a:lnTo>
                <a:lnTo>
                  <a:pt x="134365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8" name="object 18"/>
          <p:cNvGrpSpPr/>
          <p:nvPr/>
        </p:nvGrpSpPr>
        <p:grpSpPr>
          <a:xfrm>
            <a:off x="6633654" y="3522535"/>
            <a:ext cx="1282700" cy="953769"/>
            <a:chOff x="6633654" y="3522535"/>
            <a:chExt cx="1282700" cy="953769"/>
          </a:xfrm>
        </p:grpSpPr>
        <p:sp>
          <p:nvSpPr>
            <p:cNvPr id="19" name="object 19"/>
            <p:cNvSpPr/>
            <p:nvPr/>
          </p:nvSpPr>
          <p:spPr>
            <a:xfrm>
              <a:off x="6641592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1172717" y="0"/>
                  </a:moveTo>
                  <a:lnTo>
                    <a:pt x="93852" y="0"/>
                  </a:lnTo>
                  <a:lnTo>
                    <a:pt x="57328" y="7377"/>
                  </a:lnTo>
                  <a:lnTo>
                    <a:pt x="27495" y="27495"/>
                  </a:lnTo>
                  <a:lnTo>
                    <a:pt x="7377" y="57328"/>
                  </a:lnTo>
                  <a:lnTo>
                    <a:pt x="0" y="93852"/>
                  </a:lnTo>
                  <a:lnTo>
                    <a:pt x="0" y="844169"/>
                  </a:lnTo>
                  <a:lnTo>
                    <a:pt x="7377" y="880673"/>
                  </a:lnTo>
                  <a:lnTo>
                    <a:pt x="27495" y="910463"/>
                  </a:lnTo>
                  <a:lnTo>
                    <a:pt x="57328" y="930536"/>
                  </a:lnTo>
                  <a:lnTo>
                    <a:pt x="93852" y="937894"/>
                  </a:lnTo>
                  <a:lnTo>
                    <a:pt x="1172717" y="937894"/>
                  </a:lnTo>
                  <a:lnTo>
                    <a:pt x="1209168" y="930536"/>
                  </a:lnTo>
                  <a:lnTo>
                    <a:pt x="1238964" y="910463"/>
                  </a:lnTo>
                  <a:lnTo>
                    <a:pt x="1259068" y="880673"/>
                  </a:lnTo>
                  <a:lnTo>
                    <a:pt x="1266443" y="844169"/>
                  </a:lnTo>
                  <a:lnTo>
                    <a:pt x="1266443" y="93852"/>
                  </a:lnTo>
                  <a:lnTo>
                    <a:pt x="1259068" y="57328"/>
                  </a:lnTo>
                  <a:lnTo>
                    <a:pt x="1238964" y="27495"/>
                  </a:lnTo>
                  <a:lnTo>
                    <a:pt x="1209168" y="7377"/>
                  </a:lnTo>
                  <a:lnTo>
                    <a:pt x="1172717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6641592" y="3530472"/>
              <a:ext cx="1266825" cy="937894"/>
            </a:xfrm>
            <a:custGeom>
              <a:avLst/>
              <a:gdLst/>
              <a:ahLst/>
              <a:cxnLst/>
              <a:rect l="l" t="t" r="r" b="b"/>
              <a:pathLst>
                <a:path w="1266825" h="937895">
                  <a:moveTo>
                    <a:pt x="0" y="93852"/>
                  </a:moveTo>
                  <a:lnTo>
                    <a:pt x="7377" y="57328"/>
                  </a:lnTo>
                  <a:lnTo>
                    <a:pt x="27495" y="27495"/>
                  </a:lnTo>
                  <a:lnTo>
                    <a:pt x="57328" y="7377"/>
                  </a:lnTo>
                  <a:lnTo>
                    <a:pt x="93852" y="0"/>
                  </a:lnTo>
                  <a:lnTo>
                    <a:pt x="1172717" y="0"/>
                  </a:lnTo>
                  <a:lnTo>
                    <a:pt x="1209168" y="7377"/>
                  </a:lnTo>
                  <a:lnTo>
                    <a:pt x="1238964" y="27495"/>
                  </a:lnTo>
                  <a:lnTo>
                    <a:pt x="1259068" y="57328"/>
                  </a:lnTo>
                  <a:lnTo>
                    <a:pt x="1266443" y="93852"/>
                  </a:lnTo>
                  <a:lnTo>
                    <a:pt x="1266443" y="844169"/>
                  </a:lnTo>
                  <a:lnTo>
                    <a:pt x="1259068" y="880673"/>
                  </a:lnTo>
                  <a:lnTo>
                    <a:pt x="1238964" y="910463"/>
                  </a:lnTo>
                  <a:lnTo>
                    <a:pt x="1209168" y="930536"/>
                  </a:lnTo>
                  <a:lnTo>
                    <a:pt x="1172717" y="937894"/>
                  </a:lnTo>
                  <a:lnTo>
                    <a:pt x="93852" y="937894"/>
                  </a:lnTo>
                  <a:lnTo>
                    <a:pt x="57328" y="930536"/>
                  </a:lnTo>
                  <a:lnTo>
                    <a:pt x="27495" y="910463"/>
                  </a:lnTo>
                  <a:lnTo>
                    <a:pt x="7377" y="880673"/>
                  </a:lnTo>
                  <a:lnTo>
                    <a:pt x="0" y="844169"/>
                  </a:lnTo>
                  <a:lnTo>
                    <a:pt x="0" y="93852"/>
                  </a:lnTo>
                  <a:close/>
                </a:path>
              </a:pathLst>
            </a:custGeom>
            <a:ln w="1587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/>
          <p:cNvSpPr txBox="1"/>
          <p:nvPr/>
        </p:nvSpPr>
        <p:spPr>
          <a:xfrm>
            <a:off x="6846569" y="3709796"/>
            <a:ext cx="858519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755">
              <a:lnSpc>
                <a:spcPts val="2039"/>
              </a:lnSpc>
              <a:spcBef>
                <a:spcPts val="100"/>
              </a:spcBef>
            </a:pPr>
            <a:r>
              <a:rPr dirty="0" sz="1800" spc="50">
                <a:solidFill>
                  <a:srgbClr val="FFFFFF"/>
                </a:solidFill>
                <a:latin typeface="Trebuchet MS"/>
                <a:cs typeface="Trebuchet MS"/>
              </a:rPr>
              <a:t>Đ</a:t>
            </a:r>
            <a:r>
              <a:rPr dirty="0" sz="1800" spc="50">
                <a:solidFill>
                  <a:srgbClr val="FFFFFF"/>
                </a:solidFill>
                <a:latin typeface="Arial"/>
                <a:cs typeface="Arial"/>
              </a:rPr>
              <a:t>ư</a:t>
            </a:r>
            <a:r>
              <a:rPr dirty="0" sz="1800" spc="5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dirty="0" sz="1800" spc="-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 spc="10">
                <a:solidFill>
                  <a:srgbClr val="FFFFFF"/>
                </a:solidFill>
                <a:latin typeface="Trebuchet MS"/>
                <a:cs typeface="Trebuchet MS"/>
              </a:rPr>
              <a:t>ra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ts val="2039"/>
              </a:lnSpc>
            </a:pPr>
            <a:r>
              <a:rPr dirty="0" sz="1800" spc="-30">
                <a:solidFill>
                  <a:srgbClr val="FFFFFF"/>
                </a:solidFill>
                <a:latin typeface="Trebuchet MS"/>
                <a:cs typeface="Trebuchet MS"/>
              </a:rPr>
              <a:t>k</a:t>
            </a:r>
            <a:r>
              <a:rPr dirty="0" sz="1800" spc="-30">
                <a:solidFill>
                  <a:srgbClr val="FFFFFF"/>
                </a:solidFill>
                <a:latin typeface="Arial"/>
                <a:cs typeface="Arial"/>
              </a:rPr>
              <a:t>ế</a:t>
            </a:r>
            <a:r>
              <a:rPr dirty="0" sz="1800" spc="-3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dirty="0" sz="18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lu</a:t>
            </a:r>
            <a:r>
              <a:rPr dirty="0" sz="1800">
                <a:solidFill>
                  <a:srgbClr val="FFFFFF"/>
                </a:solidFill>
                <a:latin typeface="Arial"/>
                <a:cs typeface="Arial"/>
              </a:rPr>
              <a:t>ậ</a:t>
            </a:r>
            <a:r>
              <a:rPr dirty="0" sz="180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1777" y="1972157"/>
            <a:ext cx="489077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805" marR="584200">
              <a:lnSpc>
                <a:spcPct val="100000"/>
              </a:lnSpc>
              <a:spcBef>
                <a:spcPts val="315"/>
              </a:spcBef>
              <a:tabLst>
                <a:tab pos="3470275" algn="l"/>
              </a:tabLst>
            </a:pPr>
            <a:r>
              <a:rPr dirty="0" sz="1800" spc="25">
                <a:latin typeface="Trebuchet MS"/>
                <a:cs typeface="Trebuchet MS"/>
              </a:rPr>
              <a:t>1) </a:t>
            </a:r>
            <a:r>
              <a:rPr dirty="0" sz="1800" spc="60">
                <a:latin typeface="Trebuchet MS"/>
                <a:cs typeface="Trebuchet MS"/>
              </a:rPr>
              <a:t>Đ</a:t>
            </a:r>
            <a:r>
              <a:rPr dirty="0" sz="1800" spc="60">
                <a:latin typeface="Arial"/>
                <a:cs typeface="Arial"/>
              </a:rPr>
              <a:t>ể </a:t>
            </a:r>
            <a:r>
              <a:rPr dirty="0" sz="1800" spc="75">
                <a:latin typeface="Trebuchet MS"/>
                <a:cs typeface="Trebuchet MS"/>
              </a:rPr>
              <a:t>nguyên </a:t>
            </a:r>
            <a:r>
              <a:rPr dirty="0" sz="1800" spc="-15">
                <a:latin typeface="Trebuchet MS"/>
                <a:cs typeface="Trebuchet MS"/>
              </a:rPr>
              <a:t>m</a:t>
            </a:r>
            <a:r>
              <a:rPr dirty="0" sz="1800" spc="-15">
                <a:latin typeface="Arial"/>
                <a:cs typeface="Arial"/>
              </a:rPr>
              <a:t>ỗ</a:t>
            </a:r>
            <a:r>
              <a:rPr dirty="0" sz="1800" spc="-15">
                <a:latin typeface="Trebuchet MS"/>
                <a:cs typeface="Trebuchet MS"/>
              </a:rPr>
              <a:t>i </a:t>
            </a:r>
            <a:r>
              <a:rPr dirty="0" sz="1800" spc="45">
                <a:latin typeface="Trebuchet MS"/>
                <a:cs typeface="Trebuchet MS"/>
              </a:rPr>
              <a:t>ch</a:t>
            </a:r>
            <a:r>
              <a:rPr dirty="0" sz="1800" spc="45">
                <a:latin typeface="Arial"/>
                <a:cs typeface="Arial"/>
              </a:rPr>
              <a:t>ủ</a:t>
            </a:r>
            <a:r>
              <a:rPr dirty="0" sz="1800" spc="-295">
                <a:latin typeface="Arial"/>
                <a:cs typeface="Arial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đ</a:t>
            </a:r>
            <a:r>
              <a:rPr dirty="0" sz="1800" spc="35">
                <a:latin typeface="Arial"/>
                <a:cs typeface="Arial"/>
              </a:rPr>
              <a:t>ề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75">
                <a:latin typeface="Trebuchet MS"/>
                <a:cs typeface="Trebuchet MS"/>
              </a:rPr>
              <a:t>STEM	</a:t>
            </a:r>
            <a:r>
              <a:rPr dirty="0" sz="1800" spc="-65">
                <a:latin typeface="Trebuchet MS"/>
                <a:cs typeface="Trebuchet MS"/>
              </a:rPr>
              <a:t>t</a:t>
            </a:r>
            <a:r>
              <a:rPr dirty="0" sz="1800" spc="-65">
                <a:latin typeface="Arial"/>
                <a:cs typeface="Arial"/>
              </a:rPr>
              <a:t>ạ</a:t>
            </a:r>
            <a:r>
              <a:rPr dirty="0" sz="1800" spc="-65">
                <a:latin typeface="Trebuchet MS"/>
                <a:cs typeface="Trebuchet MS"/>
              </a:rPr>
              <a:t>i</a:t>
            </a:r>
            <a:r>
              <a:rPr dirty="0" sz="1800" spc="-120">
                <a:latin typeface="Trebuchet MS"/>
                <a:cs typeface="Trebuchet MS"/>
              </a:rPr>
              <a:t> </a:t>
            </a:r>
            <a:r>
              <a:rPr dirty="0" sz="1800" spc="35">
                <a:latin typeface="Trebuchet MS"/>
                <a:cs typeface="Trebuchet MS"/>
              </a:rPr>
              <a:t>t</a:t>
            </a:r>
            <a:r>
              <a:rPr dirty="0" sz="1800" spc="35">
                <a:latin typeface="Arial"/>
                <a:cs typeface="Arial"/>
              </a:rPr>
              <a:t>ừ</a:t>
            </a:r>
            <a:r>
              <a:rPr dirty="0" sz="1800" spc="35">
                <a:latin typeface="Trebuchet MS"/>
                <a:cs typeface="Trebuchet MS"/>
              </a:rPr>
              <a:t>ng  </a:t>
            </a:r>
            <a:r>
              <a:rPr dirty="0" sz="1800" spc="70">
                <a:latin typeface="Trebuchet MS"/>
                <a:cs typeface="Trebuchet MS"/>
              </a:rPr>
              <a:t>môn </a:t>
            </a:r>
            <a:r>
              <a:rPr dirty="0" sz="1800" spc="-35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 </a:t>
            </a:r>
            <a:r>
              <a:rPr dirty="0" sz="1800" spc="65">
                <a:latin typeface="Trebuchet MS"/>
                <a:cs typeface="Trebuchet MS"/>
              </a:rPr>
              <a:t>ngu</a:t>
            </a:r>
            <a:r>
              <a:rPr dirty="0" sz="1800" spc="65">
                <a:latin typeface="Arial"/>
                <a:cs typeface="Arial"/>
              </a:rPr>
              <a:t>ồ</a:t>
            </a:r>
            <a:r>
              <a:rPr dirty="0" sz="1800" spc="65">
                <a:latin typeface="Trebuchet MS"/>
                <a:cs typeface="Trebuchet MS"/>
              </a:rPr>
              <a:t>n</a:t>
            </a:r>
            <a:r>
              <a:rPr dirty="0" sz="1800" spc="-330">
                <a:latin typeface="Trebuchet MS"/>
                <a:cs typeface="Trebuchet MS"/>
              </a:rPr>
              <a:t>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91805" y="2610548"/>
            <a:ext cx="6177915" cy="3202940"/>
            <a:chOff x="1491805" y="2610548"/>
            <a:chExt cx="6177915" cy="3202940"/>
          </a:xfrm>
        </p:grpSpPr>
        <p:sp>
          <p:nvSpPr>
            <p:cNvPr id="3" name="object 3"/>
            <p:cNvSpPr/>
            <p:nvPr/>
          </p:nvSpPr>
          <p:spPr>
            <a:xfrm>
              <a:off x="1499742" y="2618485"/>
              <a:ext cx="6162040" cy="3187065"/>
            </a:xfrm>
            <a:custGeom>
              <a:avLst/>
              <a:gdLst/>
              <a:ahLst/>
              <a:cxnLst/>
              <a:rect l="l" t="t" r="r" b="b"/>
              <a:pathLst>
                <a:path w="6162040" h="3187065">
                  <a:moveTo>
                    <a:pt x="5630672" y="0"/>
                  </a:moveTo>
                  <a:lnTo>
                    <a:pt x="531113" y="0"/>
                  </a:lnTo>
                  <a:lnTo>
                    <a:pt x="482765" y="2170"/>
                  </a:lnTo>
                  <a:lnTo>
                    <a:pt x="435634" y="8555"/>
                  </a:lnTo>
                  <a:lnTo>
                    <a:pt x="389907" y="18968"/>
                  </a:lnTo>
                  <a:lnTo>
                    <a:pt x="345773" y="33222"/>
                  </a:lnTo>
                  <a:lnTo>
                    <a:pt x="303418" y="51129"/>
                  </a:lnTo>
                  <a:lnTo>
                    <a:pt x="263031" y="72502"/>
                  </a:lnTo>
                  <a:lnTo>
                    <a:pt x="224797" y="97154"/>
                  </a:lnTo>
                  <a:lnTo>
                    <a:pt x="188905" y="124896"/>
                  </a:lnTo>
                  <a:lnTo>
                    <a:pt x="155543" y="155543"/>
                  </a:lnTo>
                  <a:lnTo>
                    <a:pt x="124896" y="188905"/>
                  </a:lnTo>
                  <a:lnTo>
                    <a:pt x="97154" y="224797"/>
                  </a:lnTo>
                  <a:lnTo>
                    <a:pt x="72502" y="263031"/>
                  </a:lnTo>
                  <a:lnTo>
                    <a:pt x="51129" y="303418"/>
                  </a:lnTo>
                  <a:lnTo>
                    <a:pt x="33222" y="345773"/>
                  </a:lnTo>
                  <a:lnTo>
                    <a:pt x="18968" y="389907"/>
                  </a:lnTo>
                  <a:lnTo>
                    <a:pt x="8555" y="435634"/>
                  </a:lnTo>
                  <a:lnTo>
                    <a:pt x="2170" y="482765"/>
                  </a:lnTo>
                  <a:lnTo>
                    <a:pt x="0" y="531113"/>
                  </a:lnTo>
                  <a:lnTo>
                    <a:pt x="0" y="2655442"/>
                  </a:lnTo>
                  <a:lnTo>
                    <a:pt x="2170" y="2703791"/>
                  </a:lnTo>
                  <a:lnTo>
                    <a:pt x="8555" y="2750923"/>
                  </a:lnTo>
                  <a:lnTo>
                    <a:pt x="18968" y="2796650"/>
                  </a:lnTo>
                  <a:lnTo>
                    <a:pt x="33222" y="2840785"/>
                  </a:lnTo>
                  <a:lnTo>
                    <a:pt x="51129" y="2883140"/>
                  </a:lnTo>
                  <a:lnTo>
                    <a:pt x="72502" y="2923529"/>
                  </a:lnTo>
                  <a:lnTo>
                    <a:pt x="97154" y="2961763"/>
                  </a:lnTo>
                  <a:lnTo>
                    <a:pt x="124896" y="2997656"/>
                  </a:lnTo>
                  <a:lnTo>
                    <a:pt x="155543" y="3031020"/>
                  </a:lnTo>
                  <a:lnTo>
                    <a:pt x="188905" y="3061667"/>
                  </a:lnTo>
                  <a:lnTo>
                    <a:pt x="224797" y="3089411"/>
                  </a:lnTo>
                  <a:lnTo>
                    <a:pt x="263031" y="3114063"/>
                  </a:lnTo>
                  <a:lnTo>
                    <a:pt x="303418" y="3135437"/>
                  </a:lnTo>
                  <a:lnTo>
                    <a:pt x="345773" y="3153345"/>
                  </a:lnTo>
                  <a:lnTo>
                    <a:pt x="389907" y="3167599"/>
                  </a:lnTo>
                  <a:lnTo>
                    <a:pt x="435634" y="3178013"/>
                  </a:lnTo>
                  <a:lnTo>
                    <a:pt x="482765" y="3184399"/>
                  </a:lnTo>
                  <a:lnTo>
                    <a:pt x="531113" y="3186569"/>
                  </a:lnTo>
                  <a:lnTo>
                    <a:pt x="5630672" y="3186569"/>
                  </a:lnTo>
                  <a:lnTo>
                    <a:pt x="5679020" y="3184399"/>
                  </a:lnTo>
                  <a:lnTo>
                    <a:pt x="5726151" y="3178013"/>
                  </a:lnTo>
                  <a:lnTo>
                    <a:pt x="5771878" y="3167599"/>
                  </a:lnTo>
                  <a:lnTo>
                    <a:pt x="5816012" y="3153345"/>
                  </a:lnTo>
                  <a:lnTo>
                    <a:pt x="5858367" y="3135437"/>
                  </a:lnTo>
                  <a:lnTo>
                    <a:pt x="5898754" y="3114063"/>
                  </a:lnTo>
                  <a:lnTo>
                    <a:pt x="5936988" y="3089411"/>
                  </a:lnTo>
                  <a:lnTo>
                    <a:pt x="5972880" y="3061667"/>
                  </a:lnTo>
                  <a:lnTo>
                    <a:pt x="6006242" y="3031020"/>
                  </a:lnTo>
                  <a:lnTo>
                    <a:pt x="6036889" y="2997656"/>
                  </a:lnTo>
                  <a:lnTo>
                    <a:pt x="6064631" y="2961763"/>
                  </a:lnTo>
                  <a:lnTo>
                    <a:pt x="6089283" y="2923529"/>
                  </a:lnTo>
                  <a:lnTo>
                    <a:pt x="6110656" y="2883140"/>
                  </a:lnTo>
                  <a:lnTo>
                    <a:pt x="6128563" y="2840785"/>
                  </a:lnTo>
                  <a:lnTo>
                    <a:pt x="6142817" y="2796650"/>
                  </a:lnTo>
                  <a:lnTo>
                    <a:pt x="6153230" y="2750923"/>
                  </a:lnTo>
                  <a:lnTo>
                    <a:pt x="6159615" y="2703791"/>
                  </a:lnTo>
                  <a:lnTo>
                    <a:pt x="6161785" y="2655442"/>
                  </a:lnTo>
                  <a:lnTo>
                    <a:pt x="6161785" y="531113"/>
                  </a:lnTo>
                  <a:lnTo>
                    <a:pt x="6159615" y="482765"/>
                  </a:lnTo>
                  <a:lnTo>
                    <a:pt x="6153230" y="435634"/>
                  </a:lnTo>
                  <a:lnTo>
                    <a:pt x="6142817" y="389907"/>
                  </a:lnTo>
                  <a:lnTo>
                    <a:pt x="6128563" y="345773"/>
                  </a:lnTo>
                  <a:lnTo>
                    <a:pt x="6110656" y="303418"/>
                  </a:lnTo>
                  <a:lnTo>
                    <a:pt x="6089283" y="263031"/>
                  </a:lnTo>
                  <a:lnTo>
                    <a:pt x="6064631" y="224797"/>
                  </a:lnTo>
                  <a:lnTo>
                    <a:pt x="6036889" y="188905"/>
                  </a:lnTo>
                  <a:lnTo>
                    <a:pt x="6006242" y="155543"/>
                  </a:lnTo>
                  <a:lnTo>
                    <a:pt x="5972880" y="124896"/>
                  </a:lnTo>
                  <a:lnTo>
                    <a:pt x="5936988" y="97154"/>
                  </a:lnTo>
                  <a:lnTo>
                    <a:pt x="5898754" y="72502"/>
                  </a:lnTo>
                  <a:lnTo>
                    <a:pt x="5858367" y="51129"/>
                  </a:lnTo>
                  <a:lnTo>
                    <a:pt x="5816012" y="33222"/>
                  </a:lnTo>
                  <a:lnTo>
                    <a:pt x="5771878" y="18968"/>
                  </a:lnTo>
                  <a:lnTo>
                    <a:pt x="5726151" y="8555"/>
                  </a:lnTo>
                  <a:lnTo>
                    <a:pt x="5679020" y="2170"/>
                  </a:lnTo>
                  <a:lnTo>
                    <a:pt x="5630672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499742" y="2618485"/>
              <a:ext cx="6162040" cy="3187065"/>
            </a:xfrm>
            <a:custGeom>
              <a:avLst/>
              <a:gdLst/>
              <a:ahLst/>
              <a:cxnLst/>
              <a:rect l="l" t="t" r="r" b="b"/>
              <a:pathLst>
                <a:path w="6162040" h="3187065">
                  <a:moveTo>
                    <a:pt x="0" y="531113"/>
                  </a:moveTo>
                  <a:lnTo>
                    <a:pt x="2170" y="482765"/>
                  </a:lnTo>
                  <a:lnTo>
                    <a:pt x="8555" y="435634"/>
                  </a:lnTo>
                  <a:lnTo>
                    <a:pt x="18968" y="389907"/>
                  </a:lnTo>
                  <a:lnTo>
                    <a:pt x="33222" y="345773"/>
                  </a:lnTo>
                  <a:lnTo>
                    <a:pt x="51129" y="303418"/>
                  </a:lnTo>
                  <a:lnTo>
                    <a:pt x="72502" y="263031"/>
                  </a:lnTo>
                  <a:lnTo>
                    <a:pt x="97154" y="224797"/>
                  </a:lnTo>
                  <a:lnTo>
                    <a:pt x="124896" y="188905"/>
                  </a:lnTo>
                  <a:lnTo>
                    <a:pt x="155543" y="155543"/>
                  </a:lnTo>
                  <a:lnTo>
                    <a:pt x="188905" y="124896"/>
                  </a:lnTo>
                  <a:lnTo>
                    <a:pt x="224797" y="97154"/>
                  </a:lnTo>
                  <a:lnTo>
                    <a:pt x="263031" y="72502"/>
                  </a:lnTo>
                  <a:lnTo>
                    <a:pt x="303418" y="51129"/>
                  </a:lnTo>
                  <a:lnTo>
                    <a:pt x="345773" y="33222"/>
                  </a:lnTo>
                  <a:lnTo>
                    <a:pt x="389907" y="18968"/>
                  </a:lnTo>
                  <a:lnTo>
                    <a:pt x="435634" y="8555"/>
                  </a:lnTo>
                  <a:lnTo>
                    <a:pt x="482765" y="2170"/>
                  </a:lnTo>
                  <a:lnTo>
                    <a:pt x="531113" y="0"/>
                  </a:lnTo>
                  <a:lnTo>
                    <a:pt x="5630672" y="0"/>
                  </a:lnTo>
                  <a:lnTo>
                    <a:pt x="5679020" y="2170"/>
                  </a:lnTo>
                  <a:lnTo>
                    <a:pt x="5726151" y="8555"/>
                  </a:lnTo>
                  <a:lnTo>
                    <a:pt x="5771878" y="18968"/>
                  </a:lnTo>
                  <a:lnTo>
                    <a:pt x="5816012" y="33222"/>
                  </a:lnTo>
                  <a:lnTo>
                    <a:pt x="5858367" y="51129"/>
                  </a:lnTo>
                  <a:lnTo>
                    <a:pt x="5898754" y="72502"/>
                  </a:lnTo>
                  <a:lnTo>
                    <a:pt x="5936988" y="97154"/>
                  </a:lnTo>
                  <a:lnTo>
                    <a:pt x="5972880" y="124896"/>
                  </a:lnTo>
                  <a:lnTo>
                    <a:pt x="6006242" y="155543"/>
                  </a:lnTo>
                  <a:lnTo>
                    <a:pt x="6036889" y="188905"/>
                  </a:lnTo>
                  <a:lnTo>
                    <a:pt x="6064631" y="224797"/>
                  </a:lnTo>
                  <a:lnTo>
                    <a:pt x="6089283" y="263031"/>
                  </a:lnTo>
                  <a:lnTo>
                    <a:pt x="6110656" y="303418"/>
                  </a:lnTo>
                  <a:lnTo>
                    <a:pt x="6128563" y="345773"/>
                  </a:lnTo>
                  <a:lnTo>
                    <a:pt x="6142817" y="389907"/>
                  </a:lnTo>
                  <a:lnTo>
                    <a:pt x="6153230" y="435634"/>
                  </a:lnTo>
                  <a:lnTo>
                    <a:pt x="6159615" y="482765"/>
                  </a:lnTo>
                  <a:lnTo>
                    <a:pt x="6161785" y="531113"/>
                  </a:lnTo>
                  <a:lnTo>
                    <a:pt x="6161785" y="2655442"/>
                  </a:lnTo>
                  <a:lnTo>
                    <a:pt x="6159615" y="2703791"/>
                  </a:lnTo>
                  <a:lnTo>
                    <a:pt x="6153230" y="2750923"/>
                  </a:lnTo>
                  <a:lnTo>
                    <a:pt x="6142817" y="2796650"/>
                  </a:lnTo>
                  <a:lnTo>
                    <a:pt x="6128563" y="2840785"/>
                  </a:lnTo>
                  <a:lnTo>
                    <a:pt x="6110656" y="2883140"/>
                  </a:lnTo>
                  <a:lnTo>
                    <a:pt x="6089283" y="2923529"/>
                  </a:lnTo>
                  <a:lnTo>
                    <a:pt x="6064631" y="2961763"/>
                  </a:lnTo>
                  <a:lnTo>
                    <a:pt x="6036889" y="2997656"/>
                  </a:lnTo>
                  <a:lnTo>
                    <a:pt x="6006242" y="3031020"/>
                  </a:lnTo>
                  <a:lnTo>
                    <a:pt x="5972880" y="3061667"/>
                  </a:lnTo>
                  <a:lnTo>
                    <a:pt x="5936988" y="3089411"/>
                  </a:lnTo>
                  <a:lnTo>
                    <a:pt x="5898754" y="3114063"/>
                  </a:lnTo>
                  <a:lnTo>
                    <a:pt x="5858367" y="3135437"/>
                  </a:lnTo>
                  <a:lnTo>
                    <a:pt x="5816012" y="3153345"/>
                  </a:lnTo>
                  <a:lnTo>
                    <a:pt x="5771878" y="3167599"/>
                  </a:lnTo>
                  <a:lnTo>
                    <a:pt x="5726151" y="3178013"/>
                  </a:lnTo>
                  <a:lnTo>
                    <a:pt x="5679020" y="3184399"/>
                  </a:lnTo>
                  <a:lnTo>
                    <a:pt x="5630672" y="3186569"/>
                  </a:lnTo>
                  <a:lnTo>
                    <a:pt x="531113" y="3186569"/>
                  </a:lnTo>
                  <a:lnTo>
                    <a:pt x="482765" y="3184399"/>
                  </a:lnTo>
                  <a:lnTo>
                    <a:pt x="435634" y="3178013"/>
                  </a:lnTo>
                  <a:lnTo>
                    <a:pt x="389907" y="3167599"/>
                  </a:lnTo>
                  <a:lnTo>
                    <a:pt x="345773" y="3153345"/>
                  </a:lnTo>
                  <a:lnTo>
                    <a:pt x="303418" y="3135437"/>
                  </a:lnTo>
                  <a:lnTo>
                    <a:pt x="263031" y="3114063"/>
                  </a:lnTo>
                  <a:lnTo>
                    <a:pt x="224797" y="3089411"/>
                  </a:lnTo>
                  <a:lnTo>
                    <a:pt x="188905" y="3061667"/>
                  </a:lnTo>
                  <a:lnTo>
                    <a:pt x="155543" y="3031020"/>
                  </a:lnTo>
                  <a:lnTo>
                    <a:pt x="124896" y="2997656"/>
                  </a:lnTo>
                  <a:lnTo>
                    <a:pt x="97154" y="2961763"/>
                  </a:lnTo>
                  <a:lnTo>
                    <a:pt x="72502" y="2923529"/>
                  </a:lnTo>
                  <a:lnTo>
                    <a:pt x="51129" y="2883140"/>
                  </a:lnTo>
                  <a:lnTo>
                    <a:pt x="33222" y="2840785"/>
                  </a:lnTo>
                  <a:lnTo>
                    <a:pt x="18968" y="2796650"/>
                  </a:lnTo>
                  <a:lnTo>
                    <a:pt x="8555" y="2750923"/>
                  </a:lnTo>
                  <a:lnTo>
                    <a:pt x="2170" y="2703791"/>
                  </a:lnTo>
                  <a:lnTo>
                    <a:pt x="0" y="2655442"/>
                  </a:lnTo>
                  <a:lnTo>
                    <a:pt x="0" y="531113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127503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60"/>
                  </a:lnTo>
                  <a:lnTo>
                    <a:pt x="1189608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5" y="683513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27503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60"/>
                  </a:lnTo>
                  <a:lnTo>
                    <a:pt x="75818" y="759460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519677" y="4964556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8"/>
                  </a:lnTo>
                  <a:lnTo>
                    <a:pt x="0" y="62738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944"/>
                  </a:lnTo>
                  <a:lnTo>
                    <a:pt x="268350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899407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60"/>
                  </a:lnTo>
                  <a:lnTo>
                    <a:pt x="1189608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4" y="683513"/>
                  </a:lnTo>
                  <a:lnTo>
                    <a:pt x="1265554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899407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5"/>
                  </a:lnTo>
                  <a:lnTo>
                    <a:pt x="1265554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60"/>
                  </a:lnTo>
                  <a:lnTo>
                    <a:pt x="75818" y="759460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5291582" y="4964556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8"/>
                  </a:lnTo>
                  <a:lnTo>
                    <a:pt x="0" y="62738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944"/>
                  </a:lnTo>
                  <a:lnTo>
                    <a:pt x="268350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5671184" y="4741798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60"/>
                  </a:lnTo>
                  <a:lnTo>
                    <a:pt x="1189736" y="759460"/>
                  </a:lnTo>
                  <a:lnTo>
                    <a:pt x="1219283" y="753487"/>
                  </a:lnTo>
                  <a:lnTo>
                    <a:pt x="1243425" y="737203"/>
                  </a:lnTo>
                  <a:lnTo>
                    <a:pt x="1259709" y="713061"/>
                  </a:lnTo>
                  <a:lnTo>
                    <a:pt x="1265682" y="683513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5671184" y="4741798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513"/>
                  </a:lnTo>
                  <a:lnTo>
                    <a:pt x="1259709" y="713061"/>
                  </a:lnTo>
                  <a:lnTo>
                    <a:pt x="1243425" y="737203"/>
                  </a:lnTo>
                  <a:lnTo>
                    <a:pt x="1219283" y="753487"/>
                  </a:lnTo>
                  <a:lnTo>
                    <a:pt x="1189736" y="759460"/>
                  </a:lnTo>
                  <a:lnTo>
                    <a:pt x="75945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127503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59"/>
                  </a:lnTo>
                  <a:lnTo>
                    <a:pt x="1189608" y="759459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5" y="683513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127503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59"/>
                  </a:lnTo>
                  <a:lnTo>
                    <a:pt x="75818" y="759459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519678" y="3765041"/>
              <a:ext cx="1645285" cy="759460"/>
            </a:xfrm>
            <a:custGeom>
              <a:avLst/>
              <a:gdLst/>
              <a:ahLst/>
              <a:cxnLst/>
              <a:rect l="l" t="t" r="r" b="b"/>
              <a:pathLst>
                <a:path w="1645285" h="759460">
                  <a:moveTo>
                    <a:pt x="268351" y="379730"/>
                  </a:moveTo>
                  <a:lnTo>
                    <a:pt x="134112" y="222758"/>
                  </a:lnTo>
                  <a:lnTo>
                    <a:pt x="134112" y="285496"/>
                  </a:lnTo>
                  <a:lnTo>
                    <a:pt x="0" y="285496"/>
                  </a:lnTo>
                  <a:lnTo>
                    <a:pt x="0" y="473837"/>
                  </a:lnTo>
                  <a:lnTo>
                    <a:pt x="134112" y="473837"/>
                  </a:lnTo>
                  <a:lnTo>
                    <a:pt x="134112" y="536702"/>
                  </a:lnTo>
                  <a:lnTo>
                    <a:pt x="268351" y="379730"/>
                  </a:lnTo>
                  <a:close/>
                </a:path>
                <a:path w="1645285" h="759460">
                  <a:moveTo>
                    <a:pt x="1645285" y="75946"/>
                  </a:moveTo>
                  <a:lnTo>
                    <a:pt x="1639303" y="46405"/>
                  </a:lnTo>
                  <a:lnTo>
                    <a:pt x="1623021" y="22263"/>
                  </a:lnTo>
                  <a:lnTo>
                    <a:pt x="1598879" y="5981"/>
                  </a:lnTo>
                  <a:lnTo>
                    <a:pt x="1569339" y="0"/>
                  </a:lnTo>
                  <a:lnTo>
                    <a:pt x="455549" y="0"/>
                  </a:lnTo>
                  <a:lnTo>
                    <a:pt x="426021" y="5981"/>
                  </a:lnTo>
                  <a:lnTo>
                    <a:pt x="401916" y="22263"/>
                  </a:lnTo>
                  <a:lnTo>
                    <a:pt x="385673" y="46405"/>
                  </a:lnTo>
                  <a:lnTo>
                    <a:pt x="379730" y="75946"/>
                  </a:lnTo>
                  <a:lnTo>
                    <a:pt x="379730" y="683514"/>
                  </a:lnTo>
                  <a:lnTo>
                    <a:pt x="385673" y="713066"/>
                  </a:lnTo>
                  <a:lnTo>
                    <a:pt x="401916" y="737209"/>
                  </a:lnTo>
                  <a:lnTo>
                    <a:pt x="426021" y="753491"/>
                  </a:lnTo>
                  <a:lnTo>
                    <a:pt x="455549" y="759460"/>
                  </a:lnTo>
                  <a:lnTo>
                    <a:pt x="1569339" y="759460"/>
                  </a:lnTo>
                  <a:lnTo>
                    <a:pt x="1598879" y="753491"/>
                  </a:lnTo>
                  <a:lnTo>
                    <a:pt x="1623021" y="737209"/>
                  </a:lnTo>
                  <a:lnTo>
                    <a:pt x="1639303" y="713066"/>
                  </a:lnTo>
                  <a:lnTo>
                    <a:pt x="1645285" y="683514"/>
                  </a:lnTo>
                  <a:lnTo>
                    <a:pt x="1645285" y="75946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899407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156" y="5972"/>
                  </a:lnTo>
                  <a:lnTo>
                    <a:pt x="1243298" y="22256"/>
                  </a:lnTo>
                  <a:lnTo>
                    <a:pt x="1259582" y="46398"/>
                  </a:lnTo>
                  <a:lnTo>
                    <a:pt x="1265554" y="75945"/>
                  </a:lnTo>
                  <a:lnTo>
                    <a:pt x="1265554" y="683513"/>
                  </a:lnTo>
                  <a:lnTo>
                    <a:pt x="1259582" y="713061"/>
                  </a:lnTo>
                  <a:lnTo>
                    <a:pt x="1243298" y="737203"/>
                  </a:lnTo>
                  <a:lnTo>
                    <a:pt x="1219156" y="753487"/>
                  </a:lnTo>
                  <a:lnTo>
                    <a:pt x="1189608" y="759459"/>
                  </a:lnTo>
                  <a:lnTo>
                    <a:pt x="75818" y="759459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4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291582" y="3765041"/>
              <a:ext cx="1645285" cy="759460"/>
            </a:xfrm>
            <a:custGeom>
              <a:avLst/>
              <a:gdLst/>
              <a:ahLst/>
              <a:cxnLst/>
              <a:rect l="l" t="t" r="r" b="b"/>
              <a:pathLst>
                <a:path w="1645284" h="759460">
                  <a:moveTo>
                    <a:pt x="268224" y="379730"/>
                  </a:moveTo>
                  <a:lnTo>
                    <a:pt x="134112" y="222758"/>
                  </a:lnTo>
                  <a:lnTo>
                    <a:pt x="134112" y="285496"/>
                  </a:lnTo>
                  <a:lnTo>
                    <a:pt x="0" y="285496"/>
                  </a:lnTo>
                  <a:lnTo>
                    <a:pt x="0" y="473837"/>
                  </a:lnTo>
                  <a:lnTo>
                    <a:pt x="134112" y="473837"/>
                  </a:lnTo>
                  <a:lnTo>
                    <a:pt x="134112" y="536702"/>
                  </a:lnTo>
                  <a:lnTo>
                    <a:pt x="268224" y="379730"/>
                  </a:lnTo>
                  <a:close/>
                </a:path>
                <a:path w="1645284" h="759460">
                  <a:moveTo>
                    <a:pt x="1645285" y="75946"/>
                  </a:moveTo>
                  <a:lnTo>
                    <a:pt x="1639303" y="46405"/>
                  </a:lnTo>
                  <a:lnTo>
                    <a:pt x="1623021" y="22263"/>
                  </a:lnTo>
                  <a:lnTo>
                    <a:pt x="1598879" y="5981"/>
                  </a:lnTo>
                  <a:lnTo>
                    <a:pt x="1569339" y="0"/>
                  </a:lnTo>
                  <a:lnTo>
                    <a:pt x="455549" y="0"/>
                  </a:lnTo>
                  <a:lnTo>
                    <a:pt x="425996" y="5981"/>
                  </a:lnTo>
                  <a:lnTo>
                    <a:pt x="401853" y="22263"/>
                  </a:lnTo>
                  <a:lnTo>
                    <a:pt x="385572" y="46405"/>
                  </a:lnTo>
                  <a:lnTo>
                    <a:pt x="379603" y="75946"/>
                  </a:lnTo>
                  <a:lnTo>
                    <a:pt x="379603" y="683514"/>
                  </a:lnTo>
                  <a:lnTo>
                    <a:pt x="385572" y="713066"/>
                  </a:lnTo>
                  <a:lnTo>
                    <a:pt x="401853" y="737209"/>
                  </a:lnTo>
                  <a:lnTo>
                    <a:pt x="425996" y="753491"/>
                  </a:lnTo>
                  <a:lnTo>
                    <a:pt x="455549" y="759460"/>
                  </a:lnTo>
                  <a:lnTo>
                    <a:pt x="1569339" y="759460"/>
                  </a:lnTo>
                  <a:lnTo>
                    <a:pt x="1598879" y="753491"/>
                  </a:lnTo>
                  <a:lnTo>
                    <a:pt x="1623021" y="737209"/>
                  </a:lnTo>
                  <a:lnTo>
                    <a:pt x="1639303" y="713066"/>
                  </a:lnTo>
                  <a:lnTo>
                    <a:pt x="1645285" y="683514"/>
                  </a:lnTo>
                  <a:lnTo>
                    <a:pt x="1645285" y="75946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671184" y="3765041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513"/>
                  </a:lnTo>
                  <a:lnTo>
                    <a:pt x="1259709" y="713061"/>
                  </a:lnTo>
                  <a:lnTo>
                    <a:pt x="1243425" y="737203"/>
                  </a:lnTo>
                  <a:lnTo>
                    <a:pt x="1219283" y="753487"/>
                  </a:lnTo>
                  <a:lnTo>
                    <a:pt x="1189736" y="759459"/>
                  </a:lnTo>
                  <a:lnTo>
                    <a:pt x="75945" y="759459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127503" y="2797682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53" y="712987"/>
                  </a:lnTo>
                  <a:lnTo>
                    <a:pt x="22193" y="737123"/>
                  </a:lnTo>
                  <a:lnTo>
                    <a:pt x="46291" y="753377"/>
                  </a:lnTo>
                  <a:lnTo>
                    <a:pt x="75818" y="759332"/>
                  </a:lnTo>
                  <a:lnTo>
                    <a:pt x="1189608" y="759332"/>
                  </a:lnTo>
                  <a:lnTo>
                    <a:pt x="1219209" y="753377"/>
                  </a:lnTo>
                  <a:lnTo>
                    <a:pt x="1243345" y="737123"/>
                  </a:lnTo>
                  <a:lnTo>
                    <a:pt x="1259599" y="712987"/>
                  </a:lnTo>
                  <a:lnTo>
                    <a:pt x="1265555" y="683387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127503" y="2797682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387"/>
                  </a:lnTo>
                  <a:lnTo>
                    <a:pt x="1259599" y="712987"/>
                  </a:lnTo>
                  <a:lnTo>
                    <a:pt x="1243345" y="737123"/>
                  </a:lnTo>
                  <a:lnTo>
                    <a:pt x="1219209" y="753377"/>
                  </a:lnTo>
                  <a:lnTo>
                    <a:pt x="1189608" y="759332"/>
                  </a:lnTo>
                  <a:lnTo>
                    <a:pt x="75818" y="759332"/>
                  </a:lnTo>
                  <a:lnTo>
                    <a:pt x="46291" y="753377"/>
                  </a:lnTo>
                  <a:lnTo>
                    <a:pt x="22193" y="737123"/>
                  </a:lnTo>
                  <a:lnTo>
                    <a:pt x="5953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3519677" y="3020440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7"/>
                  </a:lnTo>
                  <a:lnTo>
                    <a:pt x="0" y="62737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817"/>
                  </a:lnTo>
                  <a:lnTo>
                    <a:pt x="268350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899280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1189736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72" y="712987"/>
                  </a:lnTo>
                  <a:lnTo>
                    <a:pt x="22256" y="737123"/>
                  </a:lnTo>
                  <a:lnTo>
                    <a:pt x="46398" y="753377"/>
                  </a:lnTo>
                  <a:lnTo>
                    <a:pt x="75946" y="759332"/>
                  </a:lnTo>
                  <a:lnTo>
                    <a:pt x="1189736" y="759332"/>
                  </a:lnTo>
                  <a:lnTo>
                    <a:pt x="1219283" y="753377"/>
                  </a:lnTo>
                  <a:lnTo>
                    <a:pt x="1243425" y="737123"/>
                  </a:lnTo>
                  <a:lnTo>
                    <a:pt x="1259709" y="712987"/>
                  </a:lnTo>
                  <a:lnTo>
                    <a:pt x="1265682" y="683387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899280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387"/>
                  </a:lnTo>
                  <a:lnTo>
                    <a:pt x="1259709" y="712987"/>
                  </a:lnTo>
                  <a:lnTo>
                    <a:pt x="1243425" y="737123"/>
                  </a:lnTo>
                  <a:lnTo>
                    <a:pt x="1219283" y="753377"/>
                  </a:lnTo>
                  <a:lnTo>
                    <a:pt x="1189736" y="759332"/>
                  </a:lnTo>
                  <a:lnTo>
                    <a:pt x="75946" y="759332"/>
                  </a:lnTo>
                  <a:lnTo>
                    <a:pt x="46398" y="753377"/>
                  </a:lnTo>
                  <a:lnTo>
                    <a:pt x="22256" y="737123"/>
                  </a:lnTo>
                  <a:lnTo>
                    <a:pt x="5972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5291582" y="3020440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7"/>
                  </a:lnTo>
                  <a:lnTo>
                    <a:pt x="0" y="62737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817"/>
                  </a:lnTo>
                  <a:lnTo>
                    <a:pt x="268223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671184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72" y="712987"/>
                  </a:lnTo>
                  <a:lnTo>
                    <a:pt x="22256" y="737123"/>
                  </a:lnTo>
                  <a:lnTo>
                    <a:pt x="46398" y="753377"/>
                  </a:lnTo>
                  <a:lnTo>
                    <a:pt x="75945" y="759332"/>
                  </a:lnTo>
                  <a:lnTo>
                    <a:pt x="1189736" y="759332"/>
                  </a:lnTo>
                  <a:lnTo>
                    <a:pt x="1219283" y="753377"/>
                  </a:lnTo>
                  <a:lnTo>
                    <a:pt x="1243425" y="737123"/>
                  </a:lnTo>
                  <a:lnTo>
                    <a:pt x="1259709" y="712987"/>
                  </a:lnTo>
                  <a:lnTo>
                    <a:pt x="1265682" y="683387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671184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387"/>
                  </a:lnTo>
                  <a:lnTo>
                    <a:pt x="1259709" y="712987"/>
                  </a:lnTo>
                  <a:lnTo>
                    <a:pt x="1243425" y="737123"/>
                  </a:lnTo>
                  <a:lnTo>
                    <a:pt x="1219283" y="753377"/>
                  </a:lnTo>
                  <a:lnTo>
                    <a:pt x="1189736" y="759332"/>
                  </a:lnTo>
                  <a:lnTo>
                    <a:pt x="75945" y="759332"/>
                  </a:lnTo>
                  <a:lnTo>
                    <a:pt x="46398" y="753377"/>
                  </a:lnTo>
                  <a:lnTo>
                    <a:pt x="22256" y="737123"/>
                  </a:lnTo>
                  <a:lnTo>
                    <a:pt x="5972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068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Cách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ứ</a:t>
            </a:r>
            <a:r>
              <a:rPr dirty="0" spc="25"/>
              <a:t>c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5"/>
              <a:t>ch</a:t>
            </a:r>
            <a:r>
              <a:rPr dirty="0" spc="125">
                <a:latin typeface="Arial"/>
                <a:cs typeface="Arial"/>
              </a:rPr>
              <a:t>ươ</a:t>
            </a:r>
            <a:r>
              <a:rPr dirty="0" spc="125"/>
              <a:t>ng </a:t>
            </a:r>
            <a:r>
              <a:rPr dirty="0" spc="-20"/>
              <a:t>trình</a:t>
            </a:r>
            <a:r>
              <a:rPr dirty="0" spc="-715"/>
              <a:t> </a:t>
            </a:r>
            <a:r>
              <a:rPr dirty="0" spc="95"/>
              <a:t>h</a:t>
            </a:r>
            <a:r>
              <a:rPr dirty="0" spc="95">
                <a:latin typeface="Arial"/>
                <a:cs typeface="Arial"/>
              </a:rPr>
              <a:t>ọ</a:t>
            </a:r>
            <a:r>
              <a:rPr dirty="0" spc="95"/>
              <a:t>c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585355" y="1868906"/>
            <a:ext cx="489077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dirty="0" sz="1800" spc="25">
                <a:latin typeface="Trebuchet MS"/>
                <a:cs typeface="Trebuchet MS"/>
              </a:rPr>
              <a:t>2) </a:t>
            </a:r>
            <a:r>
              <a:rPr dirty="0" sz="1800" spc="20">
                <a:latin typeface="Trebuchet MS"/>
                <a:cs typeface="Trebuchet MS"/>
              </a:rPr>
              <a:t>Liên </a:t>
            </a:r>
            <a:r>
              <a:rPr dirty="0" sz="1800" spc="-35">
                <a:latin typeface="Trebuchet MS"/>
                <a:cs typeface="Trebuchet MS"/>
              </a:rPr>
              <a:t>k</a:t>
            </a:r>
            <a:r>
              <a:rPr dirty="0" sz="1800" spc="-35">
                <a:latin typeface="Arial"/>
                <a:cs typeface="Arial"/>
              </a:rPr>
              <a:t>ế</a:t>
            </a:r>
            <a:r>
              <a:rPr dirty="0" sz="1800" spc="-35">
                <a:latin typeface="Trebuchet MS"/>
                <a:cs typeface="Trebuchet MS"/>
              </a:rPr>
              <a:t>t </a:t>
            </a:r>
            <a:r>
              <a:rPr dirty="0" sz="1800" spc="30">
                <a:latin typeface="Trebuchet MS"/>
                <a:cs typeface="Trebuchet MS"/>
              </a:rPr>
              <a:t>l</a:t>
            </a:r>
            <a:r>
              <a:rPr dirty="0" sz="1800" spc="30">
                <a:latin typeface="Arial"/>
                <a:cs typeface="Arial"/>
              </a:rPr>
              <a:t>ỏ</a:t>
            </a:r>
            <a:r>
              <a:rPr dirty="0" sz="1800" spc="30">
                <a:latin typeface="Trebuchet MS"/>
                <a:cs typeface="Trebuchet MS"/>
              </a:rPr>
              <a:t>ng</a:t>
            </a:r>
            <a:r>
              <a:rPr dirty="0" sz="1800" spc="-19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l</a:t>
            </a:r>
            <a:r>
              <a:rPr dirty="0" sz="1800">
                <a:latin typeface="Arial"/>
                <a:cs typeface="Arial"/>
              </a:rPr>
              <a:t>ẻ</a:t>
            </a:r>
            <a:r>
              <a:rPr dirty="0" sz="1800">
                <a:latin typeface="Trebuchet MS"/>
                <a:cs typeface="Trebuchet MS"/>
              </a:rPr>
              <a:t>o</a:t>
            </a:r>
            <a:endParaRPr sz="1800">
              <a:latin typeface="Trebuchet MS"/>
              <a:cs typeface="Trebuchet MS"/>
            </a:endParaRPr>
          </a:p>
          <a:p>
            <a:pPr marL="91440">
              <a:lnSpc>
                <a:spcPct val="100000"/>
              </a:lnSpc>
            </a:pPr>
            <a:r>
              <a:rPr dirty="0" sz="1800" spc="-40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</a:t>
            </a:r>
            <a:r>
              <a:rPr dirty="0" sz="1800" spc="-95">
                <a:latin typeface="Trebuchet MS"/>
                <a:cs typeface="Trebuchet MS"/>
              </a:rPr>
              <a:t>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068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Cách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ứ</a:t>
            </a:r>
            <a:r>
              <a:rPr dirty="0" spc="25"/>
              <a:t>c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5"/>
              <a:t>ch</a:t>
            </a:r>
            <a:r>
              <a:rPr dirty="0" spc="125">
                <a:latin typeface="Arial"/>
                <a:cs typeface="Arial"/>
              </a:rPr>
              <a:t>ươ</a:t>
            </a:r>
            <a:r>
              <a:rPr dirty="0" spc="125"/>
              <a:t>ng </a:t>
            </a:r>
            <a:r>
              <a:rPr dirty="0" spc="-20"/>
              <a:t>trình</a:t>
            </a:r>
            <a:r>
              <a:rPr dirty="0" spc="-715"/>
              <a:t> </a:t>
            </a:r>
            <a:r>
              <a:rPr dirty="0" spc="95"/>
              <a:t>h</a:t>
            </a:r>
            <a:r>
              <a:rPr dirty="0" spc="95">
                <a:latin typeface="Arial"/>
                <a:cs typeface="Arial"/>
              </a:rPr>
              <a:t>ọ</a:t>
            </a:r>
            <a:r>
              <a:rPr dirty="0" spc="95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355" y="1868906"/>
            <a:ext cx="489077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1116330">
              <a:lnSpc>
                <a:spcPct val="100000"/>
              </a:lnSpc>
              <a:spcBef>
                <a:spcPts val="315"/>
              </a:spcBef>
            </a:pPr>
            <a:r>
              <a:rPr dirty="0" sz="1800" spc="25">
                <a:latin typeface="Trebuchet MS"/>
                <a:cs typeface="Trebuchet MS"/>
              </a:rPr>
              <a:t>3) </a:t>
            </a:r>
            <a:r>
              <a:rPr dirty="0" sz="1800" spc="20">
                <a:latin typeface="Trebuchet MS"/>
                <a:cs typeface="Trebuchet MS"/>
              </a:rPr>
              <a:t>Liên </a:t>
            </a:r>
            <a:r>
              <a:rPr dirty="0" sz="1800" spc="-35">
                <a:latin typeface="Trebuchet MS"/>
                <a:cs typeface="Trebuchet MS"/>
              </a:rPr>
              <a:t>k</a:t>
            </a:r>
            <a:r>
              <a:rPr dirty="0" sz="1800" spc="-35">
                <a:latin typeface="Arial"/>
                <a:cs typeface="Arial"/>
              </a:rPr>
              <a:t>ế</a:t>
            </a:r>
            <a:r>
              <a:rPr dirty="0" sz="1800" spc="-35">
                <a:latin typeface="Trebuchet MS"/>
                <a:cs typeface="Trebuchet MS"/>
              </a:rPr>
              <a:t>t </a:t>
            </a:r>
            <a:r>
              <a:rPr dirty="0" sz="1800" spc="-20">
                <a:latin typeface="Trebuchet MS"/>
                <a:cs typeface="Trebuchet MS"/>
              </a:rPr>
              <a:t>liên </a:t>
            </a:r>
            <a:r>
              <a:rPr dirty="0" sz="1800" spc="70">
                <a:latin typeface="Trebuchet MS"/>
                <a:cs typeface="Trebuchet MS"/>
              </a:rPr>
              <a:t>môn </a:t>
            </a:r>
            <a:r>
              <a:rPr dirty="0" sz="1800" spc="-50">
                <a:latin typeface="Trebuchet MS"/>
                <a:cs typeface="Trebuchet MS"/>
              </a:rPr>
              <a:t>t</a:t>
            </a:r>
            <a:r>
              <a:rPr dirty="0" sz="1800" spc="-50">
                <a:latin typeface="Arial"/>
                <a:cs typeface="Arial"/>
              </a:rPr>
              <a:t>ừ </a:t>
            </a:r>
            <a:r>
              <a:rPr dirty="0" sz="1800" spc="40">
                <a:latin typeface="Trebuchet MS"/>
                <a:cs typeface="Trebuchet MS"/>
              </a:rPr>
              <a:t>đ</a:t>
            </a:r>
            <a:r>
              <a:rPr dirty="0" sz="1800" spc="40">
                <a:latin typeface="Arial"/>
                <a:cs typeface="Arial"/>
              </a:rPr>
              <a:t>ầ</a:t>
            </a:r>
            <a:r>
              <a:rPr dirty="0" sz="1800" spc="40">
                <a:latin typeface="Trebuchet MS"/>
                <a:cs typeface="Trebuchet MS"/>
              </a:rPr>
              <a:t>u </a:t>
            </a:r>
            <a:r>
              <a:rPr dirty="0" sz="1800" spc="-65">
                <a:latin typeface="Trebuchet MS"/>
                <a:cs typeface="Trebuchet MS"/>
              </a:rPr>
              <a:t>t</a:t>
            </a:r>
            <a:r>
              <a:rPr dirty="0" sz="1800" spc="-65">
                <a:latin typeface="Arial"/>
                <a:cs typeface="Arial"/>
              </a:rPr>
              <a:t>ớ</a:t>
            </a:r>
            <a:r>
              <a:rPr dirty="0" sz="1800" spc="-65">
                <a:latin typeface="Trebuchet MS"/>
                <a:cs typeface="Trebuchet MS"/>
              </a:rPr>
              <a:t>i</a:t>
            </a:r>
            <a:r>
              <a:rPr dirty="0" sz="1800" spc="-375">
                <a:latin typeface="Trebuchet MS"/>
                <a:cs typeface="Trebuchet MS"/>
              </a:rPr>
              <a:t> </a:t>
            </a:r>
            <a:r>
              <a:rPr dirty="0" sz="1800" spc="15">
                <a:latin typeface="Trebuchet MS"/>
                <a:cs typeface="Trebuchet MS"/>
              </a:rPr>
              <a:t>cu</a:t>
            </a:r>
            <a:r>
              <a:rPr dirty="0" sz="1800" spc="15">
                <a:latin typeface="Arial"/>
                <a:cs typeface="Arial"/>
              </a:rPr>
              <a:t>ố</a:t>
            </a:r>
            <a:r>
              <a:rPr dirty="0" sz="1800" spc="15">
                <a:latin typeface="Trebuchet MS"/>
                <a:cs typeface="Trebuchet MS"/>
              </a:rPr>
              <a:t>i  </a:t>
            </a:r>
            <a:r>
              <a:rPr dirty="0" sz="1800" spc="-40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119566" y="4733861"/>
            <a:ext cx="1281430" cy="775335"/>
            <a:chOff x="2119566" y="4733861"/>
            <a:chExt cx="1281430" cy="775335"/>
          </a:xfrm>
        </p:grpSpPr>
        <p:sp>
          <p:nvSpPr>
            <p:cNvPr id="5" name="object 5"/>
            <p:cNvSpPr/>
            <p:nvPr/>
          </p:nvSpPr>
          <p:spPr>
            <a:xfrm>
              <a:off x="2127504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60"/>
                  </a:lnTo>
                  <a:lnTo>
                    <a:pt x="1189608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5" y="683513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127504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60"/>
                  </a:lnTo>
                  <a:lnTo>
                    <a:pt x="75818" y="759460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3519678" y="4964557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8"/>
                </a:lnTo>
                <a:lnTo>
                  <a:pt x="0" y="62738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944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DC1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3891470" y="4733861"/>
            <a:ext cx="1281430" cy="775335"/>
            <a:chOff x="3891470" y="4733861"/>
            <a:chExt cx="1281430" cy="775335"/>
          </a:xfrm>
        </p:grpSpPr>
        <p:sp>
          <p:nvSpPr>
            <p:cNvPr id="9" name="object 9"/>
            <p:cNvSpPr/>
            <p:nvPr/>
          </p:nvSpPr>
          <p:spPr>
            <a:xfrm>
              <a:off x="3899408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60"/>
                  </a:lnTo>
                  <a:lnTo>
                    <a:pt x="1189608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4" y="683513"/>
                  </a:lnTo>
                  <a:lnTo>
                    <a:pt x="1265554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899408" y="4741798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5"/>
                  </a:lnTo>
                  <a:lnTo>
                    <a:pt x="1265554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60"/>
                  </a:lnTo>
                  <a:lnTo>
                    <a:pt x="75818" y="759460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/>
          <p:nvPr/>
        </p:nvSpPr>
        <p:spPr>
          <a:xfrm>
            <a:off x="5291582" y="4964557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8"/>
                </a:lnTo>
                <a:lnTo>
                  <a:pt x="0" y="62738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944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DC1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/>
          <p:cNvGrpSpPr/>
          <p:nvPr/>
        </p:nvGrpSpPr>
        <p:grpSpPr>
          <a:xfrm>
            <a:off x="5663247" y="4733861"/>
            <a:ext cx="1282065" cy="775335"/>
            <a:chOff x="5663247" y="4733861"/>
            <a:chExt cx="1282065" cy="775335"/>
          </a:xfrm>
        </p:grpSpPr>
        <p:sp>
          <p:nvSpPr>
            <p:cNvPr id="13" name="object 13"/>
            <p:cNvSpPr/>
            <p:nvPr/>
          </p:nvSpPr>
          <p:spPr>
            <a:xfrm>
              <a:off x="5671184" y="4741798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60"/>
                  </a:lnTo>
                  <a:lnTo>
                    <a:pt x="1189736" y="759460"/>
                  </a:lnTo>
                  <a:lnTo>
                    <a:pt x="1219283" y="753487"/>
                  </a:lnTo>
                  <a:lnTo>
                    <a:pt x="1243425" y="737203"/>
                  </a:lnTo>
                  <a:lnTo>
                    <a:pt x="1259709" y="713061"/>
                  </a:lnTo>
                  <a:lnTo>
                    <a:pt x="1265682" y="683513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671184" y="4741798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513"/>
                  </a:lnTo>
                  <a:lnTo>
                    <a:pt x="1259709" y="713061"/>
                  </a:lnTo>
                  <a:lnTo>
                    <a:pt x="1243425" y="737203"/>
                  </a:lnTo>
                  <a:lnTo>
                    <a:pt x="1219283" y="753487"/>
                  </a:lnTo>
                  <a:lnTo>
                    <a:pt x="1189736" y="759460"/>
                  </a:lnTo>
                  <a:lnTo>
                    <a:pt x="75945" y="759460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/>
          <p:nvPr/>
        </p:nvSpPr>
        <p:spPr>
          <a:xfrm>
            <a:off x="3519678" y="3987800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944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BCBA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6" name="object 16"/>
          <p:cNvGrpSpPr/>
          <p:nvPr/>
        </p:nvGrpSpPr>
        <p:grpSpPr>
          <a:xfrm>
            <a:off x="3891470" y="3757104"/>
            <a:ext cx="1281430" cy="775335"/>
            <a:chOff x="3891470" y="3757104"/>
            <a:chExt cx="1281430" cy="775335"/>
          </a:xfrm>
        </p:grpSpPr>
        <p:sp>
          <p:nvSpPr>
            <p:cNvPr id="17" name="object 17"/>
            <p:cNvSpPr/>
            <p:nvPr/>
          </p:nvSpPr>
          <p:spPr>
            <a:xfrm>
              <a:off x="3899408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59"/>
                  </a:lnTo>
                  <a:lnTo>
                    <a:pt x="1189608" y="759459"/>
                  </a:lnTo>
                  <a:lnTo>
                    <a:pt x="1219156" y="753487"/>
                  </a:lnTo>
                  <a:lnTo>
                    <a:pt x="1243298" y="737203"/>
                  </a:lnTo>
                  <a:lnTo>
                    <a:pt x="1259582" y="713061"/>
                  </a:lnTo>
                  <a:lnTo>
                    <a:pt x="1265554" y="683513"/>
                  </a:lnTo>
                  <a:lnTo>
                    <a:pt x="1265554" y="75945"/>
                  </a:lnTo>
                  <a:lnTo>
                    <a:pt x="1259582" y="46398"/>
                  </a:lnTo>
                  <a:lnTo>
                    <a:pt x="1243298" y="22256"/>
                  </a:lnTo>
                  <a:lnTo>
                    <a:pt x="1219156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899408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156" y="5972"/>
                  </a:lnTo>
                  <a:lnTo>
                    <a:pt x="1243298" y="22256"/>
                  </a:lnTo>
                  <a:lnTo>
                    <a:pt x="1259582" y="46398"/>
                  </a:lnTo>
                  <a:lnTo>
                    <a:pt x="1265554" y="75945"/>
                  </a:lnTo>
                  <a:lnTo>
                    <a:pt x="1265554" y="683513"/>
                  </a:lnTo>
                  <a:lnTo>
                    <a:pt x="1259582" y="713061"/>
                  </a:lnTo>
                  <a:lnTo>
                    <a:pt x="1243298" y="737203"/>
                  </a:lnTo>
                  <a:lnTo>
                    <a:pt x="1219156" y="753487"/>
                  </a:lnTo>
                  <a:lnTo>
                    <a:pt x="1189608" y="759459"/>
                  </a:lnTo>
                  <a:lnTo>
                    <a:pt x="75818" y="759459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4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/>
          <p:nvPr/>
        </p:nvSpPr>
        <p:spPr>
          <a:xfrm>
            <a:off x="5291582" y="3987800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944"/>
                </a:lnTo>
                <a:lnTo>
                  <a:pt x="268223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BCBA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0" name="object 20"/>
          <p:cNvGrpSpPr/>
          <p:nvPr/>
        </p:nvGrpSpPr>
        <p:grpSpPr>
          <a:xfrm>
            <a:off x="2119566" y="2789745"/>
            <a:ext cx="1281430" cy="775335"/>
            <a:chOff x="2119566" y="2789745"/>
            <a:chExt cx="1281430" cy="775335"/>
          </a:xfrm>
        </p:grpSpPr>
        <p:sp>
          <p:nvSpPr>
            <p:cNvPr id="21" name="object 21"/>
            <p:cNvSpPr/>
            <p:nvPr/>
          </p:nvSpPr>
          <p:spPr>
            <a:xfrm>
              <a:off x="2127504" y="2797682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53" y="712987"/>
                  </a:lnTo>
                  <a:lnTo>
                    <a:pt x="22193" y="737123"/>
                  </a:lnTo>
                  <a:lnTo>
                    <a:pt x="46291" y="753377"/>
                  </a:lnTo>
                  <a:lnTo>
                    <a:pt x="75818" y="759332"/>
                  </a:lnTo>
                  <a:lnTo>
                    <a:pt x="1189608" y="759332"/>
                  </a:lnTo>
                  <a:lnTo>
                    <a:pt x="1219209" y="753377"/>
                  </a:lnTo>
                  <a:lnTo>
                    <a:pt x="1243345" y="737123"/>
                  </a:lnTo>
                  <a:lnTo>
                    <a:pt x="1259599" y="712987"/>
                  </a:lnTo>
                  <a:lnTo>
                    <a:pt x="1265555" y="683387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127504" y="2797682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387"/>
                  </a:lnTo>
                  <a:lnTo>
                    <a:pt x="1259599" y="712987"/>
                  </a:lnTo>
                  <a:lnTo>
                    <a:pt x="1243345" y="737123"/>
                  </a:lnTo>
                  <a:lnTo>
                    <a:pt x="1219209" y="753377"/>
                  </a:lnTo>
                  <a:lnTo>
                    <a:pt x="1189608" y="759332"/>
                  </a:lnTo>
                  <a:lnTo>
                    <a:pt x="75818" y="759332"/>
                  </a:lnTo>
                  <a:lnTo>
                    <a:pt x="46291" y="753377"/>
                  </a:lnTo>
                  <a:lnTo>
                    <a:pt x="22193" y="737123"/>
                  </a:lnTo>
                  <a:lnTo>
                    <a:pt x="5953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/>
          <p:nvPr/>
        </p:nvSpPr>
        <p:spPr>
          <a:xfrm>
            <a:off x="3519678" y="302044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817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4" name="object 24"/>
          <p:cNvGrpSpPr/>
          <p:nvPr/>
        </p:nvGrpSpPr>
        <p:grpSpPr>
          <a:xfrm>
            <a:off x="3891343" y="2789745"/>
            <a:ext cx="1282065" cy="775335"/>
            <a:chOff x="3891343" y="2789745"/>
            <a:chExt cx="1282065" cy="775335"/>
          </a:xfrm>
        </p:grpSpPr>
        <p:sp>
          <p:nvSpPr>
            <p:cNvPr id="25" name="object 25"/>
            <p:cNvSpPr/>
            <p:nvPr/>
          </p:nvSpPr>
          <p:spPr>
            <a:xfrm>
              <a:off x="3899280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1189736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72" y="712987"/>
                  </a:lnTo>
                  <a:lnTo>
                    <a:pt x="22256" y="737123"/>
                  </a:lnTo>
                  <a:lnTo>
                    <a:pt x="46398" y="753377"/>
                  </a:lnTo>
                  <a:lnTo>
                    <a:pt x="75946" y="759332"/>
                  </a:lnTo>
                  <a:lnTo>
                    <a:pt x="1189736" y="759332"/>
                  </a:lnTo>
                  <a:lnTo>
                    <a:pt x="1219283" y="753377"/>
                  </a:lnTo>
                  <a:lnTo>
                    <a:pt x="1243425" y="737123"/>
                  </a:lnTo>
                  <a:lnTo>
                    <a:pt x="1259709" y="712987"/>
                  </a:lnTo>
                  <a:lnTo>
                    <a:pt x="1265682" y="683387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899280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387"/>
                  </a:lnTo>
                  <a:lnTo>
                    <a:pt x="1259709" y="712987"/>
                  </a:lnTo>
                  <a:lnTo>
                    <a:pt x="1243425" y="737123"/>
                  </a:lnTo>
                  <a:lnTo>
                    <a:pt x="1219283" y="753377"/>
                  </a:lnTo>
                  <a:lnTo>
                    <a:pt x="1189736" y="759332"/>
                  </a:lnTo>
                  <a:lnTo>
                    <a:pt x="75946" y="759332"/>
                  </a:lnTo>
                  <a:lnTo>
                    <a:pt x="46398" y="753377"/>
                  </a:lnTo>
                  <a:lnTo>
                    <a:pt x="22256" y="737123"/>
                  </a:lnTo>
                  <a:lnTo>
                    <a:pt x="5972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/>
          <p:nvPr/>
        </p:nvSpPr>
        <p:spPr>
          <a:xfrm>
            <a:off x="5291582" y="302044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817"/>
                </a:lnTo>
                <a:lnTo>
                  <a:pt x="268223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8" name="object 28"/>
          <p:cNvGrpSpPr/>
          <p:nvPr/>
        </p:nvGrpSpPr>
        <p:grpSpPr>
          <a:xfrm>
            <a:off x="5663247" y="2789745"/>
            <a:ext cx="1282065" cy="775335"/>
            <a:chOff x="5663247" y="2789745"/>
            <a:chExt cx="1282065" cy="775335"/>
          </a:xfrm>
        </p:grpSpPr>
        <p:sp>
          <p:nvSpPr>
            <p:cNvPr id="29" name="object 29"/>
            <p:cNvSpPr/>
            <p:nvPr/>
          </p:nvSpPr>
          <p:spPr>
            <a:xfrm>
              <a:off x="5671184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387"/>
                  </a:lnTo>
                  <a:lnTo>
                    <a:pt x="5972" y="712987"/>
                  </a:lnTo>
                  <a:lnTo>
                    <a:pt x="22256" y="737123"/>
                  </a:lnTo>
                  <a:lnTo>
                    <a:pt x="46398" y="753377"/>
                  </a:lnTo>
                  <a:lnTo>
                    <a:pt x="75945" y="759332"/>
                  </a:lnTo>
                  <a:lnTo>
                    <a:pt x="1189736" y="759332"/>
                  </a:lnTo>
                  <a:lnTo>
                    <a:pt x="1219283" y="753377"/>
                  </a:lnTo>
                  <a:lnTo>
                    <a:pt x="1243425" y="737123"/>
                  </a:lnTo>
                  <a:lnTo>
                    <a:pt x="1259709" y="712987"/>
                  </a:lnTo>
                  <a:lnTo>
                    <a:pt x="1265682" y="683387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5671184" y="279768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387"/>
                  </a:lnTo>
                  <a:lnTo>
                    <a:pt x="1259709" y="712987"/>
                  </a:lnTo>
                  <a:lnTo>
                    <a:pt x="1243425" y="737123"/>
                  </a:lnTo>
                  <a:lnTo>
                    <a:pt x="1219283" y="753377"/>
                  </a:lnTo>
                  <a:lnTo>
                    <a:pt x="1189736" y="759332"/>
                  </a:lnTo>
                  <a:lnTo>
                    <a:pt x="75945" y="759332"/>
                  </a:lnTo>
                  <a:lnTo>
                    <a:pt x="46398" y="753377"/>
                  </a:lnTo>
                  <a:lnTo>
                    <a:pt x="22256" y="737123"/>
                  </a:lnTo>
                  <a:lnTo>
                    <a:pt x="5972" y="712987"/>
                  </a:lnTo>
                  <a:lnTo>
                    <a:pt x="0" y="683387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/>
          <p:nvPr/>
        </p:nvSpPr>
        <p:spPr>
          <a:xfrm>
            <a:off x="1697482" y="4913629"/>
            <a:ext cx="252222" cy="252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009003" y="3273552"/>
            <a:ext cx="252222" cy="25222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3" name="object 33"/>
          <p:cNvGrpSpPr/>
          <p:nvPr/>
        </p:nvGrpSpPr>
        <p:grpSpPr>
          <a:xfrm>
            <a:off x="577418" y="3368928"/>
            <a:ext cx="2823845" cy="1499235"/>
            <a:chOff x="577418" y="3368928"/>
            <a:chExt cx="2823845" cy="1499235"/>
          </a:xfrm>
        </p:grpSpPr>
        <p:sp>
          <p:nvSpPr>
            <p:cNvPr id="34" name="object 34"/>
            <p:cNvSpPr/>
            <p:nvPr/>
          </p:nvSpPr>
          <p:spPr>
            <a:xfrm>
              <a:off x="585355" y="3618864"/>
              <a:ext cx="1247140" cy="1241425"/>
            </a:xfrm>
            <a:custGeom>
              <a:avLst/>
              <a:gdLst/>
              <a:ahLst/>
              <a:cxnLst/>
              <a:rect l="l" t="t" r="r" b="b"/>
              <a:pathLst>
                <a:path w="1247139" h="1241425">
                  <a:moveTo>
                    <a:pt x="1039990" y="0"/>
                  </a:moveTo>
                  <a:lnTo>
                    <a:pt x="206895" y="0"/>
                  </a:lnTo>
                  <a:lnTo>
                    <a:pt x="159457" y="5461"/>
                  </a:lnTo>
                  <a:lnTo>
                    <a:pt x="115909" y="21020"/>
                  </a:lnTo>
                  <a:lnTo>
                    <a:pt x="77494" y="45436"/>
                  </a:lnTo>
                  <a:lnTo>
                    <a:pt x="45453" y="77470"/>
                  </a:lnTo>
                  <a:lnTo>
                    <a:pt x="21029" y="115882"/>
                  </a:lnTo>
                  <a:lnTo>
                    <a:pt x="5464" y="159433"/>
                  </a:lnTo>
                  <a:lnTo>
                    <a:pt x="0" y="206883"/>
                  </a:lnTo>
                  <a:lnTo>
                    <a:pt x="0" y="1034415"/>
                  </a:lnTo>
                  <a:lnTo>
                    <a:pt x="5464" y="1081864"/>
                  </a:lnTo>
                  <a:lnTo>
                    <a:pt x="21029" y="1125415"/>
                  </a:lnTo>
                  <a:lnTo>
                    <a:pt x="45453" y="1163827"/>
                  </a:lnTo>
                  <a:lnTo>
                    <a:pt x="77494" y="1195861"/>
                  </a:lnTo>
                  <a:lnTo>
                    <a:pt x="115909" y="1220277"/>
                  </a:lnTo>
                  <a:lnTo>
                    <a:pt x="159457" y="1235836"/>
                  </a:lnTo>
                  <a:lnTo>
                    <a:pt x="206895" y="1241298"/>
                  </a:lnTo>
                  <a:lnTo>
                    <a:pt x="1039990" y="1241298"/>
                  </a:lnTo>
                  <a:lnTo>
                    <a:pt x="1087439" y="1235836"/>
                  </a:lnTo>
                  <a:lnTo>
                    <a:pt x="1130990" y="1220277"/>
                  </a:lnTo>
                  <a:lnTo>
                    <a:pt x="1169402" y="1195861"/>
                  </a:lnTo>
                  <a:lnTo>
                    <a:pt x="1201436" y="1163827"/>
                  </a:lnTo>
                  <a:lnTo>
                    <a:pt x="1225852" y="1125415"/>
                  </a:lnTo>
                  <a:lnTo>
                    <a:pt x="1241411" y="1081864"/>
                  </a:lnTo>
                  <a:lnTo>
                    <a:pt x="1246873" y="1034415"/>
                  </a:lnTo>
                  <a:lnTo>
                    <a:pt x="1246873" y="206883"/>
                  </a:lnTo>
                  <a:lnTo>
                    <a:pt x="1241411" y="159433"/>
                  </a:lnTo>
                  <a:lnTo>
                    <a:pt x="1225852" y="115882"/>
                  </a:lnTo>
                  <a:lnTo>
                    <a:pt x="1201436" y="77470"/>
                  </a:lnTo>
                  <a:lnTo>
                    <a:pt x="1169402" y="45436"/>
                  </a:lnTo>
                  <a:lnTo>
                    <a:pt x="1130990" y="21020"/>
                  </a:lnTo>
                  <a:lnTo>
                    <a:pt x="1087439" y="5461"/>
                  </a:lnTo>
                  <a:lnTo>
                    <a:pt x="103999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585355" y="3618864"/>
              <a:ext cx="1247140" cy="1241425"/>
            </a:xfrm>
            <a:custGeom>
              <a:avLst/>
              <a:gdLst/>
              <a:ahLst/>
              <a:cxnLst/>
              <a:rect l="l" t="t" r="r" b="b"/>
              <a:pathLst>
                <a:path w="1247139" h="1241425">
                  <a:moveTo>
                    <a:pt x="0" y="206883"/>
                  </a:moveTo>
                  <a:lnTo>
                    <a:pt x="5464" y="159433"/>
                  </a:lnTo>
                  <a:lnTo>
                    <a:pt x="21029" y="115882"/>
                  </a:lnTo>
                  <a:lnTo>
                    <a:pt x="45453" y="77470"/>
                  </a:lnTo>
                  <a:lnTo>
                    <a:pt x="77494" y="45436"/>
                  </a:lnTo>
                  <a:lnTo>
                    <a:pt x="115909" y="21020"/>
                  </a:lnTo>
                  <a:lnTo>
                    <a:pt x="159457" y="5461"/>
                  </a:lnTo>
                  <a:lnTo>
                    <a:pt x="206895" y="0"/>
                  </a:lnTo>
                  <a:lnTo>
                    <a:pt x="1039990" y="0"/>
                  </a:lnTo>
                  <a:lnTo>
                    <a:pt x="1087439" y="5461"/>
                  </a:lnTo>
                  <a:lnTo>
                    <a:pt x="1130990" y="21020"/>
                  </a:lnTo>
                  <a:lnTo>
                    <a:pt x="1169402" y="45436"/>
                  </a:lnTo>
                  <a:lnTo>
                    <a:pt x="1201436" y="77470"/>
                  </a:lnTo>
                  <a:lnTo>
                    <a:pt x="1225852" y="115882"/>
                  </a:lnTo>
                  <a:lnTo>
                    <a:pt x="1241411" y="159433"/>
                  </a:lnTo>
                  <a:lnTo>
                    <a:pt x="1246873" y="206883"/>
                  </a:lnTo>
                  <a:lnTo>
                    <a:pt x="1246873" y="1034415"/>
                  </a:lnTo>
                  <a:lnTo>
                    <a:pt x="1241411" y="1081864"/>
                  </a:lnTo>
                  <a:lnTo>
                    <a:pt x="1225852" y="1125415"/>
                  </a:lnTo>
                  <a:lnTo>
                    <a:pt x="1201436" y="1163827"/>
                  </a:lnTo>
                  <a:lnTo>
                    <a:pt x="1169402" y="1195861"/>
                  </a:lnTo>
                  <a:lnTo>
                    <a:pt x="1130990" y="1220277"/>
                  </a:lnTo>
                  <a:lnTo>
                    <a:pt x="1087439" y="1235836"/>
                  </a:lnTo>
                  <a:lnTo>
                    <a:pt x="1039990" y="1241298"/>
                  </a:lnTo>
                  <a:lnTo>
                    <a:pt x="206895" y="1241298"/>
                  </a:lnTo>
                  <a:lnTo>
                    <a:pt x="159457" y="1235836"/>
                  </a:lnTo>
                  <a:lnTo>
                    <a:pt x="115909" y="1220277"/>
                  </a:lnTo>
                  <a:lnTo>
                    <a:pt x="77494" y="1195861"/>
                  </a:lnTo>
                  <a:lnTo>
                    <a:pt x="45453" y="1163827"/>
                  </a:lnTo>
                  <a:lnTo>
                    <a:pt x="21029" y="1125415"/>
                  </a:lnTo>
                  <a:lnTo>
                    <a:pt x="5464" y="1081864"/>
                  </a:lnTo>
                  <a:lnTo>
                    <a:pt x="0" y="1034415"/>
                  </a:lnTo>
                  <a:lnTo>
                    <a:pt x="0" y="206883"/>
                  </a:lnTo>
                  <a:close/>
                </a:path>
              </a:pathLst>
            </a:custGeom>
            <a:ln w="15874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127504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818" y="0"/>
                  </a:lnTo>
                  <a:lnTo>
                    <a:pt x="46291" y="5972"/>
                  </a:lnTo>
                  <a:lnTo>
                    <a:pt x="22193" y="22256"/>
                  </a:lnTo>
                  <a:lnTo>
                    <a:pt x="5953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53" y="713061"/>
                  </a:lnTo>
                  <a:lnTo>
                    <a:pt x="22193" y="737203"/>
                  </a:lnTo>
                  <a:lnTo>
                    <a:pt x="46291" y="753487"/>
                  </a:lnTo>
                  <a:lnTo>
                    <a:pt x="75818" y="759459"/>
                  </a:lnTo>
                  <a:lnTo>
                    <a:pt x="1189608" y="759459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5" y="683513"/>
                  </a:lnTo>
                  <a:lnTo>
                    <a:pt x="1265555" y="75945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127504" y="3765041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5"/>
                  </a:moveTo>
                  <a:lnTo>
                    <a:pt x="5953" y="46398"/>
                  </a:lnTo>
                  <a:lnTo>
                    <a:pt x="22193" y="22256"/>
                  </a:lnTo>
                  <a:lnTo>
                    <a:pt x="46291" y="5972"/>
                  </a:lnTo>
                  <a:lnTo>
                    <a:pt x="75818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5" y="75945"/>
                  </a:lnTo>
                  <a:lnTo>
                    <a:pt x="1265555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59"/>
                  </a:lnTo>
                  <a:lnTo>
                    <a:pt x="75818" y="759459"/>
                  </a:lnTo>
                  <a:lnTo>
                    <a:pt x="46291" y="753487"/>
                  </a:lnTo>
                  <a:lnTo>
                    <a:pt x="22193" y="737203"/>
                  </a:lnTo>
                  <a:lnTo>
                    <a:pt x="5953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843531" y="4076953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5" h="314325">
                  <a:moveTo>
                    <a:pt x="134238" y="0"/>
                  </a:moveTo>
                  <a:lnTo>
                    <a:pt x="134238" y="62738"/>
                  </a:lnTo>
                  <a:lnTo>
                    <a:pt x="0" y="62738"/>
                  </a:lnTo>
                  <a:lnTo>
                    <a:pt x="0" y="251079"/>
                  </a:lnTo>
                  <a:lnTo>
                    <a:pt x="134238" y="251079"/>
                  </a:lnTo>
                  <a:lnTo>
                    <a:pt x="134238" y="313817"/>
                  </a:lnTo>
                  <a:lnTo>
                    <a:pt x="268350" y="156972"/>
                  </a:lnTo>
                  <a:lnTo>
                    <a:pt x="134238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791334" y="3368928"/>
              <a:ext cx="252348" cy="2522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/>
          <p:nvPr/>
        </p:nvSpPr>
        <p:spPr>
          <a:xfrm>
            <a:off x="7066915" y="4892166"/>
            <a:ext cx="252221" cy="2522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41" name="object 41"/>
          <p:cNvGrpSpPr/>
          <p:nvPr/>
        </p:nvGrpSpPr>
        <p:grpSpPr>
          <a:xfrm>
            <a:off x="5663247" y="3610927"/>
            <a:ext cx="2823845" cy="1155065"/>
            <a:chOff x="5663247" y="3610927"/>
            <a:chExt cx="2823845" cy="1155065"/>
          </a:xfrm>
        </p:grpSpPr>
        <p:sp>
          <p:nvSpPr>
            <p:cNvPr id="42" name="object 42"/>
            <p:cNvSpPr/>
            <p:nvPr/>
          </p:nvSpPr>
          <p:spPr>
            <a:xfrm>
              <a:off x="7232014" y="3618865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1057148" y="0"/>
                  </a:moveTo>
                  <a:lnTo>
                    <a:pt x="189864" y="0"/>
                  </a:lnTo>
                  <a:lnTo>
                    <a:pt x="139420" y="6778"/>
                  </a:lnTo>
                  <a:lnTo>
                    <a:pt x="94074" y="25907"/>
                  </a:lnTo>
                  <a:lnTo>
                    <a:pt x="55641" y="55578"/>
                  </a:lnTo>
                  <a:lnTo>
                    <a:pt x="25940" y="93980"/>
                  </a:lnTo>
                  <a:lnTo>
                    <a:pt x="6788" y="139303"/>
                  </a:lnTo>
                  <a:lnTo>
                    <a:pt x="0" y="189737"/>
                  </a:lnTo>
                  <a:lnTo>
                    <a:pt x="0" y="948944"/>
                  </a:lnTo>
                  <a:lnTo>
                    <a:pt x="6788" y="999432"/>
                  </a:lnTo>
                  <a:lnTo>
                    <a:pt x="25940" y="1044791"/>
                  </a:lnTo>
                  <a:lnTo>
                    <a:pt x="55641" y="1083214"/>
                  </a:lnTo>
                  <a:lnTo>
                    <a:pt x="94074" y="1112896"/>
                  </a:lnTo>
                  <a:lnTo>
                    <a:pt x="139420" y="1132029"/>
                  </a:lnTo>
                  <a:lnTo>
                    <a:pt x="189864" y="1138809"/>
                  </a:lnTo>
                  <a:lnTo>
                    <a:pt x="1057148" y="1138809"/>
                  </a:lnTo>
                  <a:lnTo>
                    <a:pt x="1107592" y="1132029"/>
                  </a:lnTo>
                  <a:lnTo>
                    <a:pt x="1152938" y="1112896"/>
                  </a:lnTo>
                  <a:lnTo>
                    <a:pt x="1191371" y="1083214"/>
                  </a:lnTo>
                  <a:lnTo>
                    <a:pt x="1221072" y="1044791"/>
                  </a:lnTo>
                  <a:lnTo>
                    <a:pt x="1240224" y="999432"/>
                  </a:lnTo>
                  <a:lnTo>
                    <a:pt x="1247012" y="948944"/>
                  </a:lnTo>
                  <a:lnTo>
                    <a:pt x="1247012" y="189737"/>
                  </a:lnTo>
                  <a:lnTo>
                    <a:pt x="1240224" y="139303"/>
                  </a:lnTo>
                  <a:lnTo>
                    <a:pt x="1221072" y="93980"/>
                  </a:lnTo>
                  <a:lnTo>
                    <a:pt x="1191371" y="55578"/>
                  </a:lnTo>
                  <a:lnTo>
                    <a:pt x="1152938" y="25907"/>
                  </a:lnTo>
                  <a:lnTo>
                    <a:pt x="1107592" y="6778"/>
                  </a:lnTo>
                  <a:lnTo>
                    <a:pt x="105714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7232014" y="3618865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0" y="189737"/>
                  </a:moveTo>
                  <a:lnTo>
                    <a:pt x="6788" y="139303"/>
                  </a:lnTo>
                  <a:lnTo>
                    <a:pt x="25940" y="93980"/>
                  </a:lnTo>
                  <a:lnTo>
                    <a:pt x="55641" y="55578"/>
                  </a:lnTo>
                  <a:lnTo>
                    <a:pt x="94074" y="25907"/>
                  </a:lnTo>
                  <a:lnTo>
                    <a:pt x="139420" y="6778"/>
                  </a:lnTo>
                  <a:lnTo>
                    <a:pt x="189864" y="0"/>
                  </a:lnTo>
                  <a:lnTo>
                    <a:pt x="1057148" y="0"/>
                  </a:lnTo>
                  <a:lnTo>
                    <a:pt x="1107592" y="6778"/>
                  </a:lnTo>
                  <a:lnTo>
                    <a:pt x="1152938" y="25907"/>
                  </a:lnTo>
                  <a:lnTo>
                    <a:pt x="1191371" y="55578"/>
                  </a:lnTo>
                  <a:lnTo>
                    <a:pt x="1221072" y="93980"/>
                  </a:lnTo>
                  <a:lnTo>
                    <a:pt x="1240224" y="139303"/>
                  </a:lnTo>
                  <a:lnTo>
                    <a:pt x="1247012" y="189737"/>
                  </a:lnTo>
                  <a:lnTo>
                    <a:pt x="1247012" y="948944"/>
                  </a:lnTo>
                  <a:lnTo>
                    <a:pt x="1240224" y="999432"/>
                  </a:lnTo>
                  <a:lnTo>
                    <a:pt x="1221072" y="1044791"/>
                  </a:lnTo>
                  <a:lnTo>
                    <a:pt x="1191371" y="1083214"/>
                  </a:lnTo>
                  <a:lnTo>
                    <a:pt x="1152938" y="1112896"/>
                  </a:lnTo>
                  <a:lnTo>
                    <a:pt x="1107592" y="1132029"/>
                  </a:lnTo>
                  <a:lnTo>
                    <a:pt x="1057148" y="1138809"/>
                  </a:lnTo>
                  <a:lnTo>
                    <a:pt x="189864" y="1138809"/>
                  </a:lnTo>
                  <a:lnTo>
                    <a:pt x="139420" y="1132029"/>
                  </a:lnTo>
                  <a:lnTo>
                    <a:pt x="94074" y="1112896"/>
                  </a:lnTo>
                  <a:lnTo>
                    <a:pt x="55641" y="1083214"/>
                  </a:lnTo>
                  <a:lnTo>
                    <a:pt x="25940" y="1044791"/>
                  </a:lnTo>
                  <a:lnTo>
                    <a:pt x="6788" y="999432"/>
                  </a:lnTo>
                  <a:lnTo>
                    <a:pt x="0" y="948944"/>
                  </a:lnTo>
                  <a:lnTo>
                    <a:pt x="0" y="189737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5671184" y="376504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5"/>
                  </a:lnTo>
                  <a:lnTo>
                    <a:pt x="0" y="683513"/>
                  </a:lnTo>
                  <a:lnTo>
                    <a:pt x="5972" y="713061"/>
                  </a:lnTo>
                  <a:lnTo>
                    <a:pt x="22256" y="737203"/>
                  </a:lnTo>
                  <a:lnTo>
                    <a:pt x="46398" y="753487"/>
                  </a:lnTo>
                  <a:lnTo>
                    <a:pt x="75945" y="759459"/>
                  </a:lnTo>
                  <a:lnTo>
                    <a:pt x="1189736" y="759459"/>
                  </a:lnTo>
                  <a:lnTo>
                    <a:pt x="1219283" y="753487"/>
                  </a:lnTo>
                  <a:lnTo>
                    <a:pt x="1243425" y="737203"/>
                  </a:lnTo>
                  <a:lnTo>
                    <a:pt x="1259709" y="713061"/>
                  </a:lnTo>
                  <a:lnTo>
                    <a:pt x="1265682" y="683513"/>
                  </a:lnTo>
                  <a:lnTo>
                    <a:pt x="1265682" y="75945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5671184" y="376504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5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5"/>
                  </a:lnTo>
                  <a:lnTo>
                    <a:pt x="1265682" y="683513"/>
                  </a:lnTo>
                  <a:lnTo>
                    <a:pt x="1259709" y="713061"/>
                  </a:lnTo>
                  <a:lnTo>
                    <a:pt x="1243425" y="737203"/>
                  </a:lnTo>
                  <a:lnTo>
                    <a:pt x="1219283" y="753487"/>
                  </a:lnTo>
                  <a:lnTo>
                    <a:pt x="1189736" y="759459"/>
                  </a:lnTo>
                  <a:lnTo>
                    <a:pt x="75945" y="759459"/>
                  </a:lnTo>
                  <a:lnTo>
                    <a:pt x="46398" y="753487"/>
                  </a:lnTo>
                  <a:lnTo>
                    <a:pt x="22256" y="737203"/>
                  </a:lnTo>
                  <a:lnTo>
                    <a:pt x="5972" y="713061"/>
                  </a:lnTo>
                  <a:lnTo>
                    <a:pt x="0" y="683513"/>
                  </a:lnTo>
                  <a:lnTo>
                    <a:pt x="0" y="75945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6941184" y="4023233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8"/>
                  </a:lnTo>
                  <a:lnTo>
                    <a:pt x="0" y="62738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944"/>
                  </a:lnTo>
                  <a:lnTo>
                    <a:pt x="268224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068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Cách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ứ</a:t>
            </a:r>
            <a:r>
              <a:rPr dirty="0" spc="25"/>
              <a:t>c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5"/>
              <a:t>ch</a:t>
            </a:r>
            <a:r>
              <a:rPr dirty="0" spc="125">
                <a:latin typeface="Arial"/>
                <a:cs typeface="Arial"/>
              </a:rPr>
              <a:t>ươ</a:t>
            </a:r>
            <a:r>
              <a:rPr dirty="0" spc="125"/>
              <a:t>ng </a:t>
            </a:r>
            <a:r>
              <a:rPr dirty="0" spc="-20"/>
              <a:t>trình</a:t>
            </a:r>
            <a:r>
              <a:rPr dirty="0" spc="-715"/>
              <a:t> </a:t>
            </a:r>
            <a:r>
              <a:rPr dirty="0" spc="95"/>
              <a:t>h</a:t>
            </a:r>
            <a:r>
              <a:rPr dirty="0" spc="95">
                <a:latin typeface="Arial"/>
                <a:cs typeface="Arial"/>
              </a:rPr>
              <a:t>ọ</a:t>
            </a:r>
            <a:r>
              <a:rPr dirty="0" spc="95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821" y="1621637"/>
            <a:ext cx="489077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132080">
              <a:lnSpc>
                <a:spcPct val="100000"/>
              </a:lnSpc>
              <a:spcBef>
                <a:spcPts val="315"/>
              </a:spcBef>
            </a:pPr>
            <a:r>
              <a:rPr dirty="0" sz="1800" spc="25">
                <a:latin typeface="Trebuchet MS"/>
                <a:cs typeface="Trebuchet MS"/>
              </a:rPr>
              <a:t>4)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Các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ph</a:t>
            </a:r>
            <a:r>
              <a:rPr dirty="0" sz="1800" spc="45">
                <a:latin typeface="Arial"/>
                <a:cs typeface="Arial"/>
              </a:rPr>
              <a:t>ầ</a:t>
            </a:r>
            <a:r>
              <a:rPr dirty="0" sz="1800" spc="45">
                <a:latin typeface="Trebuchet MS"/>
                <a:cs typeface="Trebuchet MS"/>
              </a:rPr>
              <a:t>n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20">
                <a:latin typeface="Trebuchet MS"/>
                <a:cs typeface="Trebuchet MS"/>
              </a:rPr>
              <a:t>liên</a:t>
            </a:r>
            <a:r>
              <a:rPr dirty="0" sz="1800" spc="-40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môn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120">
                <a:latin typeface="Trebuchet MS"/>
                <a:cs typeface="Trebuchet MS"/>
              </a:rPr>
              <a:t>song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120">
                <a:latin typeface="Trebuchet MS"/>
                <a:cs typeface="Trebuchet MS"/>
              </a:rPr>
              <a:t>song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50">
                <a:latin typeface="Trebuchet MS"/>
                <a:cs typeface="Trebuchet MS"/>
              </a:rPr>
              <a:t>nhau</a:t>
            </a:r>
            <a:r>
              <a:rPr dirty="0" sz="1800" spc="-65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</a:t>
            </a:r>
            <a:r>
              <a:rPr dirty="0" sz="1800" spc="-100">
                <a:latin typeface="Trebuchet MS"/>
                <a:cs typeface="Trebuchet MS"/>
              </a:rPr>
              <a:t>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270950" y="4388294"/>
            <a:ext cx="1282065" cy="775335"/>
            <a:chOff x="2270950" y="4388294"/>
            <a:chExt cx="1282065" cy="775335"/>
          </a:xfrm>
        </p:grpSpPr>
        <p:sp>
          <p:nvSpPr>
            <p:cNvPr id="5" name="object 5"/>
            <p:cNvSpPr/>
            <p:nvPr/>
          </p:nvSpPr>
          <p:spPr>
            <a:xfrm>
              <a:off x="2278888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1189736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4"/>
                  </a:lnTo>
                  <a:lnTo>
                    <a:pt x="5972" y="713041"/>
                  </a:lnTo>
                  <a:lnTo>
                    <a:pt x="22256" y="737139"/>
                  </a:lnTo>
                  <a:lnTo>
                    <a:pt x="46398" y="753379"/>
                  </a:lnTo>
                  <a:lnTo>
                    <a:pt x="75945" y="759333"/>
                  </a:lnTo>
                  <a:lnTo>
                    <a:pt x="1189736" y="759333"/>
                  </a:lnTo>
                  <a:lnTo>
                    <a:pt x="1219283" y="753379"/>
                  </a:lnTo>
                  <a:lnTo>
                    <a:pt x="1243425" y="737139"/>
                  </a:lnTo>
                  <a:lnTo>
                    <a:pt x="1259709" y="713041"/>
                  </a:lnTo>
                  <a:lnTo>
                    <a:pt x="1265682" y="683514"/>
                  </a:lnTo>
                  <a:lnTo>
                    <a:pt x="1265682" y="75946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2278888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6"/>
                  </a:lnTo>
                  <a:lnTo>
                    <a:pt x="1265682" y="683514"/>
                  </a:lnTo>
                  <a:lnTo>
                    <a:pt x="1259709" y="713041"/>
                  </a:lnTo>
                  <a:lnTo>
                    <a:pt x="1243425" y="737139"/>
                  </a:lnTo>
                  <a:lnTo>
                    <a:pt x="1219283" y="753379"/>
                  </a:lnTo>
                  <a:lnTo>
                    <a:pt x="1189736" y="759333"/>
                  </a:lnTo>
                  <a:lnTo>
                    <a:pt x="75945" y="759333"/>
                  </a:lnTo>
                  <a:lnTo>
                    <a:pt x="46398" y="753379"/>
                  </a:lnTo>
                  <a:lnTo>
                    <a:pt x="22256" y="737139"/>
                  </a:lnTo>
                  <a:lnTo>
                    <a:pt x="5972" y="713041"/>
                  </a:lnTo>
                  <a:lnTo>
                    <a:pt x="0" y="683514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/>
          <p:nvPr/>
        </p:nvSpPr>
        <p:spPr>
          <a:xfrm>
            <a:off x="3671189" y="4618990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112" y="251079"/>
                </a:lnTo>
                <a:lnTo>
                  <a:pt x="134112" y="313944"/>
                </a:lnTo>
                <a:lnTo>
                  <a:pt x="268224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DC1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4042854" y="4388294"/>
            <a:ext cx="1282065" cy="775335"/>
            <a:chOff x="4042854" y="4388294"/>
            <a:chExt cx="1282065" cy="775335"/>
          </a:xfrm>
        </p:grpSpPr>
        <p:sp>
          <p:nvSpPr>
            <p:cNvPr id="9" name="object 9"/>
            <p:cNvSpPr/>
            <p:nvPr/>
          </p:nvSpPr>
          <p:spPr>
            <a:xfrm>
              <a:off x="4050791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1189736" y="0"/>
                  </a:moveTo>
                  <a:lnTo>
                    <a:pt x="75946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4"/>
                  </a:lnTo>
                  <a:lnTo>
                    <a:pt x="5972" y="713041"/>
                  </a:lnTo>
                  <a:lnTo>
                    <a:pt x="22256" y="737139"/>
                  </a:lnTo>
                  <a:lnTo>
                    <a:pt x="46398" y="753379"/>
                  </a:lnTo>
                  <a:lnTo>
                    <a:pt x="75946" y="759333"/>
                  </a:lnTo>
                  <a:lnTo>
                    <a:pt x="1189736" y="759333"/>
                  </a:lnTo>
                  <a:lnTo>
                    <a:pt x="1219283" y="753379"/>
                  </a:lnTo>
                  <a:lnTo>
                    <a:pt x="1243425" y="737139"/>
                  </a:lnTo>
                  <a:lnTo>
                    <a:pt x="1259709" y="713041"/>
                  </a:lnTo>
                  <a:lnTo>
                    <a:pt x="1265682" y="683514"/>
                  </a:lnTo>
                  <a:lnTo>
                    <a:pt x="1265682" y="75946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6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050791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89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6" y="0"/>
                  </a:lnTo>
                  <a:lnTo>
                    <a:pt x="1189736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2" y="75946"/>
                  </a:lnTo>
                  <a:lnTo>
                    <a:pt x="1265682" y="683514"/>
                  </a:lnTo>
                  <a:lnTo>
                    <a:pt x="1259709" y="713041"/>
                  </a:lnTo>
                  <a:lnTo>
                    <a:pt x="1243425" y="737139"/>
                  </a:lnTo>
                  <a:lnTo>
                    <a:pt x="1219283" y="753379"/>
                  </a:lnTo>
                  <a:lnTo>
                    <a:pt x="1189736" y="759333"/>
                  </a:lnTo>
                  <a:lnTo>
                    <a:pt x="75946" y="759333"/>
                  </a:lnTo>
                  <a:lnTo>
                    <a:pt x="46398" y="753379"/>
                  </a:lnTo>
                  <a:lnTo>
                    <a:pt x="22256" y="737139"/>
                  </a:lnTo>
                  <a:lnTo>
                    <a:pt x="5972" y="713041"/>
                  </a:lnTo>
                  <a:lnTo>
                    <a:pt x="0" y="683514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/>
          <p:nvPr/>
        </p:nvSpPr>
        <p:spPr>
          <a:xfrm>
            <a:off x="5442965" y="4618990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238" y="0"/>
                </a:moveTo>
                <a:lnTo>
                  <a:pt x="134238" y="62737"/>
                </a:lnTo>
                <a:lnTo>
                  <a:pt x="0" y="62737"/>
                </a:lnTo>
                <a:lnTo>
                  <a:pt x="0" y="251079"/>
                </a:lnTo>
                <a:lnTo>
                  <a:pt x="134238" y="251079"/>
                </a:lnTo>
                <a:lnTo>
                  <a:pt x="134238" y="313944"/>
                </a:lnTo>
                <a:lnTo>
                  <a:pt x="268350" y="156972"/>
                </a:lnTo>
                <a:lnTo>
                  <a:pt x="134238" y="0"/>
                </a:lnTo>
                <a:close/>
              </a:path>
            </a:pathLst>
          </a:custGeom>
          <a:solidFill>
            <a:srgbClr val="CDC1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2" name="object 12"/>
          <p:cNvGrpSpPr/>
          <p:nvPr/>
        </p:nvGrpSpPr>
        <p:grpSpPr>
          <a:xfrm>
            <a:off x="5814758" y="4388294"/>
            <a:ext cx="1282065" cy="775335"/>
            <a:chOff x="5814758" y="4388294"/>
            <a:chExt cx="1282065" cy="775335"/>
          </a:xfrm>
        </p:grpSpPr>
        <p:sp>
          <p:nvSpPr>
            <p:cNvPr id="13" name="object 13"/>
            <p:cNvSpPr/>
            <p:nvPr/>
          </p:nvSpPr>
          <p:spPr>
            <a:xfrm>
              <a:off x="5822696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1189735" y="0"/>
                  </a:moveTo>
                  <a:lnTo>
                    <a:pt x="75945" y="0"/>
                  </a:lnTo>
                  <a:lnTo>
                    <a:pt x="46398" y="5972"/>
                  </a:lnTo>
                  <a:lnTo>
                    <a:pt x="22256" y="22256"/>
                  </a:lnTo>
                  <a:lnTo>
                    <a:pt x="5972" y="46398"/>
                  </a:lnTo>
                  <a:lnTo>
                    <a:pt x="0" y="75946"/>
                  </a:lnTo>
                  <a:lnTo>
                    <a:pt x="0" y="683514"/>
                  </a:lnTo>
                  <a:lnTo>
                    <a:pt x="5972" y="713041"/>
                  </a:lnTo>
                  <a:lnTo>
                    <a:pt x="22256" y="737139"/>
                  </a:lnTo>
                  <a:lnTo>
                    <a:pt x="46398" y="753379"/>
                  </a:lnTo>
                  <a:lnTo>
                    <a:pt x="75945" y="759333"/>
                  </a:lnTo>
                  <a:lnTo>
                    <a:pt x="1189735" y="759333"/>
                  </a:lnTo>
                  <a:lnTo>
                    <a:pt x="1219283" y="753379"/>
                  </a:lnTo>
                  <a:lnTo>
                    <a:pt x="1243425" y="737139"/>
                  </a:lnTo>
                  <a:lnTo>
                    <a:pt x="1259709" y="713041"/>
                  </a:lnTo>
                  <a:lnTo>
                    <a:pt x="1265681" y="683514"/>
                  </a:lnTo>
                  <a:lnTo>
                    <a:pt x="1265681" y="75946"/>
                  </a:lnTo>
                  <a:lnTo>
                    <a:pt x="1259709" y="46398"/>
                  </a:lnTo>
                  <a:lnTo>
                    <a:pt x="1243425" y="22256"/>
                  </a:lnTo>
                  <a:lnTo>
                    <a:pt x="1219283" y="5972"/>
                  </a:lnTo>
                  <a:lnTo>
                    <a:pt x="1189735" y="0"/>
                  </a:lnTo>
                  <a:close/>
                </a:path>
              </a:pathLst>
            </a:custGeom>
            <a:solidFill>
              <a:srgbClr val="9F835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5822696" y="4396232"/>
              <a:ext cx="1266190" cy="759460"/>
            </a:xfrm>
            <a:custGeom>
              <a:avLst/>
              <a:gdLst/>
              <a:ahLst/>
              <a:cxnLst/>
              <a:rect l="l" t="t" r="r" b="b"/>
              <a:pathLst>
                <a:path w="1266190" h="759460">
                  <a:moveTo>
                    <a:pt x="0" y="75946"/>
                  </a:moveTo>
                  <a:lnTo>
                    <a:pt x="5972" y="46398"/>
                  </a:lnTo>
                  <a:lnTo>
                    <a:pt x="22256" y="22256"/>
                  </a:lnTo>
                  <a:lnTo>
                    <a:pt x="46398" y="5972"/>
                  </a:lnTo>
                  <a:lnTo>
                    <a:pt x="75945" y="0"/>
                  </a:lnTo>
                  <a:lnTo>
                    <a:pt x="1189735" y="0"/>
                  </a:lnTo>
                  <a:lnTo>
                    <a:pt x="1219283" y="5972"/>
                  </a:lnTo>
                  <a:lnTo>
                    <a:pt x="1243425" y="22256"/>
                  </a:lnTo>
                  <a:lnTo>
                    <a:pt x="1259709" y="46398"/>
                  </a:lnTo>
                  <a:lnTo>
                    <a:pt x="1265681" y="75946"/>
                  </a:lnTo>
                  <a:lnTo>
                    <a:pt x="1265681" y="683514"/>
                  </a:lnTo>
                  <a:lnTo>
                    <a:pt x="1259709" y="713041"/>
                  </a:lnTo>
                  <a:lnTo>
                    <a:pt x="1243425" y="737139"/>
                  </a:lnTo>
                  <a:lnTo>
                    <a:pt x="1219283" y="753379"/>
                  </a:lnTo>
                  <a:lnTo>
                    <a:pt x="1189735" y="759333"/>
                  </a:lnTo>
                  <a:lnTo>
                    <a:pt x="75945" y="759333"/>
                  </a:lnTo>
                  <a:lnTo>
                    <a:pt x="46398" y="753379"/>
                  </a:lnTo>
                  <a:lnTo>
                    <a:pt x="22256" y="737139"/>
                  </a:lnTo>
                  <a:lnTo>
                    <a:pt x="5972" y="713041"/>
                  </a:lnTo>
                  <a:lnTo>
                    <a:pt x="0" y="683514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2285809" y="3417125"/>
            <a:ext cx="1281430" cy="775335"/>
            <a:chOff x="2285809" y="3417125"/>
            <a:chExt cx="1281430" cy="775335"/>
          </a:xfrm>
        </p:grpSpPr>
        <p:sp>
          <p:nvSpPr>
            <p:cNvPr id="16" name="object 16"/>
            <p:cNvSpPr/>
            <p:nvPr/>
          </p:nvSpPr>
          <p:spPr>
            <a:xfrm>
              <a:off x="2293747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945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61"/>
                  </a:lnTo>
                  <a:lnTo>
                    <a:pt x="22209" y="737203"/>
                  </a:lnTo>
                  <a:lnTo>
                    <a:pt x="46345" y="753487"/>
                  </a:lnTo>
                  <a:lnTo>
                    <a:pt x="75945" y="759460"/>
                  </a:lnTo>
                  <a:lnTo>
                    <a:pt x="1189608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293747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5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8" y="759460"/>
                  </a:lnTo>
                  <a:lnTo>
                    <a:pt x="75945" y="759460"/>
                  </a:lnTo>
                  <a:lnTo>
                    <a:pt x="46345" y="753487"/>
                  </a:lnTo>
                  <a:lnTo>
                    <a:pt x="22209" y="737203"/>
                  </a:lnTo>
                  <a:lnTo>
                    <a:pt x="5955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/>
          <p:nvPr/>
        </p:nvSpPr>
        <p:spPr>
          <a:xfrm>
            <a:off x="3685921" y="364782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864"/>
                </a:lnTo>
                <a:lnTo>
                  <a:pt x="0" y="62864"/>
                </a:lnTo>
                <a:lnTo>
                  <a:pt x="0" y="251205"/>
                </a:lnTo>
                <a:lnTo>
                  <a:pt x="134112" y="251205"/>
                </a:lnTo>
                <a:lnTo>
                  <a:pt x="134112" y="313943"/>
                </a:lnTo>
                <a:lnTo>
                  <a:pt x="268350" y="156971"/>
                </a:lnTo>
                <a:lnTo>
                  <a:pt x="134112" y="0"/>
                </a:lnTo>
                <a:close/>
              </a:path>
            </a:pathLst>
          </a:custGeom>
          <a:solidFill>
            <a:srgbClr val="BCBA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9" name="object 19"/>
          <p:cNvGrpSpPr/>
          <p:nvPr/>
        </p:nvGrpSpPr>
        <p:grpSpPr>
          <a:xfrm>
            <a:off x="4057713" y="3417125"/>
            <a:ext cx="1281430" cy="775335"/>
            <a:chOff x="4057713" y="3417125"/>
            <a:chExt cx="1281430" cy="775335"/>
          </a:xfrm>
        </p:grpSpPr>
        <p:sp>
          <p:nvSpPr>
            <p:cNvPr id="20" name="object 20"/>
            <p:cNvSpPr/>
            <p:nvPr/>
          </p:nvSpPr>
          <p:spPr>
            <a:xfrm>
              <a:off x="4065651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9" y="0"/>
                  </a:moveTo>
                  <a:lnTo>
                    <a:pt x="75946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61"/>
                  </a:lnTo>
                  <a:lnTo>
                    <a:pt x="22209" y="737203"/>
                  </a:lnTo>
                  <a:lnTo>
                    <a:pt x="46345" y="753487"/>
                  </a:lnTo>
                  <a:lnTo>
                    <a:pt x="75946" y="759460"/>
                  </a:lnTo>
                  <a:lnTo>
                    <a:pt x="1189609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9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065651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6" y="0"/>
                  </a:lnTo>
                  <a:lnTo>
                    <a:pt x="1189609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9" y="759460"/>
                  </a:lnTo>
                  <a:lnTo>
                    <a:pt x="75946" y="759460"/>
                  </a:lnTo>
                  <a:lnTo>
                    <a:pt x="46345" y="753487"/>
                  </a:lnTo>
                  <a:lnTo>
                    <a:pt x="22209" y="737203"/>
                  </a:lnTo>
                  <a:lnTo>
                    <a:pt x="5955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/>
          <p:nvPr/>
        </p:nvSpPr>
        <p:spPr>
          <a:xfrm>
            <a:off x="5457825" y="364782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864"/>
                </a:lnTo>
                <a:lnTo>
                  <a:pt x="0" y="62864"/>
                </a:lnTo>
                <a:lnTo>
                  <a:pt x="0" y="251205"/>
                </a:lnTo>
                <a:lnTo>
                  <a:pt x="134112" y="251205"/>
                </a:lnTo>
                <a:lnTo>
                  <a:pt x="134112" y="313943"/>
                </a:lnTo>
                <a:lnTo>
                  <a:pt x="268350" y="156971"/>
                </a:lnTo>
                <a:lnTo>
                  <a:pt x="134112" y="0"/>
                </a:lnTo>
                <a:close/>
              </a:path>
            </a:pathLst>
          </a:custGeom>
          <a:solidFill>
            <a:srgbClr val="BCBAB3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3" name="object 23"/>
          <p:cNvGrpSpPr/>
          <p:nvPr/>
        </p:nvGrpSpPr>
        <p:grpSpPr>
          <a:xfrm>
            <a:off x="5829617" y="3417125"/>
            <a:ext cx="1281430" cy="775335"/>
            <a:chOff x="5829617" y="3417125"/>
            <a:chExt cx="1281430" cy="775335"/>
          </a:xfrm>
        </p:grpSpPr>
        <p:sp>
          <p:nvSpPr>
            <p:cNvPr id="24" name="object 24"/>
            <p:cNvSpPr/>
            <p:nvPr/>
          </p:nvSpPr>
          <p:spPr>
            <a:xfrm>
              <a:off x="5837554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9" y="0"/>
                  </a:moveTo>
                  <a:lnTo>
                    <a:pt x="75946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61"/>
                  </a:lnTo>
                  <a:lnTo>
                    <a:pt x="22209" y="737203"/>
                  </a:lnTo>
                  <a:lnTo>
                    <a:pt x="46345" y="753487"/>
                  </a:lnTo>
                  <a:lnTo>
                    <a:pt x="75946" y="759460"/>
                  </a:lnTo>
                  <a:lnTo>
                    <a:pt x="1189609" y="759460"/>
                  </a:lnTo>
                  <a:lnTo>
                    <a:pt x="1219209" y="753487"/>
                  </a:lnTo>
                  <a:lnTo>
                    <a:pt x="1243345" y="737203"/>
                  </a:lnTo>
                  <a:lnTo>
                    <a:pt x="1259599" y="71306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9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837554" y="3425063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6" y="0"/>
                  </a:lnTo>
                  <a:lnTo>
                    <a:pt x="1189609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61"/>
                  </a:lnTo>
                  <a:lnTo>
                    <a:pt x="1243345" y="737203"/>
                  </a:lnTo>
                  <a:lnTo>
                    <a:pt x="1219209" y="753487"/>
                  </a:lnTo>
                  <a:lnTo>
                    <a:pt x="1189609" y="759460"/>
                  </a:lnTo>
                  <a:lnTo>
                    <a:pt x="75946" y="759460"/>
                  </a:lnTo>
                  <a:lnTo>
                    <a:pt x="46345" y="753487"/>
                  </a:lnTo>
                  <a:lnTo>
                    <a:pt x="22209" y="737203"/>
                  </a:lnTo>
                  <a:lnTo>
                    <a:pt x="5955" y="71306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E2EAC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6" name="object 26"/>
          <p:cNvGrpSpPr/>
          <p:nvPr/>
        </p:nvGrpSpPr>
        <p:grpSpPr>
          <a:xfrm>
            <a:off x="2285809" y="2449766"/>
            <a:ext cx="1281430" cy="775335"/>
            <a:chOff x="2285809" y="2449766"/>
            <a:chExt cx="1281430" cy="775335"/>
          </a:xfrm>
        </p:grpSpPr>
        <p:sp>
          <p:nvSpPr>
            <p:cNvPr id="27" name="object 27"/>
            <p:cNvSpPr/>
            <p:nvPr/>
          </p:nvSpPr>
          <p:spPr>
            <a:xfrm>
              <a:off x="2293747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8" y="0"/>
                  </a:moveTo>
                  <a:lnTo>
                    <a:pt x="75945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41"/>
                  </a:lnTo>
                  <a:lnTo>
                    <a:pt x="22209" y="737139"/>
                  </a:lnTo>
                  <a:lnTo>
                    <a:pt x="46345" y="753379"/>
                  </a:lnTo>
                  <a:lnTo>
                    <a:pt x="75945" y="759333"/>
                  </a:lnTo>
                  <a:lnTo>
                    <a:pt x="1189608" y="759333"/>
                  </a:lnTo>
                  <a:lnTo>
                    <a:pt x="1219209" y="753379"/>
                  </a:lnTo>
                  <a:lnTo>
                    <a:pt x="1243345" y="737139"/>
                  </a:lnTo>
                  <a:lnTo>
                    <a:pt x="1259599" y="71304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8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293747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5" y="0"/>
                  </a:lnTo>
                  <a:lnTo>
                    <a:pt x="1189608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41"/>
                  </a:lnTo>
                  <a:lnTo>
                    <a:pt x="1243345" y="737139"/>
                  </a:lnTo>
                  <a:lnTo>
                    <a:pt x="1219209" y="753379"/>
                  </a:lnTo>
                  <a:lnTo>
                    <a:pt x="1189608" y="759333"/>
                  </a:lnTo>
                  <a:lnTo>
                    <a:pt x="75945" y="759333"/>
                  </a:lnTo>
                  <a:lnTo>
                    <a:pt x="46345" y="753379"/>
                  </a:lnTo>
                  <a:lnTo>
                    <a:pt x="22209" y="737139"/>
                  </a:lnTo>
                  <a:lnTo>
                    <a:pt x="5955" y="71304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/>
          <p:cNvSpPr/>
          <p:nvPr/>
        </p:nvSpPr>
        <p:spPr>
          <a:xfrm>
            <a:off x="3685921" y="268046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8"/>
                </a:lnTo>
                <a:lnTo>
                  <a:pt x="134112" y="251078"/>
                </a:lnTo>
                <a:lnTo>
                  <a:pt x="134112" y="313943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0" name="object 30"/>
          <p:cNvGrpSpPr/>
          <p:nvPr/>
        </p:nvGrpSpPr>
        <p:grpSpPr>
          <a:xfrm>
            <a:off x="4057713" y="2449766"/>
            <a:ext cx="1281430" cy="775335"/>
            <a:chOff x="4057713" y="2449766"/>
            <a:chExt cx="1281430" cy="775335"/>
          </a:xfrm>
        </p:grpSpPr>
        <p:sp>
          <p:nvSpPr>
            <p:cNvPr id="31" name="object 31"/>
            <p:cNvSpPr/>
            <p:nvPr/>
          </p:nvSpPr>
          <p:spPr>
            <a:xfrm>
              <a:off x="4065651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9" y="0"/>
                  </a:moveTo>
                  <a:lnTo>
                    <a:pt x="75946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41"/>
                  </a:lnTo>
                  <a:lnTo>
                    <a:pt x="22209" y="737139"/>
                  </a:lnTo>
                  <a:lnTo>
                    <a:pt x="46345" y="753379"/>
                  </a:lnTo>
                  <a:lnTo>
                    <a:pt x="75946" y="759333"/>
                  </a:lnTo>
                  <a:lnTo>
                    <a:pt x="1189609" y="759333"/>
                  </a:lnTo>
                  <a:lnTo>
                    <a:pt x="1219209" y="753379"/>
                  </a:lnTo>
                  <a:lnTo>
                    <a:pt x="1243345" y="737139"/>
                  </a:lnTo>
                  <a:lnTo>
                    <a:pt x="1259599" y="71304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9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4065651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6" y="0"/>
                  </a:lnTo>
                  <a:lnTo>
                    <a:pt x="1189609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41"/>
                  </a:lnTo>
                  <a:lnTo>
                    <a:pt x="1243345" y="737139"/>
                  </a:lnTo>
                  <a:lnTo>
                    <a:pt x="1219209" y="753379"/>
                  </a:lnTo>
                  <a:lnTo>
                    <a:pt x="1189609" y="759333"/>
                  </a:lnTo>
                  <a:lnTo>
                    <a:pt x="75946" y="759333"/>
                  </a:lnTo>
                  <a:lnTo>
                    <a:pt x="46345" y="753379"/>
                  </a:lnTo>
                  <a:lnTo>
                    <a:pt x="22209" y="737139"/>
                  </a:lnTo>
                  <a:lnTo>
                    <a:pt x="5955" y="71304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/>
          <p:cNvSpPr/>
          <p:nvPr/>
        </p:nvSpPr>
        <p:spPr>
          <a:xfrm>
            <a:off x="5457825" y="2680461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737"/>
                </a:lnTo>
                <a:lnTo>
                  <a:pt x="0" y="62737"/>
                </a:lnTo>
                <a:lnTo>
                  <a:pt x="0" y="251078"/>
                </a:lnTo>
                <a:lnTo>
                  <a:pt x="134112" y="251078"/>
                </a:lnTo>
                <a:lnTo>
                  <a:pt x="134112" y="313943"/>
                </a:lnTo>
                <a:lnTo>
                  <a:pt x="268350" y="156972"/>
                </a:lnTo>
                <a:lnTo>
                  <a:pt x="134112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4" name="object 34"/>
          <p:cNvGrpSpPr/>
          <p:nvPr/>
        </p:nvGrpSpPr>
        <p:grpSpPr>
          <a:xfrm>
            <a:off x="5829617" y="2449766"/>
            <a:ext cx="1281430" cy="775335"/>
            <a:chOff x="5829617" y="2449766"/>
            <a:chExt cx="1281430" cy="775335"/>
          </a:xfrm>
        </p:grpSpPr>
        <p:sp>
          <p:nvSpPr>
            <p:cNvPr id="35" name="object 35"/>
            <p:cNvSpPr/>
            <p:nvPr/>
          </p:nvSpPr>
          <p:spPr>
            <a:xfrm>
              <a:off x="5837554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1189609" y="0"/>
                  </a:moveTo>
                  <a:lnTo>
                    <a:pt x="75946" y="0"/>
                  </a:lnTo>
                  <a:lnTo>
                    <a:pt x="46345" y="5972"/>
                  </a:lnTo>
                  <a:lnTo>
                    <a:pt x="22209" y="22256"/>
                  </a:lnTo>
                  <a:lnTo>
                    <a:pt x="5955" y="46398"/>
                  </a:lnTo>
                  <a:lnTo>
                    <a:pt x="0" y="75946"/>
                  </a:lnTo>
                  <a:lnTo>
                    <a:pt x="0" y="683513"/>
                  </a:lnTo>
                  <a:lnTo>
                    <a:pt x="5955" y="713041"/>
                  </a:lnTo>
                  <a:lnTo>
                    <a:pt x="22209" y="737139"/>
                  </a:lnTo>
                  <a:lnTo>
                    <a:pt x="46345" y="753379"/>
                  </a:lnTo>
                  <a:lnTo>
                    <a:pt x="75946" y="759333"/>
                  </a:lnTo>
                  <a:lnTo>
                    <a:pt x="1189609" y="759333"/>
                  </a:lnTo>
                  <a:lnTo>
                    <a:pt x="1219209" y="753379"/>
                  </a:lnTo>
                  <a:lnTo>
                    <a:pt x="1243345" y="737139"/>
                  </a:lnTo>
                  <a:lnTo>
                    <a:pt x="1259599" y="713041"/>
                  </a:lnTo>
                  <a:lnTo>
                    <a:pt x="1265554" y="683513"/>
                  </a:lnTo>
                  <a:lnTo>
                    <a:pt x="1265554" y="75946"/>
                  </a:lnTo>
                  <a:lnTo>
                    <a:pt x="1259599" y="46398"/>
                  </a:lnTo>
                  <a:lnTo>
                    <a:pt x="1243345" y="22256"/>
                  </a:lnTo>
                  <a:lnTo>
                    <a:pt x="1219209" y="5972"/>
                  </a:lnTo>
                  <a:lnTo>
                    <a:pt x="1189609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5837554" y="2457704"/>
              <a:ext cx="1265555" cy="759460"/>
            </a:xfrm>
            <a:custGeom>
              <a:avLst/>
              <a:gdLst/>
              <a:ahLst/>
              <a:cxnLst/>
              <a:rect l="l" t="t" r="r" b="b"/>
              <a:pathLst>
                <a:path w="1265554" h="759460">
                  <a:moveTo>
                    <a:pt x="0" y="75946"/>
                  </a:moveTo>
                  <a:lnTo>
                    <a:pt x="5955" y="46398"/>
                  </a:lnTo>
                  <a:lnTo>
                    <a:pt x="22209" y="22256"/>
                  </a:lnTo>
                  <a:lnTo>
                    <a:pt x="46345" y="5972"/>
                  </a:lnTo>
                  <a:lnTo>
                    <a:pt x="75946" y="0"/>
                  </a:lnTo>
                  <a:lnTo>
                    <a:pt x="1189609" y="0"/>
                  </a:lnTo>
                  <a:lnTo>
                    <a:pt x="1219209" y="5972"/>
                  </a:lnTo>
                  <a:lnTo>
                    <a:pt x="1243345" y="22256"/>
                  </a:lnTo>
                  <a:lnTo>
                    <a:pt x="1259599" y="46398"/>
                  </a:lnTo>
                  <a:lnTo>
                    <a:pt x="1265554" y="75946"/>
                  </a:lnTo>
                  <a:lnTo>
                    <a:pt x="1265554" y="683513"/>
                  </a:lnTo>
                  <a:lnTo>
                    <a:pt x="1259599" y="713041"/>
                  </a:lnTo>
                  <a:lnTo>
                    <a:pt x="1243345" y="737139"/>
                  </a:lnTo>
                  <a:lnTo>
                    <a:pt x="1219209" y="753379"/>
                  </a:lnTo>
                  <a:lnTo>
                    <a:pt x="1189609" y="759333"/>
                  </a:lnTo>
                  <a:lnTo>
                    <a:pt x="75946" y="759333"/>
                  </a:lnTo>
                  <a:lnTo>
                    <a:pt x="46345" y="753379"/>
                  </a:lnTo>
                  <a:lnTo>
                    <a:pt x="22209" y="737139"/>
                  </a:lnTo>
                  <a:lnTo>
                    <a:pt x="5955" y="713041"/>
                  </a:lnTo>
                  <a:lnTo>
                    <a:pt x="0" y="683513"/>
                  </a:lnTo>
                  <a:lnTo>
                    <a:pt x="0" y="7594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7" name="object 37"/>
          <p:cNvGrpSpPr/>
          <p:nvPr/>
        </p:nvGrpSpPr>
        <p:grpSpPr>
          <a:xfrm>
            <a:off x="3717607" y="5271579"/>
            <a:ext cx="1932305" cy="788035"/>
            <a:chOff x="3717607" y="5271579"/>
            <a:chExt cx="1932305" cy="788035"/>
          </a:xfrm>
        </p:grpSpPr>
        <p:sp>
          <p:nvSpPr>
            <p:cNvPr id="38" name="object 38"/>
            <p:cNvSpPr/>
            <p:nvPr/>
          </p:nvSpPr>
          <p:spPr>
            <a:xfrm>
              <a:off x="3725545" y="5279516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29" h="772160">
                  <a:moveTo>
                    <a:pt x="1787525" y="0"/>
                  </a:moveTo>
                  <a:lnTo>
                    <a:pt x="128650" y="0"/>
                  </a:lnTo>
                  <a:lnTo>
                    <a:pt x="78545" y="10100"/>
                  </a:lnTo>
                  <a:lnTo>
                    <a:pt x="37655" y="37655"/>
                  </a:lnTo>
                  <a:lnTo>
                    <a:pt x="10100" y="78545"/>
                  </a:lnTo>
                  <a:lnTo>
                    <a:pt x="0" y="128651"/>
                  </a:lnTo>
                  <a:lnTo>
                    <a:pt x="0" y="643280"/>
                  </a:lnTo>
                  <a:lnTo>
                    <a:pt x="10100" y="693363"/>
                  </a:lnTo>
                  <a:lnTo>
                    <a:pt x="37655" y="734264"/>
                  </a:lnTo>
                  <a:lnTo>
                    <a:pt x="78545" y="761843"/>
                  </a:lnTo>
                  <a:lnTo>
                    <a:pt x="128650" y="771956"/>
                  </a:lnTo>
                  <a:lnTo>
                    <a:pt x="1787525" y="771956"/>
                  </a:lnTo>
                  <a:lnTo>
                    <a:pt x="1837630" y="761843"/>
                  </a:lnTo>
                  <a:lnTo>
                    <a:pt x="1878520" y="734264"/>
                  </a:lnTo>
                  <a:lnTo>
                    <a:pt x="1906075" y="693363"/>
                  </a:lnTo>
                  <a:lnTo>
                    <a:pt x="1916176" y="643280"/>
                  </a:lnTo>
                  <a:lnTo>
                    <a:pt x="1916176" y="128651"/>
                  </a:lnTo>
                  <a:lnTo>
                    <a:pt x="1906075" y="78545"/>
                  </a:lnTo>
                  <a:lnTo>
                    <a:pt x="1878520" y="37655"/>
                  </a:lnTo>
                  <a:lnTo>
                    <a:pt x="1837630" y="10100"/>
                  </a:lnTo>
                  <a:lnTo>
                    <a:pt x="1787525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725545" y="5279516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29" h="772160">
                  <a:moveTo>
                    <a:pt x="0" y="128651"/>
                  </a:moveTo>
                  <a:lnTo>
                    <a:pt x="10100" y="78545"/>
                  </a:lnTo>
                  <a:lnTo>
                    <a:pt x="37655" y="37655"/>
                  </a:lnTo>
                  <a:lnTo>
                    <a:pt x="78545" y="10100"/>
                  </a:lnTo>
                  <a:lnTo>
                    <a:pt x="128650" y="0"/>
                  </a:lnTo>
                  <a:lnTo>
                    <a:pt x="1787525" y="0"/>
                  </a:lnTo>
                  <a:lnTo>
                    <a:pt x="1837630" y="10100"/>
                  </a:lnTo>
                  <a:lnTo>
                    <a:pt x="1878520" y="37655"/>
                  </a:lnTo>
                  <a:lnTo>
                    <a:pt x="1906075" y="78545"/>
                  </a:lnTo>
                  <a:lnTo>
                    <a:pt x="1916176" y="128651"/>
                  </a:lnTo>
                  <a:lnTo>
                    <a:pt x="1916176" y="643280"/>
                  </a:lnTo>
                  <a:lnTo>
                    <a:pt x="1906075" y="693363"/>
                  </a:lnTo>
                  <a:lnTo>
                    <a:pt x="1878520" y="734264"/>
                  </a:lnTo>
                  <a:lnTo>
                    <a:pt x="1837630" y="761843"/>
                  </a:lnTo>
                  <a:lnTo>
                    <a:pt x="1787525" y="771956"/>
                  </a:lnTo>
                  <a:lnTo>
                    <a:pt x="128650" y="771956"/>
                  </a:lnTo>
                  <a:lnTo>
                    <a:pt x="78545" y="761843"/>
                  </a:lnTo>
                  <a:lnTo>
                    <a:pt x="37655" y="734264"/>
                  </a:lnTo>
                  <a:lnTo>
                    <a:pt x="10100" y="693363"/>
                  </a:lnTo>
                  <a:lnTo>
                    <a:pt x="0" y="643280"/>
                  </a:lnTo>
                  <a:lnTo>
                    <a:pt x="0" y="12865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0" name="object 40"/>
          <p:cNvGrpSpPr/>
          <p:nvPr/>
        </p:nvGrpSpPr>
        <p:grpSpPr>
          <a:xfrm>
            <a:off x="6156134" y="5260276"/>
            <a:ext cx="1932305" cy="788035"/>
            <a:chOff x="6156134" y="5260276"/>
            <a:chExt cx="1932305" cy="788035"/>
          </a:xfrm>
        </p:grpSpPr>
        <p:sp>
          <p:nvSpPr>
            <p:cNvPr id="41" name="object 41"/>
            <p:cNvSpPr/>
            <p:nvPr/>
          </p:nvSpPr>
          <p:spPr>
            <a:xfrm>
              <a:off x="6164071" y="5268214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29" h="772160">
                  <a:moveTo>
                    <a:pt x="1787525" y="0"/>
                  </a:moveTo>
                  <a:lnTo>
                    <a:pt x="128650" y="0"/>
                  </a:lnTo>
                  <a:lnTo>
                    <a:pt x="78545" y="10118"/>
                  </a:lnTo>
                  <a:lnTo>
                    <a:pt x="37655" y="37703"/>
                  </a:lnTo>
                  <a:lnTo>
                    <a:pt x="10100" y="78599"/>
                  </a:lnTo>
                  <a:lnTo>
                    <a:pt x="0" y="128651"/>
                  </a:lnTo>
                  <a:lnTo>
                    <a:pt x="0" y="643343"/>
                  </a:lnTo>
                  <a:lnTo>
                    <a:pt x="10100" y="693431"/>
                  </a:lnTo>
                  <a:lnTo>
                    <a:pt x="37655" y="734333"/>
                  </a:lnTo>
                  <a:lnTo>
                    <a:pt x="78545" y="761908"/>
                  </a:lnTo>
                  <a:lnTo>
                    <a:pt x="128650" y="772020"/>
                  </a:lnTo>
                  <a:lnTo>
                    <a:pt x="1787525" y="772020"/>
                  </a:lnTo>
                  <a:lnTo>
                    <a:pt x="1837630" y="761908"/>
                  </a:lnTo>
                  <a:lnTo>
                    <a:pt x="1878520" y="734333"/>
                  </a:lnTo>
                  <a:lnTo>
                    <a:pt x="1906075" y="693431"/>
                  </a:lnTo>
                  <a:lnTo>
                    <a:pt x="1916176" y="643343"/>
                  </a:lnTo>
                  <a:lnTo>
                    <a:pt x="1916176" y="128651"/>
                  </a:lnTo>
                  <a:lnTo>
                    <a:pt x="1906075" y="78599"/>
                  </a:lnTo>
                  <a:lnTo>
                    <a:pt x="1878520" y="37703"/>
                  </a:lnTo>
                  <a:lnTo>
                    <a:pt x="1837630" y="10118"/>
                  </a:lnTo>
                  <a:lnTo>
                    <a:pt x="1787525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6164071" y="5268214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29" h="772160">
                  <a:moveTo>
                    <a:pt x="0" y="128651"/>
                  </a:moveTo>
                  <a:lnTo>
                    <a:pt x="10100" y="78599"/>
                  </a:lnTo>
                  <a:lnTo>
                    <a:pt x="37655" y="37703"/>
                  </a:lnTo>
                  <a:lnTo>
                    <a:pt x="78545" y="10118"/>
                  </a:lnTo>
                  <a:lnTo>
                    <a:pt x="128650" y="0"/>
                  </a:lnTo>
                  <a:lnTo>
                    <a:pt x="1787525" y="0"/>
                  </a:lnTo>
                  <a:lnTo>
                    <a:pt x="1837630" y="10118"/>
                  </a:lnTo>
                  <a:lnTo>
                    <a:pt x="1878520" y="37703"/>
                  </a:lnTo>
                  <a:lnTo>
                    <a:pt x="1906075" y="78599"/>
                  </a:lnTo>
                  <a:lnTo>
                    <a:pt x="1916176" y="128651"/>
                  </a:lnTo>
                  <a:lnTo>
                    <a:pt x="1916176" y="643343"/>
                  </a:lnTo>
                  <a:lnTo>
                    <a:pt x="1906075" y="693431"/>
                  </a:lnTo>
                  <a:lnTo>
                    <a:pt x="1878520" y="734333"/>
                  </a:lnTo>
                  <a:lnTo>
                    <a:pt x="1837630" y="761908"/>
                  </a:lnTo>
                  <a:lnTo>
                    <a:pt x="1787525" y="772020"/>
                  </a:lnTo>
                  <a:lnTo>
                    <a:pt x="128650" y="772020"/>
                  </a:lnTo>
                  <a:lnTo>
                    <a:pt x="78545" y="761908"/>
                  </a:lnTo>
                  <a:lnTo>
                    <a:pt x="37655" y="734333"/>
                  </a:lnTo>
                  <a:lnTo>
                    <a:pt x="10100" y="693431"/>
                  </a:lnTo>
                  <a:lnTo>
                    <a:pt x="0" y="643343"/>
                  </a:lnTo>
                  <a:lnTo>
                    <a:pt x="0" y="12865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/>
          <p:cNvSpPr/>
          <p:nvPr/>
        </p:nvSpPr>
        <p:spPr>
          <a:xfrm>
            <a:off x="5722111" y="5535167"/>
            <a:ext cx="268605" cy="314325"/>
          </a:xfrm>
          <a:custGeom>
            <a:avLst/>
            <a:gdLst/>
            <a:ahLst/>
            <a:cxnLst/>
            <a:rect l="l" t="t" r="r" b="b"/>
            <a:pathLst>
              <a:path w="268604" h="314325">
                <a:moveTo>
                  <a:pt x="134112" y="0"/>
                </a:moveTo>
                <a:lnTo>
                  <a:pt x="134112" y="62826"/>
                </a:lnTo>
                <a:lnTo>
                  <a:pt x="0" y="62826"/>
                </a:lnTo>
                <a:lnTo>
                  <a:pt x="0" y="251155"/>
                </a:lnTo>
                <a:lnTo>
                  <a:pt x="134112" y="251155"/>
                </a:lnTo>
                <a:lnTo>
                  <a:pt x="134112" y="313931"/>
                </a:lnTo>
                <a:lnTo>
                  <a:pt x="268350" y="156984"/>
                </a:lnTo>
                <a:lnTo>
                  <a:pt x="134112" y="0"/>
                </a:lnTo>
                <a:close/>
              </a:path>
            </a:pathLst>
          </a:custGeom>
          <a:solidFill>
            <a:srgbClr val="CFACAA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4" name="object 44"/>
          <p:cNvGrpSpPr/>
          <p:nvPr/>
        </p:nvGrpSpPr>
        <p:grpSpPr>
          <a:xfrm>
            <a:off x="1262824" y="5298249"/>
            <a:ext cx="2232660" cy="788035"/>
            <a:chOff x="1262824" y="5298249"/>
            <a:chExt cx="2232660" cy="788035"/>
          </a:xfrm>
        </p:grpSpPr>
        <p:sp>
          <p:nvSpPr>
            <p:cNvPr id="45" name="object 45"/>
            <p:cNvSpPr/>
            <p:nvPr/>
          </p:nvSpPr>
          <p:spPr>
            <a:xfrm>
              <a:off x="1270761" y="5306186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30" h="772160">
                  <a:moveTo>
                    <a:pt x="1787525" y="0"/>
                  </a:moveTo>
                  <a:lnTo>
                    <a:pt x="128650" y="0"/>
                  </a:lnTo>
                  <a:lnTo>
                    <a:pt x="78545" y="10100"/>
                  </a:lnTo>
                  <a:lnTo>
                    <a:pt x="37655" y="37655"/>
                  </a:lnTo>
                  <a:lnTo>
                    <a:pt x="10100" y="78545"/>
                  </a:lnTo>
                  <a:lnTo>
                    <a:pt x="0" y="128650"/>
                  </a:lnTo>
                  <a:lnTo>
                    <a:pt x="0" y="643293"/>
                  </a:lnTo>
                  <a:lnTo>
                    <a:pt x="10100" y="693381"/>
                  </a:lnTo>
                  <a:lnTo>
                    <a:pt x="37655" y="734282"/>
                  </a:lnTo>
                  <a:lnTo>
                    <a:pt x="78545" y="761857"/>
                  </a:lnTo>
                  <a:lnTo>
                    <a:pt x="128650" y="771969"/>
                  </a:lnTo>
                  <a:lnTo>
                    <a:pt x="1787525" y="771969"/>
                  </a:lnTo>
                  <a:lnTo>
                    <a:pt x="1837576" y="761857"/>
                  </a:lnTo>
                  <a:lnTo>
                    <a:pt x="1878472" y="734282"/>
                  </a:lnTo>
                  <a:lnTo>
                    <a:pt x="1906057" y="693381"/>
                  </a:lnTo>
                  <a:lnTo>
                    <a:pt x="1916176" y="643293"/>
                  </a:lnTo>
                  <a:lnTo>
                    <a:pt x="1916176" y="128650"/>
                  </a:lnTo>
                  <a:lnTo>
                    <a:pt x="1906057" y="78545"/>
                  </a:lnTo>
                  <a:lnTo>
                    <a:pt x="1878472" y="37655"/>
                  </a:lnTo>
                  <a:lnTo>
                    <a:pt x="1837576" y="10100"/>
                  </a:lnTo>
                  <a:lnTo>
                    <a:pt x="1787525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1270761" y="5306186"/>
              <a:ext cx="1916430" cy="772160"/>
            </a:xfrm>
            <a:custGeom>
              <a:avLst/>
              <a:gdLst/>
              <a:ahLst/>
              <a:cxnLst/>
              <a:rect l="l" t="t" r="r" b="b"/>
              <a:pathLst>
                <a:path w="1916430" h="772160">
                  <a:moveTo>
                    <a:pt x="0" y="128650"/>
                  </a:moveTo>
                  <a:lnTo>
                    <a:pt x="10100" y="78545"/>
                  </a:lnTo>
                  <a:lnTo>
                    <a:pt x="37655" y="37655"/>
                  </a:lnTo>
                  <a:lnTo>
                    <a:pt x="78545" y="10100"/>
                  </a:lnTo>
                  <a:lnTo>
                    <a:pt x="128650" y="0"/>
                  </a:lnTo>
                  <a:lnTo>
                    <a:pt x="1787525" y="0"/>
                  </a:lnTo>
                  <a:lnTo>
                    <a:pt x="1837576" y="10100"/>
                  </a:lnTo>
                  <a:lnTo>
                    <a:pt x="1878472" y="37655"/>
                  </a:lnTo>
                  <a:lnTo>
                    <a:pt x="1906057" y="78545"/>
                  </a:lnTo>
                  <a:lnTo>
                    <a:pt x="1916176" y="128650"/>
                  </a:lnTo>
                  <a:lnTo>
                    <a:pt x="1916176" y="643293"/>
                  </a:lnTo>
                  <a:lnTo>
                    <a:pt x="1906057" y="693381"/>
                  </a:lnTo>
                  <a:lnTo>
                    <a:pt x="1878472" y="734282"/>
                  </a:lnTo>
                  <a:lnTo>
                    <a:pt x="1837576" y="761857"/>
                  </a:lnTo>
                  <a:lnTo>
                    <a:pt x="1787525" y="771969"/>
                  </a:lnTo>
                  <a:lnTo>
                    <a:pt x="128650" y="771969"/>
                  </a:lnTo>
                  <a:lnTo>
                    <a:pt x="78545" y="761857"/>
                  </a:lnTo>
                  <a:lnTo>
                    <a:pt x="37655" y="734282"/>
                  </a:lnTo>
                  <a:lnTo>
                    <a:pt x="10100" y="693381"/>
                  </a:lnTo>
                  <a:lnTo>
                    <a:pt x="0" y="643293"/>
                  </a:lnTo>
                  <a:lnTo>
                    <a:pt x="0" y="128650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227069" y="5565139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239" y="0"/>
                  </a:moveTo>
                  <a:lnTo>
                    <a:pt x="134239" y="62826"/>
                  </a:lnTo>
                  <a:lnTo>
                    <a:pt x="0" y="62826"/>
                  </a:lnTo>
                  <a:lnTo>
                    <a:pt x="0" y="251155"/>
                  </a:lnTo>
                  <a:lnTo>
                    <a:pt x="134239" y="251155"/>
                  </a:lnTo>
                  <a:lnTo>
                    <a:pt x="134239" y="313931"/>
                  </a:lnTo>
                  <a:lnTo>
                    <a:pt x="268351" y="156997"/>
                  </a:lnTo>
                  <a:lnTo>
                    <a:pt x="134239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068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Cách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ứ</a:t>
            </a:r>
            <a:r>
              <a:rPr dirty="0" spc="25"/>
              <a:t>c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5"/>
              <a:t>ch</a:t>
            </a:r>
            <a:r>
              <a:rPr dirty="0" spc="125">
                <a:latin typeface="Arial"/>
                <a:cs typeface="Arial"/>
              </a:rPr>
              <a:t>ươ</a:t>
            </a:r>
            <a:r>
              <a:rPr dirty="0" spc="125"/>
              <a:t>ng </a:t>
            </a:r>
            <a:r>
              <a:rPr dirty="0" spc="-20"/>
              <a:t>trình</a:t>
            </a:r>
            <a:r>
              <a:rPr dirty="0" spc="-715"/>
              <a:t> </a:t>
            </a:r>
            <a:r>
              <a:rPr dirty="0" spc="95"/>
              <a:t>h</a:t>
            </a:r>
            <a:r>
              <a:rPr dirty="0" spc="95">
                <a:latin typeface="Arial"/>
                <a:cs typeface="Arial"/>
              </a:rPr>
              <a:t>ọ</a:t>
            </a:r>
            <a:r>
              <a:rPr dirty="0" spc="95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355" y="1868906"/>
            <a:ext cx="489077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511175">
              <a:lnSpc>
                <a:spcPct val="100000"/>
              </a:lnSpc>
              <a:spcBef>
                <a:spcPts val="315"/>
              </a:spcBef>
            </a:pPr>
            <a:r>
              <a:rPr dirty="0" sz="1800" spc="25">
                <a:latin typeface="Trebuchet MS"/>
                <a:cs typeface="Trebuchet MS"/>
              </a:rPr>
              <a:t>5)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Các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môn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h</a:t>
            </a:r>
            <a:r>
              <a:rPr dirty="0" sz="1800" spc="45">
                <a:latin typeface="Arial"/>
                <a:cs typeface="Arial"/>
              </a:rPr>
              <a:t>ọ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40">
                <a:latin typeface="Trebuchet MS"/>
                <a:cs typeface="Trebuchet MS"/>
              </a:rPr>
              <a:t>đ</a:t>
            </a:r>
            <a:r>
              <a:rPr dirty="0" sz="1800" spc="40">
                <a:latin typeface="Arial"/>
                <a:cs typeface="Arial"/>
              </a:rPr>
              <a:t>ượ</a:t>
            </a:r>
            <a:r>
              <a:rPr dirty="0" sz="1800" spc="40">
                <a:latin typeface="Trebuchet MS"/>
                <a:cs typeface="Trebuchet MS"/>
              </a:rPr>
              <a:t>c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10">
                <a:latin typeface="Trebuchet MS"/>
                <a:cs typeface="Trebuchet MS"/>
              </a:rPr>
              <a:t>đi</a:t>
            </a:r>
            <a:r>
              <a:rPr dirty="0" sz="1800" spc="10">
                <a:latin typeface="Arial"/>
                <a:cs typeface="Arial"/>
              </a:rPr>
              <a:t>ề</a:t>
            </a:r>
            <a:r>
              <a:rPr dirty="0" sz="1800" spc="10">
                <a:latin typeface="Trebuchet MS"/>
                <a:cs typeface="Trebuchet MS"/>
              </a:rPr>
              <a:t>u</a:t>
            </a:r>
            <a:r>
              <a:rPr dirty="0" sz="1800" spc="-35">
                <a:latin typeface="Trebuchet MS"/>
                <a:cs typeface="Trebuchet MS"/>
              </a:rPr>
              <a:t> </a:t>
            </a:r>
            <a:r>
              <a:rPr dirty="0" sz="1800" spc="10">
                <a:latin typeface="Trebuchet MS"/>
                <a:cs typeface="Trebuchet MS"/>
              </a:rPr>
              <a:t>ph</a:t>
            </a:r>
            <a:r>
              <a:rPr dirty="0" sz="1800" spc="10">
                <a:latin typeface="Arial"/>
                <a:cs typeface="Arial"/>
              </a:rPr>
              <a:t>ố</a:t>
            </a:r>
            <a:r>
              <a:rPr dirty="0" sz="1800" spc="10">
                <a:latin typeface="Trebuchet MS"/>
                <a:cs typeface="Trebuchet MS"/>
              </a:rPr>
              <a:t>i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>
                <a:latin typeface="Trebuchet MS"/>
                <a:cs typeface="Trebuchet MS"/>
              </a:rPr>
              <a:t>v</a:t>
            </a:r>
            <a:r>
              <a:rPr dirty="0" sz="1800">
                <a:latin typeface="Arial"/>
                <a:cs typeface="Arial"/>
              </a:rPr>
              <a:t>ớ</a:t>
            </a:r>
            <a:r>
              <a:rPr dirty="0" sz="1800">
                <a:latin typeface="Trebuchet MS"/>
                <a:cs typeface="Trebuchet MS"/>
              </a:rPr>
              <a:t>i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50">
                <a:latin typeface="Trebuchet MS"/>
                <a:cs typeface="Trebuchet MS"/>
              </a:rPr>
              <a:t>nhau  </a:t>
            </a:r>
            <a:r>
              <a:rPr dirty="0" sz="1800" spc="-40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</a:t>
            </a:r>
            <a:r>
              <a:rPr dirty="0" sz="1800" spc="-95">
                <a:latin typeface="Trebuchet MS"/>
                <a:cs typeface="Trebuchet MS"/>
              </a:rPr>
              <a:t>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342644" y="3079305"/>
            <a:ext cx="6212840" cy="2646045"/>
            <a:chOff x="1342644" y="3079305"/>
            <a:chExt cx="6212840" cy="2646045"/>
          </a:xfrm>
        </p:grpSpPr>
        <p:sp>
          <p:nvSpPr>
            <p:cNvPr id="5" name="object 5"/>
            <p:cNvSpPr/>
            <p:nvPr/>
          </p:nvSpPr>
          <p:spPr>
            <a:xfrm>
              <a:off x="1644396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5"/>
                  </a:lnTo>
                  <a:lnTo>
                    <a:pt x="33226" y="33226"/>
                  </a:lnTo>
                  <a:lnTo>
                    <a:pt x="8915" y="69276"/>
                  </a:lnTo>
                  <a:lnTo>
                    <a:pt x="0" y="113411"/>
                  </a:lnTo>
                  <a:lnTo>
                    <a:pt x="0" y="567309"/>
                  </a:lnTo>
                  <a:lnTo>
                    <a:pt x="8915" y="611443"/>
                  </a:lnTo>
                  <a:lnTo>
                    <a:pt x="33226" y="647493"/>
                  </a:lnTo>
                  <a:lnTo>
                    <a:pt x="69276" y="671804"/>
                  </a:lnTo>
                  <a:lnTo>
                    <a:pt x="113411" y="680720"/>
                  </a:lnTo>
                  <a:lnTo>
                    <a:pt x="953262" y="680720"/>
                  </a:lnTo>
                  <a:lnTo>
                    <a:pt x="997469" y="671804"/>
                  </a:lnTo>
                  <a:lnTo>
                    <a:pt x="1033557" y="647493"/>
                  </a:lnTo>
                  <a:lnTo>
                    <a:pt x="1057882" y="611443"/>
                  </a:lnTo>
                  <a:lnTo>
                    <a:pt x="1066800" y="567309"/>
                  </a:lnTo>
                  <a:lnTo>
                    <a:pt x="1066800" y="113411"/>
                  </a:lnTo>
                  <a:lnTo>
                    <a:pt x="1057882" y="69276"/>
                  </a:lnTo>
                  <a:lnTo>
                    <a:pt x="1033557" y="33226"/>
                  </a:lnTo>
                  <a:lnTo>
                    <a:pt x="997469" y="8915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644396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5" y="69276"/>
                  </a:lnTo>
                  <a:lnTo>
                    <a:pt x="33226" y="33226"/>
                  </a:lnTo>
                  <a:lnTo>
                    <a:pt x="69276" y="8915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469" y="8915"/>
                  </a:lnTo>
                  <a:lnTo>
                    <a:pt x="1033557" y="33226"/>
                  </a:lnTo>
                  <a:lnTo>
                    <a:pt x="1057882" y="69276"/>
                  </a:lnTo>
                  <a:lnTo>
                    <a:pt x="1066800" y="113411"/>
                  </a:lnTo>
                  <a:lnTo>
                    <a:pt x="1066800" y="567309"/>
                  </a:lnTo>
                  <a:lnTo>
                    <a:pt x="1057882" y="611443"/>
                  </a:lnTo>
                  <a:lnTo>
                    <a:pt x="1033557" y="647493"/>
                  </a:lnTo>
                  <a:lnTo>
                    <a:pt x="997469" y="671804"/>
                  </a:lnTo>
                  <a:lnTo>
                    <a:pt x="953262" y="680720"/>
                  </a:lnTo>
                  <a:lnTo>
                    <a:pt x="113411" y="680720"/>
                  </a:lnTo>
                  <a:lnTo>
                    <a:pt x="69276" y="671804"/>
                  </a:lnTo>
                  <a:lnTo>
                    <a:pt x="33226" y="647493"/>
                  </a:lnTo>
                  <a:lnTo>
                    <a:pt x="8915" y="611443"/>
                  </a:lnTo>
                  <a:lnTo>
                    <a:pt x="0" y="567309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261108" y="3780662"/>
              <a:ext cx="252222" cy="2522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342644" y="3788028"/>
              <a:ext cx="690880" cy="1466850"/>
            </a:xfrm>
            <a:custGeom>
              <a:avLst/>
              <a:gdLst/>
              <a:ahLst/>
              <a:cxnLst/>
              <a:rect l="l" t="t" r="r" b="b"/>
              <a:pathLst>
                <a:path w="690880" h="1466850">
                  <a:moveTo>
                    <a:pt x="615061" y="0"/>
                  </a:moveTo>
                  <a:lnTo>
                    <a:pt x="446150" y="75184"/>
                  </a:lnTo>
                  <a:lnTo>
                    <a:pt x="507111" y="98679"/>
                  </a:lnTo>
                  <a:lnTo>
                    <a:pt x="0" y="1419860"/>
                  </a:lnTo>
                  <a:lnTo>
                    <a:pt x="122174" y="1466723"/>
                  </a:lnTo>
                  <a:lnTo>
                    <a:pt x="629285" y="145542"/>
                  </a:lnTo>
                  <a:lnTo>
                    <a:pt x="690372" y="169037"/>
                  </a:lnTo>
                  <a:lnTo>
                    <a:pt x="615061" y="0"/>
                  </a:lnTo>
                  <a:close/>
                </a:path>
              </a:pathLst>
            </a:custGeom>
            <a:solidFill>
              <a:srgbClr val="A42F0F">
                <a:alpha val="4117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475863" y="3771645"/>
              <a:ext cx="252222" cy="2522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861183" y="3797934"/>
              <a:ext cx="252222" cy="25222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998597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388" y="0"/>
                  </a:moveTo>
                  <a:lnTo>
                    <a:pt x="113537" y="0"/>
                  </a:lnTo>
                  <a:lnTo>
                    <a:pt x="69330" y="8915"/>
                  </a:lnTo>
                  <a:lnTo>
                    <a:pt x="33242" y="33226"/>
                  </a:lnTo>
                  <a:lnTo>
                    <a:pt x="8917" y="69276"/>
                  </a:lnTo>
                  <a:lnTo>
                    <a:pt x="0" y="113411"/>
                  </a:lnTo>
                  <a:lnTo>
                    <a:pt x="0" y="567309"/>
                  </a:lnTo>
                  <a:lnTo>
                    <a:pt x="8917" y="611443"/>
                  </a:lnTo>
                  <a:lnTo>
                    <a:pt x="33242" y="647493"/>
                  </a:lnTo>
                  <a:lnTo>
                    <a:pt x="69330" y="671804"/>
                  </a:lnTo>
                  <a:lnTo>
                    <a:pt x="113537" y="680720"/>
                  </a:lnTo>
                  <a:lnTo>
                    <a:pt x="953388" y="680720"/>
                  </a:lnTo>
                  <a:lnTo>
                    <a:pt x="997523" y="671804"/>
                  </a:lnTo>
                  <a:lnTo>
                    <a:pt x="1033573" y="647493"/>
                  </a:lnTo>
                  <a:lnTo>
                    <a:pt x="1057884" y="611443"/>
                  </a:lnTo>
                  <a:lnTo>
                    <a:pt x="1066800" y="567309"/>
                  </a:lnTo>
                  <a:lnTo>
                    <a:pt x="1066800" y="113411"/>
                  </a:lnTo>
                  <a:lnTo>
                    <a:pt x="1057884" y="69276"/>
                  </a:lnTo>
                  <a:lnTo>
                    <a:pt x="1033573" y="33226"/>
                  </a:lnTo>
                  <a:lnTo>
                    <a:pt x="997523" y="8915"/>
                  </a:lnTo>
                  <a:lnTo>
                    <a:pt x="953388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998597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7" y="69276"/>
                  </a:lnTo>
                  <a:lnTo>
                    <a:pt x="33242" y="33226"/>
                  </a:lnTo>
                  <a:lnTo>
                    <a:pt x="69330" y="8915"/>
                  </a:lnTo>
                  <a:lnTo>
                    <a:pt x="113537" y="0"/>
                  </a:lnTo>
                  <a:lnTo>
                    <a:pt x="953388" y="0"/>
                  </a:lnTo>
                  <a:lnTo>
                    <a:pt x="997523" y="8915"/>
                  </a:lnTo>
                  <a:lnTo>
                    <a:pt x="1033573" y="33226"/>
                  </a:lnTo>
                  <a:lnTo>
                    <a:pt x="1057884" y="69276"/>
                  </a:lnTo>
                  <a:lnTo>
                    <a:pt x="1066800" y="113411"/>
                  </a:lnTo>
                  <a:lnTo>
                    <a:pt x="1066800" y="567309"/>
                  </a:lnTo>
                  <a:lnTo>
                    <a:pt x="1057884" y="611443"/>
                  </a:lnTo>
                  <a:lnTo>
                    <a:pt x="1033573" y="647493"/>
                  </a:lnTo>
                  <a:lnTo>
                    <a:pt x="997523" y="671804"/>
                  </a:lnTo>
                  <a:lnTo>
                    <a:pt x="953388" y="680720"/>
                  </a:lnTo>
                  <a:lnTo>
                    <a:pt x="113537" y="680720"/>
                  </a:lnTo>
                  <a:lnTo>
                    <a:pt x="69330" y="671804"/>
                  </a:lnTo>
                  <a:lnTo>
                    <a:pt x="33242" y="647493"/>
                  </a:lnTo>
                  <a:lnTo>
                    <a:pt x="8917" y="611443"/>
                  </a:lnTo>
                  <a:lnTo>
                    <a:pt x="0" y="567309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042795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7"/>
                  </a:lnTo>
                  <a:lnTo>
                    <a:pt x="33226" y="33242"/>
                  </a:lnTo>
                  <a:lnTo>
                    <a:pt x="8915" y="69330"/>
                  </a:lnTo>
                  <a:lnTo>
                    <a:pt x="0" y="113538"/>
                  </a:lnTo>
                  <a:lnTo>
                    <a:pt x="0" y="567309"/>
                  </a:lnTo>
                  <a:lnTo>
                    <a:pt x="8915" y="611443"/>
                  </a:lnTo>
                  <a:lnTo>
                    <a:pt x="33226" y="647493"/>
                  </a:lnTo>
                  <a:lnTo>
                    <a:pt x="69276" y="671804"/>
                  </a:lnTo>
                  <a:lnTo>
                    <a:pt x="113411" y="680720"/>
                  </a:lnTo>
                  <a:lnTo>
                    <a:pt x="953262" y="680720"/>
                  </a:lnTo>
                  <a:lnTo>
                    <a:pt x="997396" y="671804"/>
                  </a:lnTo>
                  <a:lnTo>
                    <a:pt x="1033446" y="647493"/>
                  </a:lnTo>
                  <a:lnTo>
                    <a:pt x="1057757" y="611443"/>
                  </a:lnTo>
                  <a:lnTo>
                    <a:pt x="1066673" y="567309"/>
                  </a:lnTo>
                  <a:lnTo>
                    <a:pt x="1066673" y="113538"/>
                  </a:lnTo>
                  <a:lnTo>
                    <a:pt x="1057757" y="69330"/>
                  </a:lnTo>
                  <a:lnTo>
                    <a:pt x="1033446" y="33242"/>
                  </a:lnTo>
                  <a:lnTo>
                    <a:pt x="997396" y="8917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042795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538"/>
                  </a:moveTo>
                  <a:lnTo>
                    <a:pt x="8915" y="69330"/>
                  </a:lnTo>
                  <a:lnTo>
                    <a:pt x="33226" y="33242"/>
                  </a:lnTo>
                  <a:lnTo>
                    <a:pt x="69276" y="8917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396" y="8917"/>
                  </a:lnTo>
                  <a:lnTo>
                    <a:pt x="1033446" y="33242"/>
                  </a:lnTo>
                  <a:lnTo>
                    <a:pt x="1057757" y="69330"/>
                  </a:lnTo>
                  <a:lnTo>
                    <a:pt x="1066673" y="113538"/>
                  </a:lnTo>
                  <a:lnTo>
                    <a:pt x="1066673" y="567309"/>
                  </a:lnTo>
                  <a:lnTo>
                    <a:pt x="1057757" y="611443"/>
                  </a:lnTo>
                  <a:lnTo>
                    <a:pt x="1033446" y="647493"/>
                  </a:lnTo>
                  <a:lnTo>
                    <a:pt x="997396" y="671804"/>
                  </a:lnTo>
                  <a:lnTo>
                    <a:pt x="953262" y="680720"/>
                  </a:lnTo>
                  <a:lnTo>
                    <a:pt x="113411" y="680720"/>
                  </a:lnTo>
                  <a:lnTo>
                    <a:pt x="69276" y="671804"/>
                  </a:lnTo>
                  <a:lnTo>
                    <a:pt x="33226" y="647493"/>
                  </a:lnTo>
                  <a:lnTo>
                    <a:pt x="8915" y="611443"/>
                  </a:lnTo>
                  <a:lnTo>
                    <a:pt x="0" y="567309"/>
                  </a:lnTo>
                  <a:lnTo>
                    <a:pt x="0" y="113538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396995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7"/>
                  </a:lnTo>
                  <a:lnTo>
                    <a:pt x="33226" y="33242"/>
                  </a:lnTo>
                  <a:lnTo>
                    <a:pt x="8915" y="69330"/>
                  </a:lnTo>
                  <a:lnTo>
                    <a:pt x="0" y="113538"/>
                  </a:lnTo>
                  <a:lnTo>
                    <a:pt x="0" y="567309"/>
                  </a:lnTo>
                  <a:lnTo>
                    <a:pt x="8915" y="611443"/>
                  </a:lnTo>
                  <a:lnTo>
                    <a:pt x="33226" y="647493"/>
                  </a:lnTo>
                  <a:lnTo>
                    <a:pt x="69276" y="671804"/>
                  </a:lnTo>
                  <a:lnTo>
                    <a:pt x="113411" y="680720"/>
                  </a:lnTo>
                  <a:lnTo>
                    <a:pt x="953262" y="680720"/>
                  </a:lnTo>
                  <a:lnTo>
                    <a:pt x="997469" y="671804"/>
                  </a:lnTo>
                  <a:lnTo>
                    <a:pt x="1033557" y="647493"/>
                  </a:lnTo>
                  <a:lnTo>
                    <a:pt x="1057882" y="611443"/>
                  </a:lnTo>
                  <a:lnTo>
                    <a:pt x="1066800" y="567309"/>
                  </a:lnTo>
                  <a:lnTo>
                    <a:pt x="1066800" y="113538"/>
                  </a:lnTo>
                  <a:lnTo>
                    <a:pt x="1057882" y="69330"/>
                  </a:lnTo>
                  <a:lnTo>
                    <a:pt x="1033557" y="33242"/>
                  </a:lnTo>
                  <a:lnTo>
                    <a:pt x="997469" y="8917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396995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538"/>
                  </a:moveTo>
                  <a:lnTo>
                    <a:pt x="8915" y="69330"/>
                  </a:lnTo>
                  <a:lnTo>
                    <a:pt x="33226" y="33242"/>
                  </a:lnTo>
                  <a:lnTo>
                    <a:pt x="69276" y="8917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469" y="8917"/>
                  </a:lnTo>
                  <a:lnTo>
                    <a:pt x="1033557" y="33242"/>
                  </a:lnTo>
                  <a:lnTo>
                    <a:pt x="1057882" y="69330"/>
                  </a:lnTo>
                  <a:lnTo>
                    <a:pt x="1066800" y="113538"/>
                  </a:lnTo>
                  <a:lnTo>
                    <a:pt x="1066800" y="567309"/>
                  </a:lnTo>
                  <a:lnTo>
                    <a:pt x="1057882" y="611443"/>
                  </a:lnTo>
                  <a:lnTo>
                    <a:pt x="1033557" y="647493"/>
                  </a:lnTo>
                  <a:lnTo>
                    <a:pt x="997469" y="671804"/>
                  </a:lnTo>
                  <a:lnTo>
                    <a:pt x="953262" y="680720"/>
                  </a:lnTo>
                  <a:lnTo>
                    <a:pt x="113411" y="680720"/>
                  </a:lnTo>
                  <a:lnTo>
                    <a:pt x="69276" y="671804"/>
                  </a:lnTo>
                  <a:lnTo>
                    <a:pt x="33226" y="647493"/>
                  </a:lnTo>
                  <a:lnTo>
                    <a:pt x="8915" y="611443"/>
                  </a:lnTo>
                  <a:lnTo>
                    <a:pt x="0" y="567309"/>
                  </a:lnTo>
                  <a:lnTo>
                    <a:pt x="0" y="113538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356868" y="5019294"/>
              <a:ext cx="1066800" cy="681355"/>
            </a:xfrm>
            <a:custGeom>
              <a:avLst/>
              <a:gdLst/>
              <a:ahLst/>
              <a:cxnLst/>
              <a:rect l="l" t="t" r="r" b="b"/>
              <a:pathLst>
                <a:path w="1066800" h="681354">
                  <a:moveTo>
                    <a:pt x="953388" y="0"/>
                  </a:moveTo>
                  <a:lnTo>
                    <a:pt x="113537" y="0"/>
                  </a:lnTo>
                  <a:lnTo>
                    <a:pt x="69330" y="8917"/>
                  </a:lnTo>
                  <a:lnTo>
                    <a:pt x="33242" y="33242"/>
                  </a:lnTo>
                  <a:lnTo>
                    <a:pt x="8917" y="69330"/>
                  </a:lnTo>
                  <a:lnTo>
                    <a:pt x="0" y="113537"/>
                  </a:lnTo>
                  <a:lnTo>
                    <a:pt x="0" y="567308"/>
                  </a:lnTo>
                  <a:lnTo>
                    <a:pt x="8917" y="611463"/>
                  </a:lnTo>
                  <a:lnTo>
                    <a:pt x="33242" y="647520"/>
                  </a:lnTo>
                  <a:lnTo>
                    <a:pt x="69330" y="671830"/>
                  </a:lnTo>
                  <a:lnTo>
                    <a:pt x="113537" y="680745"/>
                  </a:lnTo>
                  <a:lnTo>
                    <a:pt x="953388" y="680745"/>
                  </a:lnTo>
                  <a:lnTo>
                    <a:pt x="997523" y="671830"/>
                  </a:lnTo>
                  <a:lnTo>
                    <a:pt x="1033573" y="647520"/>
                  </a:lnTo>
                  <a:lnTo>
                    <a:pt x="1057884" y="611463"/>
                  </a:lnTo>
                  <a:lnTo>
                    <a:pt x="1066800" y="567308"/>
                  </a:lnTo>
                  <a:lnTo>
                    <a:pt x="1066800" y="113537"/>
                  </a:lnTo>
                  <a:lnTo>
                    <a:pt x="1057884" y="69330"/>
                  </a:lnTo>
                  <a:lnTo>
                    <a:pt x="1033573" y="33242"/>
                  </a:lnTo>
                  <a:lnTo>
                    <a:pt x="997523" y="8917"/>
                  </a:lnTo>
                  <a:lnTo>
                    <a:pt x="953388" y="0"/>
                  </a:lnTo>
                  <a:close/>
                </a:path>
              </a:pathLst>
            </a:custGeom>
            <a:solidFill>
              <a:srgbClr val="92AA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356868" y="5019294"/>
              <a:ext cx="1066800" cy="681355"/>
            </a:xfrm>
            <a:custGeom>
              <a:avLst/>
              <a:gdLst/>
              <a:ahLst/>
              <a:cxnLst/>
              <a:rect l="l" t="t" r="r" b="b"/>
              <a:pathLst>
                <a:path w="1066800" h="681354">
                  <a:moveTo>
                    <a:pt x="0" y="113537"/>
                  </a:moveTo>
                  <a:lnTo>
                    <a:pt x="8917" y="69330"/>
                  </a:lnTo>
                  <a:lnTo>
                    <a:pt x="33242" y="33242"/>
                  </a:lnTo>
                  <a:lnTo>
                    <a:pt x="69330" y="8917"/>
                  </a:lnTo>
                  <a:lnTo>
                    <a:pt x="113537" y="0"/>
                  </a:lnTo>
                  <a:lnTo>
                    <a:pt x="953388" y="0"/>
                  </a:lnTo>
                  <a:lnTo>
                    <a:pt x="997523" y="8917"/>
                  </a:lnTo>
                  <a:lnTo>
                    <a:pt x="1033573" y="33242"/>
                  </a:lnTo>
                  <a:lnTo>
                    <a:pt x="1057884" y="69330"/>
                  </a:lnTo>
                  <a:lnTo>
                    <a:pt x="1066800" y="113537"/>
                  </a:lnTo>
                  <a:lnTo>
                    <a:pt x="1066800" y="567308"/>
                  </a:lnTo>
                  <a:lnTo>
                    <a:pt x="1057884" y="611463"/>
                  </a:lnTo>
                  <a:lnTo>
                    <a:pt x="1033573" y="647520"/>
                  </a:lnTo>
                  <a:lnTo>
                    <a:pt x="997523" y="671830"/>
                  </a:lnTo>
                  <a:lnTo>
                    <a:pt x="953388" y="680745"/>
                  </a:lnTo>
                  <a:lnTo>
                    <a:pt x="113537" y="680745"/>
                  </a:lnTo>
                  <a:lnTo>
                    <a:pt x="69330" y="671830"/>
                  </a:lnTo>
                  <a:lnTo>
                    <a:pt x="33242" y="647520"/>
                  </a:lnTo>
                  <a:lnTo>
                    <a:pt x="8917" y="611463"/>
                  </a:lnTo>
                  <a:lnTo>
                    <a:pt x="0" y="567308"/>
                  </a:lnTo>
                  <a:lnTo>
                    <a:pt x="0" y="113537"/>
                  </a:lnTo>
                  <a:close/>
                </a:path>
              </a:pathLst>
            </a:custGeom>
            <a:ln w="15874">
              <a:solidFill>
                <a:srgbClr val="6A7B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3959605" y="4752847"/>
              <a:ext cx="252222" cy="25222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4352925" y="3093465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5"/>
                  </a:lnTo>
                  <a:lnTo>
                    <a:pt x="33226" y="33226"/>
                  </a:lnTo>
                  <a:lnTo>
                    <a:pt x="8915" y="69276"/>
                  </a:lnTo>
                  <a:lnTo>
                    <a:pt x="0" y="113411"/>
                  </a:lnTo>
                  <a:lnTo>
                    <a:pt x="0" y="567182"/>
                  </a:lnTo>
                  <a:lnTo>
                    <a:pt x="8915" y="611389"/>
                  </a:lnTo>
                  <a:lnTo>
                    <a:pt x="33226" y="647477"/>
                  </a:lnTo>
                  <a:lnTo>
                    <a:pt x="69276" y="671802"/>
                  </a:lnTo>
                  <a:lnTo>
                    <a:pt x="113411" y="680720"/>
                  </a:lnTo>
                  <a:lnTo>
                    <a:pt x="953262" y="680720"/>
                  </a:lnTo>
                  <a:lnTo>
                    <a:pt x="997396" y="671802"/>
                  </a:lnTo>
                  <a:lnTo>
                    <a:pt x="1033446" y="647477"/>
                  </a:lnTo>
                  <a:lnTo>
                    <a:pt x="1057757" y="611389"/>
                  </a:lnTo>
                  <a:lnTo>
                    <a:pt x="1066673" y="567182"/>
                  </a:lnTo>
                  <a:lnTo>
                    <a:pt x="1066673" y="113411"/>
                  </a:lnTo>
                  <a:lnTo>
                    <a:pt x="1057757" y="69276"/>
                  </a:lnTo>
                  <a:lnTo>
                    <a:pt x="1033446" y="33226"/>
                  </a:lnTo>
                  <a:lnTo>
                    <a:pt x="997396" y="8915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4352925" y="3093465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5" y="69276"/>
                  </a:lnTo>
                  <a:lnTo>
                    <a:pt x="33226" y="33226"/>
                  </a:lnTo>
                  <a:lnTo>
                    <a:pt x="69276" y="8915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396" y="8915"/>
                  </a:lnTo>
                  <a:lnTo>
                    <a:pt x="1033446" y="33226"/>
                  </a:lnTo>
                  <a:lnTo>
                    <a:pt x="1057757" y="69276"/>
                  </a:lnTo>
                  <a:lnTo>
                    <a:pt x="1066673" y="113411"/>
                  </a:lnTo>
                  <a:lnTo>
                    <a:pt x="1066673" y="567182"/>
                  </a:lnTo>
                  <a:lnTo>
                    <a:pt x="1057757" y="611389"/>
                  </a:lnTo>
                  <a:lnTo>
                    <a:pt x="1033446" y="647477"/>
                  </a:lnTo>
                  <a:lnTo>
                    <a:pt x="997396" y="671802"/>
                  </a:lnTo>
                  <a:lnTo>
                    <a:pt x="953262" y="680720"/>
                  </a:lnTo>
                  <a:lnTo>
                    <a:pt x="113411" y="680720"/>
                  </a:lnTo>
                  <a:lnTo>
                    <a:pt x="69276" y="671802"/>
                  </a:lnTo>
                  <a:lnTo>
                    <a:pt x="33226" y="647477"/>
                  </a:lnTo>
                  <a:lnTo>
                    <a:pt x="8915" y="611389"/>
                  </a:lnTo>
                  <a:lnTo>
                    <a:pt x="0" y="567182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751197" y="4065650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388" y="0"/>
                  </a:moveTo>
                  <a:lnTo>
                    <a:pt x="113537" y="0"/>
                  </a:lnTo>
                  <a:lnTo>
                    <a:pt x="69330" y="8915"/>
                  </a:lnTo>
                  <a:lnTo>
                    <a:pt x="33242" y="33226"/>
                  </a:lnTo>
                  <a:lnTo>
                    <a:pt x="8917" y="69276"/>
                  </a:lnTo>
                  <a:lnTo>
                    <a:pt x="0" y="113411"/>
                  </a:lnTo>
                  <a:lnTo>
                    <a:pt x="0" y="567309"/>
                  </a:lnTo>
                  <a:lnTo>
                    <a:pt x="8917" y="611443"/>
                  </a:lnTo>
                  <a:lnTo>
                    <a:pt x="33242" y="647493"/>
                  </a:lnTo>
                  <a:lnTo>
                    <a:pt x="69330" y="671804"/>
                  </a:lnTo>
                  <a:lnTo>
                    <a:pt x="113537" y="680719"/>
                  </a:lnTo>
                  <a:lnTo>
                    <a:pt x="953388" y="680719"/>
                  </a:lnTo>
                  <a:lnTo>
                    <a:pt x="997523" y="671804"/>
                  </a:lnTo>
                  <a:lnTo>
                    <a:pt x="1033573" y="647493"/>
                  </a:lnTo>
                  <a:lnTo>
                    <a:pt x="1057884" y="611443"/>
                  </a:lnTo>
                  <a:lnTo>
                    <a:pt x="1066800" y="567309"/>
                  </a:lnTo>
                  <a:lnTo>
                    <a:pt x="1066800" y="113411"/>
                  </a:lnTo>
                  <a:lnTo>
                    <a:pt x="1057884" y="69276"/>
                  </a:lnTo>
                  <a:lnTo>
                    <a:pt x="1033573" y="33226"/>
                  </a:lnTo>
                  <a:lnTo>
                    <a:pt x="997523" y="8915"/>
                  </a:lnTo>
                  <a:lnTo>
                    <a:pt x="953388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4751197" y="4065650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7" y="69276"/>
                  </a:lnTo>
                  <a:lnTo>
                    <a:pt x="33242" y="33226"/>
                  </a:lnTo>
                  <a:lnTo>
                    <a:pt x="69330" y="8915"/>
                  </a:lnTo>
                  <a:lnTo>
                    <a:pt x="113537" y="0"/>
                  </a:lnTo>
                  <a:lnTo>
                    <a:pt x="953388" y="0"/>
                  </a:lnTo>
                  <a:lnTo>
                    <a:pt x="997523" y="8915"/>
                  </a:lnTo>
                  <a:lnTo>
                    <a:pt x="1033573" y="33226"/>
                  </a:lnTo>
                  <a:lnTo>
                    <a:pt x="1057884" y="69276"/>
                  </a:lnTo>
                  <a:lnTo>
                    <a:pt x="1066800" y="113411"/>
                  </a:lnTo>
                  <a:lnTo>
                    <a:pt x="1066800" y="567309"/>
                  </a:lnTo>
                  <a:lnTo>
                    <a:pt x="1057884" y="611443"/>
                  </a:lnTo>
                  <a:lnTo>
                    <a:pt x="1033573" y="647493"/>
                  </a:lnTo>
                  <a:lnTo>
                    <a:pt x="997523" y="671804"/>
                  </a:lnTo>
                  <a:lnTo>
                    <a:pt x="953388" y="680719"/>
                  </a:lnTo>
                  <a:lnTo>
                    <a:pt x="113537" y="680719"/>
                  </a:lnTo>
                  <a:lnTo>
                    <a:pt x="69330" y="671804"/>
                  </a:lnTo>
                  <a:lnTo>
                    <a:pt x="33242" y="647493"/>
                  </a:lnTo>
                  <a:lnTo>
                    <a:pt x="8917" y="611443"/>
                  </a:lnTo>
                  <a:lnTo>
                    <a:pt x="0" y="567309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4301363" y="3805300"/>
              <a:ext cx="605790" cy="1496695"/>
            </a:xfrm>
            <a:custGeom>
              <a:avLst/>
              <a:gdLst/>
              <a:ahLst/>
              <a:cxnLst/>
              <a:rect l="l" t="t" r="r" b="b"/>
              <a:pathLst>
                <a:path w="605789" h="1496695">
                  <a:moveTo>
                    <a:pt x="519557" y="0"/>
                  </a:moveTo>
                  <a:lnTo>
                    <a:pt x="355853" y="86232"/>
                  </a:lnTo>
                  <a:lnTo>
                    <a:pt x="418338" y="105663"/>
                  </a:lnTo>
                  <a:lnTo>
                    <a:pt x="0" y="1457579"/>
                  </a:lnTo>
                  <a:lnTo>
                    <a:pt x="124967" y="1496187"/>
                  </a:lnTo>
                  <a:lnTo>
                    <a:pt x="543306" y="144272"/>
                  </a:lnTo>
                  <a:lnTo>
                    <a:pt x="605789" y="163575"/>
                  </a:lnTo>
                  <a:lnTo>
                    <a:pt x="519557" y="0"/>
                  </a:lnTo>
                  <a:close/>
                </a:path>
              </a:pathLst>
            </a:custGeom>
            <a:solidFill>
              <a:srgbClr val="A42F0F">
                <a:alpha val="41175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5168265" y="3780662"/>
              <a:ext cx="252222" cy="25222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5747003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389" y="0"/>
                  </a:moveTo>
                  <a:lnTo>
                    <a:pt x="113537" y="0"/>
                  </a:lnTo>
                  <a:lnTo>
                    <a:pt x="69330" y="8915"/>
                  </a:lnTo>
                  <a:lnTo>
                    <a:pt x="33242" y="33226"/>
                  </a:lnTo>
                  <a:lnTo>
                    <a:pt x="8917" y="69276"/>
                  </a:lnTo>
                  <a:lnTo>
                    <a:pt x="0" y="113411"/>
                  </a:lnTo>
                  <a:lnTo>
                    <a:pt x="0" y="567309"/>
                  </a:lnTo>
                  <a:lnTo>
                    <a:pt x="8917" y="611443"/>
                  </a:lnTo>
                  <a:lnTo>
                    <a:pt x="33242" y="647493"/>
                  </a:lnTo>
                  <a:lnTo>
                    <a:pt x="69330" y="671804"/>
                  </a:lnTo>
                  <a:lnTo>
                    <a:pt x="113537" y="680720"/>
                  </a:lnTo>
                  <a:lnTo>
                    <a:pt x="953389" y="680720"/>
                  </a:lnTo>
                  <a:lnTo>
                    <a:pt x="997523" y="671804"/>
                  </a:lnTo>
                  <a:lnTo>
                    <a:pt x="1033573" y="647493"/>
                  </a:lnTo>
                  <a:lnTo>
                    <a:pt x="1057884" y="611443"/>
                  </a:lnTo>
                  <a:lnTo>
                    <a:pt x="1066800" y="567309"/>
                  </a:lnTo>
                  <a:lnTo>
                    <a:pt x="1066800" y="113411"/>
                  </a:lnTo>
                  <a:lnTo>
                    <a:pt x="1057884" y="69276"/>
                  </a:lnTo>
                  <a:lnTo>
                    <a:pt x="1033573" y="33226"/>
                  </a:lnTo>
                  <a:lnTo>
                    <a:pt x="997523" y="8915"/>
                  </a:lnTo>
                  <a:lnTo>
                    <a:pt x="953389" y="0"/>
                  </a:lnTo>
                  <a:close/>
                </a:path>
              </a:pathLst>
            </a:custGeom>
            <a:solidFill>
              <a:srgbClr val="A42F0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5747003" y="3087242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7" y="69276"/>
                  </a:lnTo>
                  <a:lnTo>
                    <a:pt x="33242" y="33226"/>
                  </a:lnTo>
                  <a:lnTo>
                    <a:pt x="69330" y="8915"/>
                  </a:lnTo>
                  <a:lnTo>
                    <a:pt x="113537" y="0"/>
                  </a:lnTo>
                  <a:lnTo>
                    <a:pt x="953389" y="0"/>
                  </a:lnTo>
                  <a:lnTo>
                    <a:pt x="997523" y="8915"/>
                  </a:lnTo>
                  <a:lnTo>
                    <a:pt x="1033573" y="33226"/>
                  </a:lnTo>
                  <a:lnTo>
                    <a:pt x="1057884" y="69276"/>
                  </a:lnTo>
                  <a:lnTo>
                    <a:pt x="1066800" y="113411"/>
                  </a:lnTo>
                  <a:lnTo>
                    <a:pt x="1066800" y="567309"/>
                  </a:lnTo>
                  <a:lnTo>
                    <a:pt x="1057884" y="611443"/>
                  </a:lnTo>
                  <a:lnTo>
                    <a:pt x="1033573" y="647493"/>
                  </a:lnTo>
                  <a:lnTo>
                    <a:pt x="997523" y="671804"/>
                  </a:lnTo>
                  <a:lnTo>
                    <a:pt x="953389" y="680720"/>
                  </a:lnTo>
                  <a:lnTo>
                    <a:pt x="113537" y="680720"/>
                  </a:lnTo>
                  <a:lnTo>
                    <a:pt x="69330" y="671804"/>
                  </a:lnTo>
                  <a:lnTo>
                    <a:pt x="33242" y="647493"/>
                  </a:lnTo>
                  <a:lnTo>
                    <a:pt x="8917" y="611443"/>
                  </a:lnTo>
                  <a:lnTo>
                    <a:pt x="0" y="567309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5768340" y="3797934"/>
              <a:ext cx="252222" cy="25222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145403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7"/>
                  </a:lnTo>
                  <a:lnTo>
                    <a:pt x="33226" y="33242"/>
                  </a:lnTo>
                  <a:lnTo>
                    <a:pt x="8915" y="69330"/>
                  </a:lnTo>
                  <a:lnTo>
                    <a:pt x="0" y="113538"/>
                  </a:lnTo>
                  <a:lnTo>
                    <a:pt x="0" y="567309"/>
                  </a:lnTo>
                  <a:lnTo>
                    <a:pt x="8915" y="611443"/>
                  </a:lnTo>
                  <a:lnTo>
                    <a:pt x="33226" y="647493"/>
                  </a:lnTo>
                  <a:lnTo>
                    <a:pt x="69276" y="671804"/>
                  </a:lnTo>
                  <a:lnTo>
                    <a:pt x="113411" y="680720"/>
                  </a:lnTo>
                  <a:lnTo>
                    <a:pt x="953262" y="680720"/>
                  </a:lnTo>
                  <a:lnTo>
                    <a:pt x="997469" y="671804"/>
                  </a:lnTo>
                  <a:lnTo>
                    <a:pt x="1033557" y="647493"/>
                  </a:lnTo>
                  <a:lnTo>
                    <a:pt x="1057882" y="611443"/>
                  </a:lnTo>
                  <a:lnTo>
                    <a:pt x="1066800" y="567309"/>
                  </a:lnTo>
                  <a:lnTo>
                    <a:pt x="1066800" y="113538"/>
                  </a:lnTo>
                  <a:lnTo>
                    <a:pt x="1057882" y="69330"/>
                  </a:lnTo>
                  <a:lnTo>
                    <a:pt x="1033557" y="33242"/>
                  </a:lnTo>
                  <a:lnTo>
                    <a:pt x="997469" y="8917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766E5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6145403" y="4059427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538"/>
                  </a:moveTo>
                  <a:lnTo>
                    <a:pt x="8915" y="69330"/>
                  </a:lnTo>
                  <a:lnTo>
                    <a:pt x="33226" y="33242"/>
                  </a:lnTo>
                  <a:lnTo>
                    <a:pt x="69276" y="8917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469" y="8917"/>
                  </a:lnTo>
                  <a:lnTo>
                    <a:pt x="1033557" y="33242"/>
                  </a:lnTo>
                  <a:lnTo>
                    <a:pt x="1057882" y="69330"/>
                  </a:lnTo>
                  <a:lnTo>
                    <a:pt x="1066800" y="113538"/>
                  </a:lnTo>
                  <a:lnTo>
                    <a:pt x="1066800" y="567309"/>
                  </a:lnTo>
                  <a:lnTo>
                    <a:pt x="1057882" y="611443"/>
                  </a:lnTo>
                  <a:lnTo>
                    <a:pt x="1033557" y="647493"/>
                  </a:lnTo>
                  <a:lnTo>
                    <a:pt x="997469" y="671804"/>
                  </a:lnTo>
                  <a:lnTo>
                    <a:pt x="953262" y="680720"/>
                  </a:lnTo>
                  <a:lnTo>
                    <a:pt x="113411" y="680720"/>
                  </a:lnTo>
                  <a:lnTo>
                    <a:pt x="69276" y="671804"/>
                  </a:lnTo>
                  <a:lnTo>
                    <a:pt x="33226" y="647493"/>
                  </a:lnTo>
                  <a:lnTo>
                    <a:pt x="8915" y="611443"/>
                  </a:lnTo>
                  <a:lnTo>
                    <a:pt x="0" y="567309"/>
                  </a:lnTo>
                  <a:lnTo>
                    <a:pt x="0" y="113538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6480428" y="5036438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389" y="0"/>
                  </a:moveTo>
                  <a:lnTo>
                    <a:pt x="113538" y="0"/>
                  </a:lnTo>
                  <a:lnTo>
                    <a:pt x="69330" y="8915"/>
                  </a:lnTo>
                  <a:lnTo>
                    <a:pt x="33242" y="33226"/>
                  </a:lnTo>
                  <a:lnTo>
                    <a:pt x="8917" y="69276"/>
                  </a:lnTo>
                  <a:lnTo>
                    <a:pt x="0" y="113411"/>
                  </a:lnTo>
                  <a:lnTo>
                    <a:pt x="0" y="567207"/>
                  </a:lnTo>
                  <a:lnTo>
                    <a:pt x="8917" y="611371"/>
                  </a:lnTo>
                  <a:lnTo>
                    <a:pt x="33242" y="647436"/>
                  </a:lnTo>
                  <a:lnTo>
                    <a:pt x="69330" y="671752"/>
                  </a:lnTo>
                  <a:lnTo>
                    <a:pt x="113538" y="680669"/>
                  </a:lnTo>
                  <a:lnTo>
                    <a:pt x="953389" y="680669"/>
                  </a:lnTo>
                  <a:lnTo>
                    <a:pt x="997523" y="671752"/>
                  </a:lnTo>
                  <a:lnTo>
                    <a:pt x="1033573" y="647436"/>
                  </a:lnTo>
                  <a:lnTo>
                    <a:pt x="1057884" y="611371"/>
                  </a:lnTo>
                  <a:lnTo>
                    <a:pt x="1066800" y="567207"/>
                  </a:lnTo>
                  <a:lnTo>
                    <a:pt x="1066800" y="113411"/>
                  </a:lnTo>
                  <a:lnTo>
                    <a:pt x="1057884" y="69276"/>
                  </a:lnTo>
                  <a:lnTo>
                    <a:pt x="1033573" y="33226"/>
                  </a:lnTo>
                  <a:lnTo>
                    <a:pt x="997523" y="8915"/>
                  </a:lnTo>
                  <a:lnTo>
                    <a:pt x="953389" y="0"/>
                  </a:lnTo>
                  <a:close/>
                </a:path>
              </a:pathLst>
            </a:custGeom>
            <a:solidFill>
              <a:srgbClr val="92AA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6480428" y="5036438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1"/>
                  </a:moveTo>
                  <a:lnTo>
                    <a:pt x="8917" y="69276"/>
                  </a:lnTo>
                  <a:lnTo>
                    <a:pt x="33242" y="33226"/>
                  </a:lnTo>
                  <a:lnTo>
                    <a:pt x="69330" y="8915"/>
                  </a:lnTo>
                  <a:lnTo>
                    <a:pt x="113538" y="0"/>
                  </a:lnTo>
                  <a:lnTo>
                    <a:pt x="953389" y="0"/>
                  </a:lnTo>
                  <a:lnTo>
                    <a:pt x="997523" y="8915"/>
                  </a:lnTo>
                  <a:lnTo>
                    <a:pt x="1033573" y="33226"/>
                  </a:lnTo>
                  <a:lnTo>
                    <a:pt x="1057884" y="69276"/>
                  </a:lnTo>
                  <a:lnTo>
                    <a:pt x="1066800" y="113411"/>
                  </a:lnTo>
                  <a:lnTo>
                    <a:pt x="1066800" y="567207"/>
                  </a:lnTo>
                  <a:lnTo>
                    <a:pt x="1057884" y="611371"/>
                  </a:lnTo>
                  <a:lnTo>
                    <a:pt x="1033573" y="647436"/>
                  </a:lnTo>
                  <a:lnTo>
                    <a:pt x="997523" y="671752"/>
                  </a:lnTo>
                  <a:lnTo>
                    <a:pt x="953389" y="680669"/>
                  </a:lnTo>
                  <a:lnTo>
                    <a:pt x="113538" y="680669"/>
                  </a:lnTo>
                  <a:lnTo>
                    <a:pt x="69330" y="671752"/>
                  </a:lnTo>
                  <a:lnTo>
                    <a:pt x="33242" y="647436"/>
                  </a:lnTo>
                  <a:lnTo>
                    <a:pt x="8917" y="611371"/>
                  </a:lnTo>
                  <a:lnTo>
                    <a:pt x="0" y="567207"/>
                  </a:lnTo>
                  <a:lnTo>
                    <a:pt x="0" y="113411"/>
                  </a:lnTo>
                  <a:close/>
                </a:path>
              </a:pathLst>
            </a:custGeom>
            <a:ln w="15875">
              <a:solidFill>
                <a:srgbClr val="6A7B35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6680580" y="4752847"/>
              <a:ext cx="252222" cy="25222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6196965" y="3771645"/>
              <a:ext cx="252222" cy="25222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4065397" y="5025516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953262" y="0"/>
                  </a:moveTo>
                  <a:lnTo>
                    <a:pt x="113411" y="0"/>
                  </a:lnTo>
                  <a:lnTo>
                    <a:pt x="69276" y="8915"/>
                  </a:lnTo>
                  <a:lnTo>
                    <a:pt x="33226" y="33226"/>
                  </a:lnTo>
                  <a:lnTo>
                    <a:pt x="8915" y="69276"/>
                  </a:lnTo>
                  <a:lnTo>
                    <a:pt x="0" y="113410"/>
                  </a:lnTo>
                  <a:lnTo>
                    <a:pt x="0" y="567270"/>
                  </a:lnTo>
                  <a:lnTo>
                    <a:pt x="8915" y="611427"/>
                  </a:lnTo>
                  <a:lnTo>
                    <a:pt x="33226" y="647488"/>
                  </a:lnTo>
                  <a:lnTo>
                    <a:pt x="69276" y="671803"/>
                  </a:lnTo>
                  <a:lnTo>
                    <a:pt x="113411" y="680719"/>
                  </a:lnTo>
                  <a:lnTo>
                    <a:pt x="953262" y="680719"/>
                  </a:lnTo>
                  <a:lnTo>
                    <a:pt x="997469" y="671803"/>
                  </a:lnTo>
                  <a:lnTo>
                    <a:pt x="1033557" y="647488"/>
                  </a:lnTo>
                  <a:lnTo>
                    <a:pt x="1057882" y="611427"/>
                  </a:lnTo>
                  <a:lnTo>
                    <a:pt x="1066800" y="567270"/>
                  </a:lnTo>
                  <a:lnTo>
                    <a:pt x="1066800" y="113410"/>
                  </a:lnTo>
                  <a:lnTo>
                    <a:pt x="1057882" y="69276"/>
                  </a:lnTo>
                  <a:lnTo>
                    <a:pt x="1033557" y="33226"/>
                  </a:lnTo>
                  <a:lnTo>
                    <a:pt x="997469" y="8915"/>
                  </a:lnTo>
                  <a:lnTo>
                    <a:pt x="953262" y="0"/>
                  </a:lnTo>
                  <a:close/>
                </a:path>
              </a:pathLst>
            </a:custGeom>
            <a:solidFill>
              <a:srgbClr val="92AA4B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065397" y="5025516"/>
              <a:ext cx="1066800" cy="680720"/>
            </a:xfrm>
            <a:custGeom>
              <a:avLst/>
              <a:gdLst/>
              <a:ahLst/>
              <a:cxnLst/>
              <a:rect l="l" t="t" r="r" b="b"/>
              <a:pathLst>
                <a:path w="1066800" h="680720">
                  <a:moveTo>
                    <a:pt x="0" y="113410"/>
                  </a:moveTo>
                  <a:lnTo>
                    <a:pt x="8915" y="69276"/>
                  </a:lnTo>
                  <a:lnTo>
                    <a:pt x="33226" y="33226"/>
                  </a:lnTo>
                  <a:lnTo>
                    <a:pt x="69276" y="8915"/>
                  </a:lnTo>
                  <a:lnTo>
                    <a:pt x="113411" y="0"/>
                  </a:lnTo>
                  <a:lnTo>
                    <a:pt x="953262" y="0"/>
                  </a:lnTo>
                  <a:lnTo>
                    <a:pt x="997469" y="8915"/>
                  </a:lnTo>
                  <a:lnTo>
                    <a:pt x="1033557" y="33226"/>
                  </a:lnTo>
                  <a:lnTo>
                    <a:pt x="1057882" y="69276"/>
                  </a:lnTo>
                  <a:lnTo>
                    <a:pt x="1066800" y="113410"/>
                  </a:lnTo>
                  <a:lnTo>
                    <a:pt x="1066800" y="567270"/>
                  </a:lnTo>
                  <a:lnTo>
                    <a:pt x="1057882" y="611427"/>
                  </a:lnTo>
                  <a:lnTo>
                    <a:pt x="1033557" y="647488"/>
                  </a:lnTo>
                  <a:lnTo>
                    <a:pt x="997469" y="671803"/>
                  </a:lnTo>
                  <a:lnTo>
                    <a:pt x="953262" y="680719"/>
                  </a:lnTo>
                  <a:lnTo>
                    <a:pt x="113411" y="680719"/>
                  </a:lnTo>
                  <a:lnTo>
                    <a:pt x="69276" y="671803"/>
                  </a:lnTo>
                  <a:lnTo>
                    <a:pt x="33226" y="647488"/>
                  </a:lnTo>
                  <a:lnTo>
                    <a:pt x="8915" y="611427"/>
                  </a:lnTo>
                  <a:lnTo>
                    <a:pt x="0" y="567270"/>
                  </a:lnTo>
                  <a:lnTo>
                    <a:pt x="0" y="113410"/>
                  </a:lnTo>
                  <a:close/>
                </a:path>
              </a:pathLst>
            </a:custGeom>
            <a:ln w="15875">
              <a:solidFill>
                <a:srgbClr val="6A7B3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60680" marR="5080">
              <a:lnSpc>
                <a:spcPct val="100000"/>
              </a:lnSpc>
              <a:spcBef>
                <a:spcPts val="100"/>
              </a:spcBef>
            </a:pPr>
            <a:r>
              <a:rPr dirty="0" spc="135"/>
              <a:t>Cách </a:t>
            </a:r>
            <a:r>
              <a:rPr dirty="0" spc="25"/>
              <a:t>th</a:t>
            </a:r>
            <a:r>
              <a:rPr dirty="0" spc="25">
                <a:latin typeface="Arial"/>
                <a:cs typeface="Arial"/>
              </a:rPr>
              <a:t>ứ</a:t>
            </a:r>
            <a:r>
              <a:rPr dirty="0" spc="25"/>
              <a:t>c </a:t>
            </a:r>
            <a:r>
              <a:rPr dirty="0" spc="-100"/>
              <a:t>t</a:t>
            </a:r>
            <a:r>
              <a:rPr dirty="0" spc="-100">
                <a:latin typeface="Arial"/>
                <a:cs typeface="Arial"/>
              </a:rPr>
              <a:t>ổ </a:t>
            </a:r>
            <a:r>
              <a:rPr dirty="0" spc="120"/>
              <a:t>ch</a:t>
            </a:r>
            <a:r>
              <a:rPr dirty="0" spc="120">
                <a:latin typeface="Arial"/>
                <a:cs typeface="Arial"/>
              </a:rPr>
              <a:t>ứ</a:t>
            </a:r>
            <a:r>
              <a:rPr dirty="0" spc="120"/>
              <a:t>c </a:t>
            </a:r>
            <a:r>
              <a:rPr dirty="0" spc="90"/>
              <a:t>v</a:t>
            </a:r>
            <a:r>
              <a:rPr dirty="0" spc="90">
                <a:latin typeface="Arial"/>
                <a:cs typeface="Arial"/>
              </a:rPr>
              <a:t>ấ</a:t>
            </a:r>
            <a:r>
              <a:rPr dirty="0" spc="90"/>
              <a:t>n </a:t>
            </a:r>
            <a:r>
              <a:rPr dirty="0" spc="75"/>
              <a:t>đ</a:t>
            </a:r>
            <a:r>
              <a:rPr dirty="0" spc="75">
                <a:latin typeface="Arial"/>
                <a:cs typeface="Arial"/>
              </a:rPr>
              <a:t>ề  </a:t>
            </a:r>
            <a:r>
              <a:rPr dirty="0" spc="160"/>
              <a:t>STEM </a:t>
            </a:r>
            <a:r>
              <a:rPr dirty="0" spc="80"/>
              <a:t>trong </a:t>
            </a:r>
            <a:r>
              <a:rPr dirty="0" spc="125"/>
              <a:t>ch</a:t>
            </a:r>
            <a:r>
              <a:rPr dirty="0" spc="125">
                <a:latin typeface="Arial"/>
                <a:cs typeface="Arial"/>
              </a:rPr>
              <a:t>ươ</a:t>
            </a:r>
            <a:r>
              <a:rPr dirty="0" spc="125"/>
              <a:t>ng </a:t>
            </a:r>
            <a:r>
              <a:rPr dirty="0" spc="-20"/>
              <a:t>trình</a:t>
            </a:r>
            <a:r>
              <a:rPr dirty="0" spc="-715"/>
              <a:t> </a:t>
            </a:r>
            <a:r>
              <a:rPr dirty="0" spc="95"/>
              <a:t>h</a:t>
            </a:r>
            <a:r>
              <a:rPr dirty="0" spc="95">
                <a:latin typeface="Arial"/>
                <a:cs typeface="Arial"/>
              </a:rPr>
              <a:t>ọ</a:t>
            </a:r>
            <a:r>
              <a:rPr dirty="0" spc="95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5355" y="1868906"/>
            <a:ext cx="5732780" cy="646430"/>
          </a:xfrm>
          <a:prstGeom prst="rect">
            <a:avLst/>
          </a:prstGeom>
          <a:solidFill>
            <a:srgbClr val="FFFFFF"/>
          </a:solidFill>
          <a:ln w="15875">
            <a:solidFill>
              <a:srgbClr val="A42F0F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1440" marR="461645">
              <a:lnSpc>
                <a:spcPct val="100000"/>
              </a:lnSpc>
              <a:spcBef>
                <a:spcPts val="315"/>
              </a:spcBef>
            </a:pPr>
            <a:r>
              <a:rPr dirty="0" sz="1800" spc="25">
                <a:latin typeface="Trebuchet MS"/>
                <a:cs typeface="Trebuchet MS"/>
              </a:rPr>
              <a:t>6)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20">
                <a:latin typeface="Trebuchet MS"/>
                <a:cs typeface="Trebuchet MS"/>
              </a:rPr>
              <a:t>Liên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-35">
                <a:latin typeface="Trebuchet MS"/>
                <a:cs typeface="Trebuchet MS"/>
              </a:rPr>
              <a:t>k</a:t>
            </a:r>
            <a:r>
              <a:rPr dirty="0" sz="1800" spc="-35">
                <a:latin typeface="Arial"/>
                <a:cs typeface="Arial"/>
              </a:rPr>
              <a:t>ế</a:t>
            </a:r>
            <a:r>
              <a:rPr dirty="0" sz="1800" spc="-35">
                <a:latin typeface="Trebuchet MS"/>
                <a:cs typeface="Trebuchet MS"/>
              </a:rPr>
              <a:t>t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235">
                <a:latin typeface="Trebuchet MS"/>
                <a:cs typeface="Trebuchet MS"/>
              </a:rPr>
              <a:t>–</a:t>
            </a:r>
            <a:r>
              <a:rPr dirty="0" sz="1800" spc="-50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t</a:t>
            </a:r>
            <a:r>
              <a:rPr dirty="0" sz="1800" spc="-70">
                <a:latin typeface="Arial"/>
                <a:cs typeface="Arial"/>
              </a:rPr>
              <a:t>ấ</a:t>
            </a:r>
            <a:r>
              <a:rPr dirty="0" sz="1800" spc="-70">
                <a:latin typeface="Trebuchet MS"/>
                <a:cs typeface="Trebuchet MS"/>
              </a:rPr>
              <a:t>t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45">
                <a:latin typeface="Arial"/>
                <a:cs typeface="Arial"/>
              </a:rPr>
              <a:t>ả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75">
                <a:latin typeface="Trebuchet MS"/>
                <a:cs typeface="Trebuchet MS"/>
              </a:rPr>
              <a:t>các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70">
                <a:latin typeface="Trebuchet MS"/>
                <a:cs typeface="Trebuchet MS"/>
              </a:rPr>
              <a:t>môn</a:t>
            </a:r>
            <a:r>
              <a:rPr dirty="0" sz="1800" spc="-60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h</a:t>
            </a:r>
            <a:r>
              <a:rPr dirty="0" sz="1800" spc="45">
                <a:latin typeface="Arial"/>
                <a:cs typeface="Arial"/>
              </a:rPr>
              <a:t>ọ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-45">
                <a:latin typeface="Trebuchet MS"/>
                <a:cs typeface="Trebuchet MS"/>
              </a:rPr>
              <a:t> </a:t>
            </a:r>
            <a:r>
              <a:rPr dirty="0" sz="1800" spc="40">
                <a:latin typeface="Trebuchet MS"/>
                <a:cs typeface="Trebuchet MS"/>
              </a:rPr>
              <a:t>đ</a:t>
            </a:r>
            <a:r>
              <a:rPr dirty="0" sz="1800" spc="40">
                <a:latin typeface="Arial"/>
                <a:cs typeface="Arial"/>
              </a:rPr>
              <a:t>ượ</a:t>
            </a:r>
            <a:r>
              <a:rPr dirty="0" sz="1800" spc="40">
                <a:latin typeface="Trebuchet MS"/>
                <a:cs typeface="Trebuchet MS"/>
              </a:rPr>
              <a:t>c</a:t>
            </a:r>
            <a:r>
              <a:rPr dirty="0" sz="1800" spc="-55">
                <a:latin typeface="Trebuchet MS"/>
                <a:cs typeface="Trebuchet MS"/>
              </a:rPr>
              <a:t> </a:t>
            </a:r>
            <a:r>
              <a:rPr dirty="0" sz="1800" spc="-70">
                <a:latin typeface="Trebuchet MS"/>
                <a:cs typeface="Trebuchet MS"/>
              </a:rPr>
              <a:t>t</a:t>
            </a:r>
            <a:r>
              <a:rPr dirty="0" sz="1800" spc="-70">
                <a:latin typeface="Arial"/>
                <a:cs typeface="Arial"/>
              </a:rPr>
              <a:t>ấ</a:t>
            </a:r>
            <a:r>
              <a:rPr dirty="0" sz="1800" spc="-70">
                <a:latin typeface="Trebuchet MS"/>
                <a:cs typeface="Trebuchet MS"/>
              </a:rPr>
              <a:t>t</a:t>
            </a:r>
            <a:r>
              <a:rPr dirty="0" sz="1800" spc="-25">
                <a:latin typeface="Trebuchet MS"/>
                <a:cs typeface="Trebuchet MS"/>
              </a:rPr>
              <a:t> </a:t>
            </a:r>
            <a:r>
              <a:rPr dirty="0" sz="1800" spc="45">
                <a:latin typeface="Trebuchet MS"/>
                <a:cs typeface="Trebuchet MS"/>
              </a:rPr>
              <a:t>c</a:t>
            </a:r>
            <a:r>
              <a:rPr dirty="0" sz="1800" spc="45">
                <a:latin typeface="Arial"/>
                <a:cs typeface="Arial"/>
              </a:rPr>
              <a:t>ả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60">
                <a:latin typeface="Trebuchet MS"/>
                <a:cs typeface="Trebuchet MS"/>
              </a:rPr>
              <a:t>giáo  </a:t>
            </a:r>
            <a:r>
              <a:rPr dirty="0" sz="1800" spc="30">
                <a:latin typeface="Trebuchet MS"/>
                <a:cs typeface="Trebuchet MS"/>
              </a:rPr>
              <a:t>viên </a:t>
            </a:r>
            <a:r>
              <a:rPr dirty="0" sz="1800" spc="60">
                <a:latin typeface="Trebuchet MS"/>
                <a:cs typeface="Trebuchet MS"/>
              </a:rPr>
              <a:t>gi</a:t>
            </a:r>
            <a:r>
              <a:rPr dirty="0" sz="1800" spc="60">
                <a:latin typeface="Arial"/>
                <a:cs typeface="Arial"/>
              </a:rPr>
              <a:t>ả</a:t>
            </a:r>
            <a:r>
              <a:rPr dirty="0" sz="1800" spc="60">
                <a:latin typeface="Trebuchet MS"/>
                <a:cs typeface="Trebuchet MS"/>
              </a:rPr>
              <a:t>ng </a:t>
            </a:r>
            <a:r>
              <a:rPr dirty="0" sz="1800" spc="45">
                <a:latin typeface="Trebuchet MS"/>
                <a:cs typeface="Trebuchet MS"/>
              </a:rPr>
              <a:t>d</a:t>
            </a:r>
            <a:r>
              <a:rPr dirty="0" sz="1800" spc="45">
                <a:latin typeface="Arial"/>
                <a:cs typeface="Arial"/>
              </a:rPr>
              <a:t>ậ</a:t>
            </a:r>
            <a:r>
              <a:rPr dirty="0" sz="1800" spc="45">
                <a:latin typeface="Trebuchet MS"/>
                <a:cs typeface="Trebuchet MS"/>
              </a:rPr>
              <a:t>y</a:t>
            </a:r>
            <a:r>
              <a:rPr dirty="0" sz="1800" spc="-380">
                <a:latin typeface="Trebuchet MS"/>
                <a:cs typeface="Trebuchet MS"/>
              </a:rPr>
              <a:t> </a:t>
            </a:r>
            <a:r>
              <a:rPr dirty="0" sz="1800" spc="-40">
                <a:latin typeface="Trebuchet MS"/>
                <a:cs typeface="Trebuchet MS"/>
              </a:rPr>
              <a:t>(ví </a:t>
            </a:r>
            <a:r>
              <a:rPr dirty="0" sz="1800" spc="-60">
                <a:latin typeface="Trebuchet MS"/>
                <a:cs typeface="Trebuchet MS"/>
              </a:rPr>
              <a:t>d</a:t>
            </a:r>
            <a:r>
              <a:rPr dirty="0" sz="1800" spc="-60">
                <a:latin typeface="Arial"/>
                <a:cs typeface="Arial"/>
              </a:rPr>
              <a:t>ụ</a:t>
            </a:r>
            <a:r>
              <a:rPr dirty="0" sz="1800" spc="-60">
                <a:latin typeface="Trebuchet MS"/>
                <a:cs typeface="Trebuchet MS"/>
              </a:rPr>
              <a:t>: </a:t>
            </a:r>
            <a:r>
              <a:rPr dirty="0" sz="1800" spc="10">
                <a:latin typeface="Trebuchet MS"/>
                <a:cs typeface="Trebuchet MS"/>
              </a:rPr>
              <a:t>ch</a:t>
            </a:r>
            <a:r>
              <a:rPr dirty="0" sz="1800" spc="10">
                <a:latin typeface="Arial"/>
                <a:cs typeface="Arial"/>
              </a:rPr>
              <a:t>ấ</a:t>
            </a:r>
            <a:r>
              <a:rPr dirty="0" sz="1800" spc="10">
                <a:latin typeface="Trebuchet MS"/>
                <a:cs typeface="Trebuchet MS"/>
              </a:rPr>
              <a:t>t </a:t>
            </a:r>
            <a:r>
              <a:rPr dirty="0" sz="1800" spc="25">
                <a:latin typeface="Trebuchet MS"/>
                <a:cs typeface="Trebuchet MS"/>
              </a:rPr>
              <a:t>l</a:t>
            </a:r>
            <a:r>
              <a:rPr dirty="0" sz="1800" spc="25">
                <a:latin typeface="Arial"/>
                <a:cs typeface="Arial"/>
              </a:rPr>
              <a:t>ượ</a:t>
            </a:r>
            <a:r>
              <a:rPr dirty="0" sz="1800" spc="25">
                <a:latin typeface="Trebuchet MS"/>
                <a:cs typeface="Trebuchet MS"/>
              </a:rPr>
              <a:t>ng </a:t>
            </a:r>
            <a:r>
              <a:rPr dirty="0" sz="1800" spc="5">
                <a:latin typeface="Trebuchet MS"/>
                <a:cs typeface="Trebuchet MS"/>
              </a:rPr>
              <a:t>n</a:t>
            </a:r>
            <a:r>
              <a:rPr dirty="0" sz="1800" spc="5">
                <a:latin typeface="Arial"/>
                <a:cs typeface="Arial"/>
              </a:rPr>
              <a:t>ướ</a:t>
            </a:r>
            <a:r>
              <a:rPr dirty="0" sz="1800" spc="5">
                <a:latin typeface="Trebuchet MS"/>
                <a:cs typeface="Trebuchet MS"/>
              </a:rPr>
              <a:t>c)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77418" y="3610927"/>
            <a:ext cx="1263015" cy="1257300"/>
            <a:chOff x="577418" y="3610927"/>
            <a:chExt cx="1263015" cy="1257300"/>
          </a:xfrm>
        </p:grpSpPr>
        <p:sp>
          <p:nvSpPr>
            <p:cNvPr id="5" name="object 5"/>
            <p:cNvSpPr/>
            <p:nvPr/>
          </p:nvSpPr>
          <p:spPr>
            <a:xfrm>
              <a:off x="585355" y="3618865"/>
              <a:ext cx="1247140" cy="1241425"/>
            </a:xfrm>
            <a:custGeom>
              <a:avLst/>
              <a:gdLst/>
              <a:ahLst/>
              <a:cxnLst/>
              <a:rect l="l" t="t" r="r" b="b"/>
              <a:pathLst>
                <a:path w="1247139" h="1241425">
                  <a:moveTo>
                    <a:pt x="1039990" y="0"/>
                  </a:moveTo>
                  <a:lnTo>
                    <a:pt x="206895" y="0"/>
                  </a:lnTo>
                  <a:lnTo>
                    <a:pt x="159457" y="5461"/>
                  </a:lnTo>
                  <a:lnTo>
                    <a:pt x="115909" y="21020"/>
                  </a:lnTo>
                  <a:lnTo>
                    <a:pt x="77494" y="45436"/>
                  </a:lnTo>
                  <a:lnTo>
                    <a:pt x="45453" y="77470"/>
                  </a:lnTo>
                  <a:lnTo>
                    <a:pt x="21029" y="115882"/>
                  </a:lnTo>
                  <a:lnTo>
                    <a:pt x="5464" y="159433"/>
                  </a:lnTo>
                  <a:lnTo>
                    <a:pt x="0" y="206883"/>
                  </a:lnTo>
                  <a:lnTo>
                    <a:pt x="0" y="1034415"/>
                  </a:lnTo>
                  <a:lnTo>
                    <a:pt x="5464" y="1081864"/>
                  </a:lnTo>
                  <a:lnTo>
                    <a:pt x="21029" y="1125415"/>
                  </a:lnTo>
                  <a:lnTo>
                    <a:pt x="45453" y="1163827"/>
                  </a:lnTo>
                  <a:lnTo>
                    <a:pt x="77494" y="1195861"/>
                  </a:lnTo>
                  <a:lnTo>
                    <a:pt x="115909" y="1220277"/>
                  </a:lnTo>
                  <a:lnTo>
                    <a:pt x="159457" y="1235836"/>
                  </a:lnTo>
                  <a:lnTo>
                    <a:pt x="206895" y="1241298"/>
                  </a:lnTo>
                  <a:lnTo>
                    <a:pt x="1039990" y="1241298"/>
                  </a:lnTo>
                  <a:lnTo>
                    <a:pt x="1087439" y="1235836"/>
                  </a:lnTo>
                  <a:lnTo>
                    <a:pt x="1130990" y="1220277"/>
                  </a:lnTo>
                  <a:lnTo>
                    <a:pt x="1169402" y="1195861"/>
                  </a:lnTo>
                  <a:lnTo>
                    <a:pt x="1201436" y="1163827"/>
                  </a:lnTo>
                  <a:lnTo>
                    <a:pt x="1225852" y="1125415"/>
                  </a:lnTo>
                  <a:lnTo>
                    <a:pt x="1241411" y="1081864"/>
                  </a:lnTo>
                  <a:lnTo>
                    <a:pt x="1246873" y="1034415"/>
                  </a:lnTo>
                  <a:lnTo>
                    <a:pt x="1246873" y="206883"/>
                  </a:lnTo>
                  <a:lnTo>
                    <a:pt x="1241411" y="159433"/>
                  </a:lnTo>
                  <a:lnTo>
                    <a:pt x="1225852" y="115882"/>
                  </a:lnTo>
                  <a:lnTo>
                    <a:pt x="1201436" y="77470"/>
                  </a:lnTo>
                  <a:lnTo>
                    <a:pt x="1169402" y="45436"/>
                  </a:lnTo>
                  <a:lnTo>
                    <a:pt x="1130990" y="21020"/>
                  </a:lnTo>
                  <a:lnTo>
                    <a:pt x="1087439" y="5461"/>
                  </a:lnTo>
                  <a:lnTo>
                    <a:pt x="1039990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85355" y="3618865"/>
              <a:ext cx="1247140" cy="1241425"/>
            </a:xfrm>
            <a:custGeom>
              <a:avLst/>
              <a:gdLst/>
              <a:ahLst/>
              <a:cxnLst/>
              <a:rect l="l" t="t" r="r" b="b"/>
              <a:pathLst>
                <a:path w="1247139" h="1241425">
                  <a:moveTo>
                    <a:pt x="0" y="206883"/>
                  </a:moveTo>
                  <a:lnTo>
                    <a:pt x="5464" y="159433"/>
                  </a:lnTo>
                  <a:lnTo>
                    <a:pt x="21029" y="115882"/>
                  </a:lnTo>
                  <a:lnTo>
                    <a:pt x="45453" y="77470"/>
                  </a:lnTo>
                  <a:lnTo>
                    <a:pt x="77494" y="45436"/>
                  </a:lnTo>
                  <a:lnTo>
                    <a:pt x="115909" y="21020"/>
                  </a:lnTo>
                  <a:lnTo>
                    <a:pt x="159457" y="5461"/>
                  </a:lnTo>
                  <a:lnTo>
                    <a:pt x="206895" y="0"/>
                  </a:lnTo>
                  <a:lnTo>
                    <a:pt x="1039990" y="0"/>
                  </a:lnTo>
                  <a:lnTo>
                    <a:pt x="1087439" y="5461"/>
                  </a:lnTo>
                  <a:lnTo>
                    <a:pt x="1130990" y="21020"/>
                  </a:lnTo>
                  <a:lnTo>
                    <a:pt x="1169402" y="45436"/>
                  </a:lnTo>
                  <a:lnTo>
                    <a:pt x="1201436" y="77470"/>
                  </a:lnTo>
                  <a:lnTo>
                    <a:pt x="1225852" y="115882"/>
                  </a:lnTo>
                  <a:lnTo>
                    <a:pt x="1241411" y="159433"/>
                  </a:lnTo>
                  <a:lnTo>
                    <a:pt x="1246873" y="206883"/>
                  </a:lnTo>
                  <a:lnTo>
                    <a:pt x="1246873" y="1034415"/>
                  </a:lnTo>
                  <a:lnTo>
                    <a:pt x="1241411" y="1081864"/>
                  </a:lnTo>
                  <a:lnTo>
                    <a:pt x="1225852" y="1125415"/>
                  </a:lnTo>
                  <a:lnTo>
                    <a:pt x="1201436" y="1163827"/>
                  </a:lnTo>
                  <a:lnTo>
                    <a:pt x="1169402" y="1195861"/>
                  </a:lnTo>
                  <a:lnTo>
                    <a:pt x="1130990" y="1220277"/>
                  </a:lnTo>
                  <a:lnTo>
                    <a:pt x="1087439" y="1235836"/>
                  </a:lnTo>
                  <a:lnTo>
                    <a:pt x="1039990" y="1241298"/>
                  </a:lnTo>
                  <a:lnTo>
                    <a:pt x="206895" y="1241298"/>
                  </a:lnTo>
                  <a:lnTo>
                    <a:pt x="159457" y="1235836"/>
                  </a:lnTo>
                  <a:lnTo>
                    <a:pt x="115909" y="1220277"/>
                  </a:lnTo>
                  <a:lnTo>
                    <a:pt x="77494" y="1195861"/>
                  </a:lnTo>
                  <a:lnTo>
                    <a:pt x="45453" y="1163827"/>
                  </a:lnTo>
                  <a:lnTo>
                    <a:pt x="21029" y="1125415"/>
                  </a:lnTo>
                  <a:lnTo>
                    <a:pt x="5464" y="1081864"/>
                  </a:lnTo>
                  <a:lnTo>
                    <a:pt x="0" y="1034415"/>
                  </a:lnTo>
                  <a:lnTo>
                    <a:pt x="0" y="206883"/>
                  </a:lnTo>
                  <a:close/>
                </a:path>
              </a:pathLst>
            </a:custGeom>
            <a:ln w="15874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/>
          <p:cNvGrpSpPr/>
          <p:nvPr/>
        </p:nvGrpSpPr>
        <p:grpSpPr>
          <a:xfrm>
            <a:off x="1970785" y="3661092"/>
            <a:ext cx="1546225" cy="1155065"/>
            <a:chOff x="1970785" y="3661092"/>
            <a:chExt cx="1546225" cy="1155065"/>
          </a:xfrm>
        </p:grpSpPr>
        <p:sp>
          <p:nvSpPr>
            <p:cNvPr id="8" name="object 8"/>
            <p:cNvSpPr/>
            <p:nvPr/>
          </p:nvSpPr>
          <p:spPr>
            <a:xfrm>
              <a:off x="2261742" y="3669029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39" h="1139189">
                  <a:moveTo>
                    <a:pt x="1057147" y="0"/>
                  </a:moveTo>
                  <a:lnTo>
                    <a:pt x="189864" y="0"/>
                  </a:lnTo>
                  <a:lnTo>
                    <a:pt x="139376" y="6778"/>
                  </a:lnTo>
                  <a:lnTo>
                    <a:pt x="94017" y="25908"/>
                  </a:lnTo>
                  <a:lnTo>
                    <a:pt x="55594" y="55578"/>
                  </a:lnTo>
                  <a:lnTo>
                    <a:pt x="25912" y="93980"/>
                  </a:lnTo>
                  <a:lnTo>
                    <a:pt x="6779" y="139303"/>
                  </a:lnTo>
                  <a:lnTo>
                    <a:pt x="0" y="189738"/>
                  </a:lnTo>
                  <a:lnTo>
                    <a:pt x="0" y="948944"/>
                  </a:lnTo>
                  <a:lnTo>
                    <a:pt x="6779" y="999432"/>
                  </a:lnTo>
                  <a:lnTo>
                    <a:pt x="25912" y="1044791"/>
                  </a:lnTo>
                  <a:lnTo>
                    <a:pt x="55594" y="1083214"/>
                  </a:lnTo>
                  <a:lnTo>
                    <a:pt x="94017" y="1112896"/>
                  </a:lnTo>
                  <a:lnTo>
                    <a:pt x="139376" y="1132029"/>
                  </a:lnTo>
                  <a:lnTo>
                    <a:pt x="189864" y="1138809"/>
                  </a:lnTo>
                  <a:lnTo>
                    <a:pt x="1057147" y="1138809"/>
                  </a:lnTo>
                  <a:lnTo>
                    <a:pt x="1107582" y="1132029"/>
                  </a:lnTo>
                  <a:lnTo>
                    <a:pt x="1152905" y="1112896"/>
                  </a:lnTo>
                  <a:lnTo>
                    <a:pt x="1191307" y="1083214"/>
                  </a:lnTo>
                  <a:lnTo>
                    <a:pt x="1220977" y="1044791"/>
                  </a:lnTo>
                  <a:lnTo>
                    <a:pt x="1240107" y="999432"/>
                  </a:lnTo>
                  <a:lnTo>
                    <a:pt x="1246885" y="948944"/>
                  </a:lnTo>
                  <a:lnTo>
                    <a:pt x="1246885" y="189738"/>
                  </a:lnTo>
                  <a:lnTo>
                    <a:pt x="1240107" y="139303"/>
                  </a:lnTo>
                  <a:lnTo>
                    <a:pt x="1220978" y="93980"/>
                  </a:lnTo>
                  <a:lnTo>
                    <a:pt x="1191307" y="55578"/>
                  </a:lnTo>
                  <a:lnTo>
                    <a:pt x="1152906" y="25908"/>
                  </a:lnTo>
                  <a:lnTo>
                    <a:pt x="1107582" y="6778"/>
                  </a:lnTo>
                  <a:lnTo>
                    <a:pt x="1057147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261742" y="3669029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39" h="1139189">
                  <a:moveTo>
                    <a:pt x="0" y="189738"/>
                  </a:moveTo>
                  <a:lnTo>
                    <a:pt x="6779" y="139303"/>
                  </a:lnTo>
                  <a:lnTo>
                    <a:pt x="25912" y="93980"/>
                  </a:lnTo>
                  <a:lnTo>
                    <a:pt x="55594" y="55578"/>
                  </a:lnTo>
                  <a:lnTo>
                    <a:pt x="94017" y="25908"/>
                  </a:lnTo>
                  <a:lnTo>
                    <a:pt x="139376" y="6778"/>
                  </a:lnTo>
                  <a:lnTo>
                    <a:pt x="189864" y="0"/>
                  </a:lnTo>
                  <a:lnTo>
                    <a:pt x="1057147" y="0"/>
                  </a:lnTo>
                  <a:lnTo>
                    <a:pt x="1107582" y="6778"/>
                  </a:lnTo>
                  <a:lnTo>
                    <a:pt x="1152906" y="25908"/>
                  </a:lnTo>
                  <a:lnTo>
                    <a:pt x="1191307" y="55578"/>
                  </a:lnTo>
                  <a:lnTo>
                    <a:pt x="1220978" y="93980"/>
                  </a:lnTo>
                  <a:lnTo>
                    <a:pt x="1240107" y="139303"/>
                  </a:lnTo>
                  <a:lnTo>
                    <a:pt x="1246885" y="189738"/>
                  </a:lnTo>
                  <a:lnTo>
                    <a:pt x="1246885" y="948944"/>
                  </a:lnTo>
                  <a:lnTo>
                    <a:pt x="1240107" y="999432"/>
                  </a:lnTo>
                  <a:lnTo>
                    <a:pt x="1220977" y="1044791"/>
                  </a:lnTo>
                  <a:lnTo>
                    <a:pt x="1191307" y="1083214"/>
                  </a:lnTo>
                  <a:lnTo>
                    <a:pt x="1152905" y="1112896"/>
                  </a:lnTo>
                  <a:lnTo>
                    <a:pt x="1107582" y="1132029"/>
                  </a:lnTo>
                  <a:lnTo>
                    <a:pt x="1057147" y="1138809"/>
                  </a:lnTo>
                  <a:lnTo>
                    <a:pt x="189864" y="1138809"/>
                  </a:lnTo>
                  <a:lnTo>
                    <a:pt x="139376" y="1132029"/>
                  </a:lnTo>
                  <a:lnTo>
                    <a:pt x="94017" y="1112896"/>
                  </a:lnTo>
                  <a:lnTo>
                    <a:pt x="55594" y="1083214"/>
                  </a:lnTo>
                  <a:lnTo>
                    <a:pt x="25912" y="1044791"/>
                  </a:lnTo>
                  <a:lnTo>
                    <a:pt x="6779" y="999432"/>
                  </a:lnTo>
                  <a:lnTo>
                    <a:pt x="0" y="948944"/>
                  </a:lnTo>
                  <a:lnTo>
                    <a:pt x="0" y="189738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970785" y="4073397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5" h="314325">
                  <a:moveTo>
                    <a:pt x="134238" y="0"/>
                  </a:moveTo>
                  <a:lnTo>
                    <a:pt x="134238" y="62864"/>
                  </a:lnTo>
                  <a:lnTo>
                    <a:pt x="0" y="62864"/>
                  </a:lnTo>
                  <a:lnTo>
                    <a:pt x="0" y="251078"/>
                  </a:lnTo>
                  <a:lnTo>
                    <a:pt x="134238" y="251078"/>
                  </a:lnTo>
                  <a:lnTo>
                    <a:pt x="134238" y="313944"/>
                  </a:lnTo>
                  <a:lnTo>
                    <a:pt x="268350" y="156971"/>
                  </a:lnTo>
                  <a:lnTo>
                    <a:pt x="134238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1" name="object 11"/>
          <p:cNvGrpSpPr/>
          <p:nvPr/>
        </p:nvGrpSpPr>
        <p:grpSpPr>
          <a:xfrm>
            <a:off x="3674871" y="3727894"/>
            <a:ext cx="1546225" cy="1155065"/>
            <a:chOff x="3674871" y="3727894"/>
            <a:chExt cx="1546225" cy="1155065"/>
          </a:xfrm>
        </p:grpSpPr>
        <p:sp>
          <p:nvSpPr>
            <p:cNvPr id="12" name="object 12"/>
            <p:cNvSpPr/>
            <p:nvPr/>
          </p:nvSpPr>
          <p:spPr>
            <a:xfrm>
              <a:off x="3965828" y="3735832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39" h="1139189">
                  <a:moveTo>
                    <a:pt x="1057148" y="0"/>
                  </a:moveTo>
                  <a:lnTo>
                    <a:pt x="189865" y="0"/>
                  </a:lnTo>
                  <a:lnTo>
                    <a:pt x="139376" y="6779"/>
                  </a:lnTo>
                  <a:lnTo>
                    <a:pt x="94017" y="25912"/>
                  </a:lnTo>
                  <a:lnTo>
                    <a:pt x="55594" y="55594"/>
                  </a:lnTo>
                  <a:lnTo>
                    <a:pt x="25912" y="94017"/>
                  </a:lnTo>
                  <a:lnTo>
                    <a:pt x="6779" y="139376"/>
                  </a:lnTo>
                  <a:lnTo>
                    <a:pt x="0" y="189865"/>
                  </a:lnTo>
                  <a:lnTo>
                    <a:pt x="0" y="949071"/>
                  </a:lnTo>
                  <a:lnTo>
                    <a:pt x="6779" y="999505"/>
                  </a:lnTo>
                  <a:lnTo>
                    <a:pt x="25912" y="1044829"/>
                  </a:lnTo>
                  <a:lnTo>
                    <a:pt x="55594" y="1083230"/>
                  </a:lnTo>
                  <a:lnTo>
                    <a:pt x="94017" y="1112901"/>
                  </a:lnTo>
                  <a:lnTo>
                    <a:pt x="139376" y="1132030"/>
                  </a:lnTo>
                  <a:lnTo>
                    <a:pt x="189865" y="1138809"/>
                  </a:lnTo>
                  <a:lnTo>
                    <a:pt x="1057148" y="1138809"/>
                  </a:lnTo>
                  <a:lnTo>
                    <a:pt x="1107592" y="1132030"/>
                  </a:lnTo>
                  <a:lnTo>
                    <a:pt x="1152938" y="1112901"/>
                  </a:lnTo>
                  <a:lnTo>
                    <a:pt x="1191371" y="1083230"/>
                  </a:lnTo>
                  <a:lnTo>
                    <a:pt x="1221072" y="1044829"/>
                  </a:lnTo>
                  <a:lnTo>
                    <a:pt x="1240224" y="999505"/>
                  </a:lnTo>
                  <a:lnTo>
                    <a:pt x="1247013" y="949071"/>
                  </a:lnTo>
                  <a:lnTo>
                    <a:pt x="1247013" y="189865"/>
                  </a:lnTo>
                  <a:lnTo>
                    <a:pt x="1240224" y="139376"/>
                  </a:lnTo>
                  <a:lnTo>
                    <a:pt x="1221072" y="94017"/>
                  </a:lnTo>
                  <a:lnTo>
                    <a:pt x="1191371" y="55594"/>
                  </a:lnTo>
                  <a:lnTo>
                    <a:pt x="1152938" y="25912"/>
                  </a:lnTo>
                  <a:lnTo>
                    <a:pt x="1107592" y="6779"/>
                  </a:lnTo>
                  <a:lnTo>
                    <a:pt x="105714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965828" y="3735832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39" h="1139189">
                  <a:moveTo>
                    <a:pt x="0" y="189865"/>
                  </a:moveTo>
                  <a:lnTo>
                    <a:pt x="6779" y="139376"/>
                  </a:lnTo>
                  <a:lnTo>
                    <a:pt x="25912" y="94017"/>
                  </a:lnTo>
                  <a:lnTo>
                    <a:pt x="55594" y="55594"/>
                  </a:lnTo>
                  <a:lnTo>
                    <a:pt x="94017" y="25912"/>
                  </a:lnTo>
                  <a:lnTo>
                    <a:pt x="139376" y="6779"/>
                  </a:lnTo>
                  <a:lnTo>
                    <a:pt x="189865" y="0"/>
                  </a:lnTo>
                  <a:lnTo>
                    <a:pt x="1057148" y="0"/>
                  </a:lnTo>
                  <a:lnTo>
                    <a:pt x="1107592" y="6779"/>
                  </a:lnTo>
                  <a:lnTo>
                    <a:pt x="1152938" y="25912"/>
                  </a:lnTo>
                  <a:lnTo>
                    <a:pt x="1191371" y="55594"/>
                  </a:lnTo>
                  <a:lnTo>
                    <a:pt x="1221072" y="94017"/>
                  </a:lnTo>
                  <a:lnTo>
                    <a:pt x="1240224" y="139376"/>
                  </a:lnTo>
                  <a:lnTo>
                    <a:pt x="1247013" y="189865"/>
                  </a:lnTo>
                  <a:lnTo>
                    <a:pt x="1247013" y="949071"/>
                  </a:lnTo>
                  <a:lnTo>
                    <a:pt x="1240224" y="999505"/>
                  </a:lnTo>
                  <a:lnTo>
                    <a:pt x="1221072" y="1044829"/>
                  </a:lnTo>
                  <a:lnTo>
                    <a:pt x="1191371" y="1083230"/>
                  </a:lnTo>
                  <a:lnTo>
                    <a:pt x="1152938" y="1112901"/>
                  </a:lnTo>
                  <a:lnTo>
                    <a:pt x="1107592" y="1132030"/>
                  </a:lnTo>
                  <a:lnTo>
                    <a:pt x="1057148" y="1138809"/>
                  </a:lnTo>
                  <a:lnTo>
                    <a:pt x="189865" y="1138809"/>
                  </a:lnTo>
                  <a:lnTo>
                    <a:pt x="139376" y="1132030"/>
                  </a:lnTo>
                  <a:lnTo>
                    <a:pt x="94017" y="1112901"/>
                  </a:lnTo>
                  <a:lnTo>
                    <a:pt x="55594" y="1083230"/>
                  </a:lnTo>
                  <a:lnTo>
                    <a:pt x="25912" y="1044829"/>
                  </a:lnTo>
                  <a:lnTo>
                    <a:pt x="6779" y="999505"/>
                  </a:lnTo>
                  <a:lnTo>
                    <a:pt x="0" y="949071"/>
                  </a:lnTo>
                  <a:lnTo>
                    <a:pt x="0" y="189865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3674871" y="4140327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238" y="0"/>
                  </a:moveTo>
                  <a:lnTo>
                    <a:pt x="134238" y="62737"/>
                  </a:lnTo>
                  <a:lnTo>
                    <a:pt x="0" y="62737"/>
                  </a:lnTo>
                  <a:lnTo>
                    <a:pt x="0" y="251079"/>
                  </a:lnTo>
                  <a:lnTo>
                    <a:pt x="134238" y="251079"/>
                  </a:lnTo>
                  <a:lnTo>
                    <a:pt x="134238" y="313817"/>
                  </a:lnTo>
                  <a:lnTo>
                    <a:pt x="268350" y="156845"/>
                  </a:lnTo>
                  <a:lnTo>
                    <a:pt x="134238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5" name="object 15"/>
          <p:cNvGrpSpPr/>
          <p:nvPr/>
        </p:nvGrpSpPr>
        <p:grpSpPr>
          <a:xfrm>
            <a:off x="5379084" y="3747198"/>
            <a:ext cx="1546225" cy="1155065"/>
            <a:chOff x="5379084" y="3747198"/>
            <a:chExt cx="1546225" cy="1155065"/>
          </a:xfrm>
        </p:grpSpPr>
        <p:sp>
          <p:nvSpPr>
            <p:cNvPr id="16" name="object 16"/>
            <p:cNvSpPr/>
            <p:nvPr/>
          </p:nvSpPr>
          <p:spPr>
            <a:xfrm>
              <a:off x="5670041" y="3755135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1057021" y="0"/>
                  </a:moveTo>
                  <a:lnTo>
                    <a:pt x="189737" y="0"/>
                  </a:lnTo>
                  <a:lnTo>
                    <a:pt x="139303" y="6778"/>
                  </a:lnTo>
                  <a:lnTo>
                    <a:pt x="93980" y="25907"/>
                  </a:lnTo>
                  <a:lnTo>
                    <a:pt x="55578" y="55578"/>
                  </a:lnTo>
                  <a:lnTo>
                    <a:pt x="25908" y="93980"/>
                  </a:lnTo>
                  <a:lnTo>
                    <a:pt x="6778" y="139303"/>
                  </a:lnTo>
                  <a:lnTo>
                    <a:pt x="0" y="189737"/>
                  </a:lnTo>
                  <a:lnTo>
                    <a:pt x="0" y="949070"/>
                  </a:lnTo>
                  <a:lnTo>
                    <a:pt x="6778" y="999505"/>
                  </a:lnTo>
                  <a:lnTo>
                    <a:pt x="25907" y="1044828"/>
                  </a:lnTo>
                  <a:lnTo>
                    <a:pt x="55578" y="1083230"/>
                  </a:lnTo>
                  <a:lnTo>
                    <a:pt x="93979" y="1112901"/>
                  </a:lnTo>
                  <a:lnTo>
                    <a:pt x="139303" y="1132030"/>
                  </a:lnTo>
                  <a:lnTo>
                    <a:pt x="189737" y="1138808"/>
                  </a:lnTo>
                  <a:lnTo>
                    <a:pt x="1057021" y="1138808"/>
                  </a:lnTo>
                  <a:lnTo>
                    <a:pt x="1107509" y="1132030"/>
                  </a:lnTo>
                  <a:lnTo>
                    <a:pt x="1152868" y="1112901"/>
                  </a:lnTo>
                  <a:lnTo>
                    <a:pt x="1191291" y="1083230"/>
                  </a:lnTo>
                  <a:lnTo>
                    <a:pt x="1220973" y="1044828"/>
                  </a:lnTo>
                  <a:lnTo>
                    <a:pt x="1240106" y="999505"/>
                  </a:lnTo>
                  <a:lnTo>
                    <a:pt x="1246886" y="949070"/>
                  </a:lnTo>
                  <a:lnTo>
                    <a:pt x="1246886" y="189737"/>
                  </a:lnTo>
                  <a:lnTo>
                    <a:pt x="1240106" y="139303"/>
                  </a:lnTo>
                  <a:lnTo>
                    <a:pt x="1220973" y="93980"/>
                  </a:lnTo>
                  <a:lnTo>
                    <a:pt x="1191291" y="55578"/>
                  </a:lnTo>
                  <a:lnTo>
                    <a:pt x="1152868" y="25907"/>
                  </a:lnTo>
                  <a:lnTo>
                    <a:pt x="1107509" y="6778"/>
                  </a:lnTo>
                  <a:lnTo>
                    <a:pt x="1057021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5670041" y="3755135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0" y="189737"/>
                  </a:moveTo>
                  <a:lnTo>
                    <a:pt x="6778" y="139303"/>
                  </a:lnTo>
                  <a:lnTo>
                    <a:pt x="25908" y="93980"/>
                  </a:lnTo>
                  <a:lnTo>
                    <a:pt x="55578" y="55578"/>
                  </a:lnTo>
                  <a:lnTo>
                    <a:pt x="93980" y="25907"/>
                  </a:lnTo>
                  <a:lnTo>
                    <a:pt x="139303" y="6778"/>
                  </a:lnTo>
                  <a:lnTo>
                    <a:pt x="189737" y="0"/>
                  </a:lnTo>
                  <a:lnTo>
                    <a:pt x="1057021" y="0"/>
                  </a:lnTo>
                  <a:lnTo>
                    <a:pt x="1107509" y="6778"/>
                  </a:lnTo>
                  <a:lnTo>
                    <a:pt x="1152868" y="25907"/>
                  </a:lnTo>
                  <a:lnTo>
                    <a:pt x="1191291" y="55578"/>
                  </a:lnTo>
                  <a:lnTo>
                    <a:pt x="1220973" y="93980"/>
                  </a:lnTo>
                  <a:lnTo>
                    <a:pt x="1240106" y="139303"/>
                  </a:lnTo>
                  <a:lnTo>
                    <a:pt x="1246886" y="189737"/>
                  </a:lnTo>
                  <a:lnTo>
                    <a:pt x="1246886" y="949070"/>
                  </a:lnTo>
                  <a:lnTo>
                    <a:pt x="1240106" y="999505"/>
                  </a:lnTo>
                  <a:lnTo>
                    <a:pt x="1220973" y="1044828"/>
                  </a:lnTo>
                  <a:lnTo>
                    <a:pt x="1191291" y="1083230"/>
                  </a:lnTo>
                  <a:lnTo>
                    <a:pt x="1152868" y="1112901"/>
                  </a:lnTo>
                  <a:lnTo>
                    <a:pt x="1107509" y="1132030"/>
                  </a:lnTo>
                  <a:lnTo>
                    <a:pt x="1057021" y="1138808"/>
                  </a:lnTo>
                  <a:lnTo>
                    <a:pt x="189737" y="1138808"/>
                  </a:lnTo>
                  <a:lnTo>
                    <a:pt x="139303" y="1132030"/>
                  </a:lnTo>
                  <a:lnTo>
                    <a:pt x="93979" y="1112901"/>
                  </a:lnTo>
                  <a:lnTo>
                    <a:pt x="55578" y="1083230"/>
                  </a:lnTo>
                  <a:lnTo>
                    <a:pt x="25907" y="1044828"/>
                  </a:lnTo>
                  <a:lnTo>
                    <a:pt x="6778" y="999505"/>
                  </a:lnTo>
                  <a:lnTo>
                    <a:pt x="0" y="949070"/>
                  </a:lnTo>
                  <a:lnTo>
                    <a:pt x="0" y="189737"/>
                  </a:lnTo>
                  <a:close/>
                </a:path>
              </a:pathLst>
            </a:custGeom>
            <a:ln w="15874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5379084" y="4159503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865"/>
                  </a:lnTo>
                  <a:lnTo>
                    <a:pt x="0" y="62865"/>
                  </a:lnTo>
                  <a:lnTo>
                    <a:pt x="0" y="251206"/>
                  </a:lnTo>
                  <a:lnTo>
                    <a:pt x="134112" y="251206"/>
                  </a:lnTo>
                  <a:lnTo>
                    <a:pt x="134112" y="313944"/>
                  </a:lnTo>
                  <a:lnTo>
                    <a:pt x="268224" y="156972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9" name="object 19"/>
          <p:cNvGrpSpPr/>
          <p:nvPr/>
        </p:nvGrpSpPr>
        <p:grpSpPr>
          <a:xfrm>
            <a:off x="7055484" y="3758374"/>
            <a:ext cx="1546225" cy="1155065"/>
            <a:chOff x="7055484" y="3758374"/>
            <a:chExt cx="1546225" cy="1155065"/>
          </a:xfrm>
        </p:grpSpPr>
        <p:sp>
          <p:nvSpPr>
            <p:cNvPr id="20" name="object 20"/>
            <p:cNvSpPr/>
            <p:nvPr/>
          </p:nvSpPr>
          <p:spPr>
            <a:xfrm>
              <a:off x="7346441" y="3766311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1057021" y="0"/>
                  </a:moveTo>
                  <a:lnTo>
                    <a:pt x="189737" y="0"/>
                  </a:lnTo>
                  <a:lnTo>
                    <a:pt x="139303" y="6779"/>
                  </a:lnTo>
                  <a:lnTo>
                    <a:pt x="93979" y="25912"/>
                  </a:lnTo>
                  <a:lnTo>
                    <a:pt x="55578" y="55594"/>
                  </a:lnTo>
                  <a:lnTo>
                    <a:pt x="25907" y="94017"/>
                  </a:lnTo>
                  <a:lnTo>
                    <a:pt x="6778" y="139376"/>
                  </a:lnTo>
                  <a:lnTo>
                    <a:pt x="0" y="189864"/>
                  </a:lnTo>
                  <a:lnTo>
                    <a:pt x="0" y="949070"/>
                  </a:lnTo>
                  <a:lnTo>
                    <a:pt x="6778" y="999505"/>
                  </a:lnTo>
                  <a:lnTo>
                    <a:pt x="25908" y="1044828"/>
                  </a:lnTo>
                  <a:lnTo>
                    <a:pt x="55578" y="1083230"/>
                  </a:lnTo>
                  <a:lnTo>
                    <a:pt x="93979" y="1112901"/>
                  </a:lnTo>
                  <a:lnTo>
                    <a:pt x="139303" y="1132030"/>
                  </a:lnTo>
                  <a:lnTo>
                    <a:pt x="189737" y="1138808"/>
                  </a:lnTo>
                  <a:lnTo>
                    <a:pt x="1057021" y="1138808"/>
                  </a:lnTo>
                  <a:lnTo>
                    <a:pt x="1107509" y="1132030"/>
                  </a:lnTo>
                  <a:lnTo>
                    <a:pt x="1152868" y="1112901"/>
                  </a:lnTo>
                  <a:lnTo>
                    <a:pt x="1191291" y="1083230"/>
                  </a:lnTo>
                  <a:lnTo>
                    <a:pt x="1220973" y="1044828"/>
                  </a:lnTo>
                  <a:lnTo>
                    <a:pt x="1240106" y="999505"/>
                  </a:lnTo>
                  <a:lnTo>
                    <a:pt x="1246885" y="949070"/>
                  </a:lnTo>
                  <a:lnTo>
                    <a:pt x="1246885" y="189864"/>
                  </a:lnTo>
                  <a:lnTo>
                    <a:pt x="1240106" y="139376"/>
                  </a:lnTo>
                  <a:lnTo>
                    <a:pt x="1220973" y="94017"/>
                  </a:lnTo>
                  <a:lnTo>
                    <a:pt x="1191291" y="55594"/>
                  </a:lnTo>
                  <a:lnTo>
                    <a:pt x="1152868" y="25912"/>
                  </a:lnTo>
                  <a:lnTo>
                    <a:pt x="1107509" y="6779"/>
                  </a:lnTo>
                  <a:lnTo>
                    <a:pt x="1057021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7346441" y="3766311"/>
              <a:ext cx="1247140" cy="1139190"/>
            </a:xfrm>
            <a:custGeom>
              <a:avLst/>
              <a:gdLst/>
              <a:ahLst/>
              <a:cxnLst/>
              <a:rect l="l" t="t" r="r" b="b"/>
              <a:pathLst>
                <a:path w="1247140" h="1139189">
                  <a:moveTo>
                    <a:pt x="0" y="189864"/>
                  </a:moveTo>
                  <a:lnTo>
                    <a:pt x="6778" y="139376"/>
                  </a:lnTo>
                  <a:lnTo>
                    <a:pt x="25907" y="94017"/>
                  </a:lnTo>
                  <a:lnTo>
                    <a:pt x="55578" y="55594"/>
                  </a:lnTo>
                  <a:lnTo>
                    <a:pt x="93979" y="25912"/>
                  </a:lnTo>
                  <a:lnTo>
                    <a:pt x="139303" y="6779"/>
                  </a:lnTo>
                  <a:lnTo>
                    <a:pt x="189737" y="0"/>
                  </a:lnTo>
                  <a:lnTo>
                    <a:pt x="1057021" y="0"/>
                  </a:lnTo>
                  <a:lnTo>
                    <a:pt x="1107509" y="6779"/>
                  </a:lnTo>
                  <a:lnTo>
                    <a:pt x="1152868" y="25912"/>
                  </a:lnTo>
                  <a:lnTo>
                    <a:pt x="1191291" y="55594"/>
                  </a:lnTo>
                  <a:lnTo>
                    <a:pt x="1220973" y="94017"/>
                  </a:lnTo>
                  <a:lnTo>
                    <a:pt x="1240106" y="139376"/>
                  </a:lnTo>
                  <a:lnTo>
                    <a:pt x="1246885" y="189864"/>
                  </a:lnTo>
                  <a:lnTo>
                    <a:pt x="1246885" y="949070"/>
                  </a:lnTo>
                  <a:lnTo>
                    <a:pt x="1240106" y="999505"/>
                  </a:lnTo>
                  <a:lnTo>
                    <a:pt x="1220973" y="1044828"/>
                  </a:lnTo>
                  <a:lnTo>
                    <a:pt x="1191291" y="1083230"/>
                  </a:lnTo>
                  <a:lnTo>
                    <a:pt x="1152868" y="1112901"/>
                  </a:lnTo>
                  <a:lnTo>
                    <a:pt x="1107509" y="1132030"/>
                  </a:lnTo>
                  <a:lnTo>
                    <a:pt x="1057021" y="1138808"/>
                  </a:lnTo>
                  <a:lnTo>
                    <a:pt x="189737" y="1138808"/>
                  </a:lnTo>
                  <a:lnTo>
                    <a:pt x="139303" y="1132030"/>
                  </a:lnTo>
                  <a:lnTo>
                    <a:pt x="93979" y="1112901"/>
                  </a:lnTo>
                  <a:lnTo>
                    <a:pt x="55578" y="1083230"/>
                  </a:lnTo>
                  <a:lnTo>
                    <a:pt x="25908" y="1044828"/>
                  </a:lnTo>
                  <a:lnTo>
                    <a:pt x="6778" y="999505"/>
                  </a:lnTo>
                  <a:lnTo>
                    <a:pt x="0" y="949070"/>
                  </a:lnTo>
                  <a:lnTo>
                    <a:pt x="0" y="189864"/>
                  </a:lnTo>
                  <a:close/>
                </a:path>
              </a:pathLst>
            </a:custGeom>
            <a:ln w="15875">
              <a:solidFill>
                <a:srgbClr val="781F0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7055484" y="4170806"/>
              <a:ext cx="268605" cy="314325"/>
            </a:xfrm>
            <a:custGeom>
              <a:avLst/>
              <a:gdLst/>
              <a:ahLst/>
              <a:cxnLst/>
              <a:rect l="l" t="t" r="r" b="b"/>
              <a:pathLst>
                <a:path w="268604" h="314325">
                  <a:moveTo>
                    <a:pt x="134112" y="0"/>
                  </a:moveTo>
                  <a:lnTo>
                    <a:pt x="134112" y="62738"/>
                  </a:lnTo>
                  <a:lnTo>
                    <a:pt x="0" y="62738"/>
                  </a:lnTo>
                  <a:lnTo>
                    <a:pt x="0" y="251079"/>
                  </a:lnTo>
                  <a:lnTo>
                    <a:pt x="134112" y="251079"/>
                  </a:lnTo>
                  <a:lnTo>
                    <a:pt x="134112" y="313817"/>
                  </a:lnTo>
                  <a:lnTo>
                    <a:pt x="268224" y="156845"/>
                  </a:lnTo>
                  <a:lnTo>
                    <a:pt x="134112" y="0"/>
                  </a:lnTo>
                  <a:close/>
                </a:path>
              </a:pathLst>
            </a:custGeom>
            <a:solidFill>
              <a:srgbClr val="CFACAA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Hardman, Mark (mark.hardman@canterbury.ac.uk)</dc:creator>
  <dc:title>The STEM Approach</dc:title>
  <dcterms:created xsi:type="dcterms:W3CDTF">2020-10-23T17:44:38Z</dcterms:created>
  <dcterms:modified xsi:type="dcterms:W3CDTF">2020-10-23T17:44:38Z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2020-10-23T00:00:00Z</vt:filetime>
  </property>
</Properties>
</file>