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87" r:id="rId4"/>
  </p:sldMasterIdLst>
  <p:notesMasterIdLst>
    <p:notesMasterId r:id="rId23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268" r:id="rId18"/>
    <p:sldId id="320" r:id="rId19"/>
    <p:sldId id="275" r:id="rId20"/>
    <p:sldId id="26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64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FB0160-7DE3-3036-F8C9-4DAB232BFA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A9C019-1F95-B1C0-9A8A-B79D5B77B7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475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6B81D9D-C1FA-5020-4604-DCC5C2783E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DDE2C0-91F4-E686-AA42-06DD834CB1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267</Words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UTM Futura Extra</vt:lpstr>
      <vt:lpstr>UVN Bo Quen</vt:lpstr>
      <vt:lpstr>1_Office 主题</vt:lpstr>
      <vt:lpstr>1_Office Theme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2023-09-01T00:29:30Z</dcterms:created>
  <dcterms:modified xsi:type="dcterms:W3CDTF">2023-09-10T11:36:24Z</dcterms:modified>
</cp:coreProperties>
</file>