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77" r:id="rId4"/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8" r:id="rId16"/>
    <p:sldId id="273" r:id="rId17"/>
    <p:sldId id="272" r:id="rId18"/>
    <p:sldId id="274" r:id="rId19"/>
    <p:sldId id="275" r:id="rId20"/>
    <p:sldId id="276" r:id="rId21"/>
    <p:sldId id="271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gif"/><Relationship Id="rId5" Type="http://schemas.openxmlformats.org/officeDocument/2006/relationships/image" Target="../media/image32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1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2.xml"/><Relationship Id="rId10" Type="http://schemas.openxmlformats.org/officeDocument/2006/relationships/slide" Target="slide6.xml"/><Relationship Id="rId19" Type="http://schemas.openxmlformats.org/officeDocument/2006/relationships/slide" Target="slide9.xml"/><Relationship Id="rId31" Type="http://schemas.openxmlformats.org/officeDocument/2006/relationships/slide" Target="slide13.xml"/><Relationship Id="rId4" Type="http://schemas.openxmlformats.org/officeDocument/2006/relationships/slide" Target="slide4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10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20.xml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604776" y="4057324"/>
            <a:ext cx="4982453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86, 87</a:t>
            </a:r>
          </a:p>
          <a:p>
            <a:pPr algn="ctr"/>
            <a:r>
              <a:rPr lang="en-US" sz="3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CHUNG</a:t>
            </a:r>
          </a:p>
          <a:p>
            <a:pPr algn="ctr"/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</a:t>
            </a:r>
            <a:r>
              <a:rPr lang="en-US" sz="2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35" y="383788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974543" y="2144481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944625" y="121939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458" y="26078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1" y="1485203"/>
            <a:ext cx="7803818" cy="5202545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23621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790195" y="227999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760277" y="135490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10" y="274334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64" y="1269157"/>
            <a:ext cx="9611032" cy="5406206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29" y="44818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695063" y="232332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665145" y="139823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78" y="27866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63" y="2019684"/>
            <a:ext cx="7075068" cy="4795324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39" y="20212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0046591" y="233950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0016673" y="141441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06" y="2802859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1565307"/>
            <a:ext cx="9689410" cy="5412444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 CÁC EM ĐÃ HOÀN THÀNH CHUYẾN DU HÀNH LÍ THÚ !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242499" y="4057324"/>
            <a:ext cx="57070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ƯỚC MƠ</a:t>
            </a:r>
            <a:endParaRPr kumimoji="0" lang="en-US" sz="3600" b="1" i="0" u="none" strike="noStrike" kern="1200" cap="none" spc="0" normalizeH="0" baseline="0" noProof="0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THU THẬP DỮ LIỆU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C:\Users\KimNgan\Pictures\Screenshots\Screenshot (8)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90" y="666316"/>
            <a:ext cx="8544910" cy="6191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1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LẬP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BẢNG THỐNG KÊ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C:\Users\KimNgan\Pictures\Screenshots\Screenshot (9)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24" y="462456"/>
            <a:ext cx="8374697" cy="6395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9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9469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 VẼ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BIỂU ĐỒ </a:t>
            </a:r>
            <a:r>
              <a:rPr lang="en-US" sz="3200" baseline="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baseline="0" dirty="0" err="1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3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690325"/>
              </p:ext>
            </p:extLst>
          </p:nvPr>
        </p:nvGraphicFramePr>
        <p:xfrm>
          <a:off x="0" y="714703"/>
          <a:ext cx="12162021" cy="6143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7" imgW="6542857" imgH="3142857" progId="Paint.Picture">
                  <p:embed/>
                </p:oleObj>
              </mc:Choice>
              <mc:Fallback>
                <p:oleObj name="Bitmap Image" r:id="rId7" imgW="6542857" imgH="31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703"/>
                        <a:ext cx="12162021" cy="6143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1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232289"/>
            <a:ext cx="12162021" cy="8103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 PHÂN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TÍCH DỮ LIỆU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9094" y="1047807"/>
            <a:ext cx="849391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3542" y="2999733"/>
            <a:ext cx="833112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094" y="4133597"/>
            <a:ext cx="8177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52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962248" y="4057324"/>
            <a:ext cx="42675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HÀNH</a:t>
            </a:r>
            <a:r>
              <a:rPr kumimoji="0" lang="en-US" sz="3600" b="1" i="0" u="none" strike="noStrike" kern="1200" cap="none" spc="0" normalizeH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VŨ TRỤ</a:t>
            </a:r>
            <a:endParaRPr kumimoji="0" lang="en-US" sz="3600" b="1" i="0" u="none" strike="noStrike" kern="1200" cap="none" spc="0" normalizeH="0" baseline="0" noProof="0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0" y="100180"/>
            <a:ext cx="27221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3600" b="1" i="0" u="none" strike="noStrike" kern="1200" cap="none" spc="0" normalizeH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en-US" sz="3600" b="1" i="0" u="none" strike="noStrike" kern="1200" cap="none" spc="0" normalizeH="0" baseline="0" noProof="0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219170"/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      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92" y="511439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57" y="450807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716580" y="38220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1400"/>
            <a:ext cx="10159850" cy="17435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831326" y="208593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895022" y="12618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1297504" y="143034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42194"/>
            <a:ext cx="10261257" cy="54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48" y="472866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48" y="408647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749379" y="291773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976" y="397387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" y="918999"/>
            <a:ext cx="10213221" cy="5835761"/>
          </a:xfrm>
          <a:prstGeom prst="rect">
            <a:avLst/>
          </a:prstGeom>
        </p:spPr>
      </p:pic>
      <p:sp>
        <p:nvSpPr>
          <p:cNvPr id="2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926993" y="75617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06" y="4867654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58" y="433037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757415" y="331798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1" y="-47254"/>
            <a:ext cx="12064182" cy="13999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2716"/>
            <a:ext cx="10090069" cy="5505284"/>
          </a:xfrm>
          <a:prstGeom prst="rect">
            <a:avLst/>
          </a:prstGeom>
        </p:spPr>
      </p:pic>
      <p:sp>
        <p:nvSpPr>
          <p:cNvPr id="20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0027298" y="100696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511960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4502411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380230" y="3489236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60" y="3715092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72" y="3599013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0"/>
            <a:ext cx="10130971" cy="13527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14" y="1352715"/>
            <a:ext cx="10249385" cy="5505285"/>
          </a:xfrm>
          <a:prstGeom prst="rect">
            <a:avLst/>
          </a:prstGeom>
        </p:spPr>
      </p:pic>
      <p:sp>
        <p:nvSpPr>
          <p:cNvPr id="20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895022" y="12618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56" y="498998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14" y="4298027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315711" y="348436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83" y="421706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01"/>
            <a:ext cx="10118656" cy="5939000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866313" y="195599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836395" y="103090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" y="435171"/>
            <a:ext cx="9634244" cy="6422829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979" y="-15016"/>
            <a:ext cx="12162021" cy="8986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356</Words>
  <Application>Microsoft Office PowerPoint</Application>
  <PresentationFormat>Widescreen</PresentationFormat>
  <Paragraphs>49</Paragraphs>
  <Slides>20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Arial</vt:lpstr>
      <vt:lpstr>Calibri Light</vt:lpstr>
      <vt:lpstr>Calibri</vt:lpstr>
      <vt:lpstr>Tahoma</vt:lpstr>
      <vt:lpstr>Office Theme</vt:lpstr>
      <vt:lpstr>1_Office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28</cp:revision>
  <dcterms:created xsi:type="dcterms:W3CDTF">2018-05-24T12:43:45Z</dcterms:created>
  <dcterms:modified xsi:type="dcterms:W3CDTF">2022-04-25T03:19:17Z</dcterms:modified>
</cp:coreProperties>
</file>