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varScale="1">
        <p:scale>
          <a:sx n="114" d="100"/>
          <a:sy n="114" d="100"/>
        </p:scale>
        <p:origin x="510" y="102"/>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0.12482208077703978"/>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729C5-13FF-4547-A720-F0316694F209}"/>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5" name="PpHolder1">
            <a:extLst>
              <a:ext uri="{FF2B5EF4-FFF2-40B4-BE49-F238E27FC236}">
                <a16:creationId xmlns:a16="http://schemas.microsoft.com/office/drawing/2014/main" id="{E3ACDAE5-F510-452F-9FAA-F32F560E0392}"/>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D0152B24-F2DE-41CF-B6DF-38539EE9D5F1}"/>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7CAE207-9FF6-4184-AC84-DDE0DFC472B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1">
            <a:extLst>
              <a:ext uri="{FF2B5EF4-FFF2-40B4-BE49-F238E27FC236}">
                <a16:creationId xmlns:a16="http://schemas.microsoft.com/office/drawing/2014/main" id="{0E47478E-8FB4-4E24-8DB3-364E31FD49F6}"/>
              </a:ext>
            </a:extLst>
          </p:cNvPr>
          <p:cNvSpPr>
            <a:spLocks noGrp="1"/>
          </p:cNvSpPr>
          <p:nvPr>
            <p:ph type="pic" sz="quarter" idx="10"/>
          </p:nvPr>
        </p:nvSpPr>
        <p:spPr>
          <a:xfrm>
            <a:off x="4860186" y="1169470"/>
            <a:ext cx="3057524" cy="4475823"/>
          </a:xfrm>
          <a:custGeom>
            <a:avLst/>
            <a:gdLst>
              <a:gd name="connsiteX0" fmla="*/ 363294 w 3057524"/>
              <a:gd name="connsiteY0" fmla="*/ 0 h 4475823"/>
              <a:gd name="connsiteX1" fmla="*/ 2694229 w 3057524"/>
              <a:gd name="connsiteY1" fmla="*/ 0 h 4475823"/>
              <a:gd name="connsiteX2" fmla="*/ 3057524 w 3057524"/>
              <a:gd name="connsiteY2" fmla="*/ 363295 h 4475823"/>
              <a:gd name="connsiteX3" fmla="*/ 3057524 w 3057524"/>
              <a:gd name="connsiteY3" fmla="*/ 4112528 h 4475823"/>
              <a:gd name="connsiteX4" fmla="*/ 2694229 w 3057524"/>
              <a:gd name="connsiteY4" fmla="*/ 4475823 h 4475823"/>
              <a:gd name="connsiteX5" fmla="*/ 363294 w 3057524"/>
              <a:gd name="connsiteY5" fmla="*/ 4475823 h 4475823"/>
              <a:gd name="connsiteX6" fmla="*/ 0 w 3057524"/>
              <a:gd name="connsiteY6" fmla="*/ 4112528 h 4475823"/>
              <a:gd name="connsiteX7" fmla="*/ 0 w 3057524"/>
              <a:gd name="connsiteY7" fmla="*/ 363295 h 4475823"/>
              <a:gd name="connsiteX8" fmla="*/ 363294 w 3057524"/>
              <a:gd name="connsiteY8" fmla="*/ 0 h 447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524" h="4475823">
                <a:moveTo>
                  <a:pt x="363294" y="0"/>
                </a:moveTo>
                <a:lnTo>
                  <a:pt x="2694229" y="0"/>
                </a:lnTo>
                <a:cubicBezTo>
                  <a:pt x="2894871" y="0"/>
                  <a:pt x="3057524" y="162653"/>
                  <a:pt x="3057524" y="363295"/>
                </a:cubicBezTo>
                <a:lnTo>
                  <a:pt x="3057524" y="4112528"/>
                </a:lnTo>
                <a:cubicBezTo>
                  <a:pt x="3057524" y="4313170"/>
                  <a:pt x="2894871" y="4475823"/>
                  <a:pt x="2694229" y="4475823"/>
                </a:cubicBezTo>
                <a:lnTo>
                  <a:pt x="363294" y="4475823"/>
                </a:lnTo>
                <a:cubicBezTo>
                  <a:pt x="162653" y="4475823"/>
                  <a:pt x="0" y="4313170"/>
                  <a:pt x="0" y="4112528"/>
                </a:cubicBezTo>
                <a:lnTo>
                  <a:pt x="0" y="363295"/>
                </a:lnTo>
                <a:cubicBezTo>
                  <a:pt x="0" y="162653"/>
                  <a:pt x="162653" y="0"/>
                  <a:pt x="36329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5A6A1F4B-5510-460A-A815-A477E5063A0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FD105D55-8930-438C-89C4-4578BD997FAE}"/>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12D8CC07-4D4F-428C-B30F-47914B787FF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0">
            <a:extLst>
              <a:ext uri="{FF2B5EF4-FFF2-40B4-BE49-F238E27FC236}">
                <a16:creationId xmlns:a16="http://schemas.microsoft.com/office/drawing/2014/main" id="{A1DD16A3-AFEE-4D8C-A5ED-BD1E579393E9}"/>
              </a:ext>
            </a:extLst>
          </p:cNvPr>
          <p:cNvSpPr>
            <a:spLocks noGrp="1"/>
          </p:cNvSpPr>
          <p:nvPr>
            <p:ph type="pic" sz="quarter" idx="10"/>
          </p:nvPr>
        </p:nvSpPr>
        <p:spPr>
          <a:xfrm>
            <a:off x="731839" y="1209675"/>
            <a:ext cx="3379095" cy="4772984"/>
          </a:xfrm>
          <a:custGeom>
            <a:avLst/>
            <a:gdLst>
              <a:gd name="connsiteX0" fmla="*/ 307160 w 3379095"/>
              <a:gd name="connsiteY0" fmla="*/ 0 h 4772984"/>
              <a:gd name="connsiteX1" fmla="*/ 3071934 w 3379095"/>
              <a:gd name="connsiteY1" fmla="*/ 0 h 4772984"/>
              <a:gd name="connsiteX2" fmla="*/ 3379095 w 3379095"/>
              <a:gd name="connsiteY2" fmla="*/ 307160 h 4772984"/>
              <a:gd name="connsiteX3" fmla="*/ 3379095 w 3379095"/>
              <a:gd name="connsiteY3" fmla="*/ 4465824 h 4772984"/>
              <a:gd name="connsiteX4" fmla="*/ 3071934 w 3379095"/>
              <a:gd name="connsiteY4" fmla="*/ 4772984 h 4772984"/>
              <a:gd name="connsiteX5" fmla="*/ 307160 w 3379095"/>
              <a:gd name="connsiteY5" fmla="*/ 4772984 h 4772984"/>
              <a:gd name="connsiteX6" fmla="*/ 0 w 3379095"/>
              <a:gd name="connsiteY6" fmla="*/ 4465824 h 4772984"/>
              <a:gd name="connsiteX7" fmla="*/ 0 w 3379095"/>
              <a:gd name="connsiteY7" fmla="*/ 307160 h 4772984"/>
              <a:gd name="connsiteX8" fmla="*/ 307160 w 3379095"/>
              <a:gd name="connsiteY8" fmla="*/ 0 h 47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095" h="4772984">
                <a:moveTo>
                  <a:pt x="307160" y="0"/>
                </a:moveTo>
                <a:lnTo>
                  <a:pt x="3071934" y="0"/>
                </a:lnTo>
                <a:cubicBezTo>
                  <a:pt x="3241575" y="0"/>
                  <a:pt x="3379095" y="137520"/>
                  <a:pt x="3379095" y="307160"/>
                </a:cubicBezTo>
                <a:lnTo>
                  <a:pt x="3379095" y="4465824"/>
                </a:lnTo>
                <a:cubicBezTo>
                  <a:pt x="3379095" y="4635464"/>
                  <a:pt x="3241575" y="4772984"/>
                  <a:pt x="3071934" y="4772984"/>
                </a:cubicBezTo>
                <a:lnTo>
                  <a:pt x="307160" y="4772984"/>
                </a:lnTo>
                <a:cubicBezTo>
                  <a:pt x="137519" y="4772984"/>
                  <a:pt x="0" y="4635464"/>
                  <a:pt x="0" y="4465824"/>
                </a:cubicBezTo>
                <a:lnTo>
                  <a:pt x="0" y="307160"/>
                </a:lnTo>
                <a:cubicBezTo>
                  <a:pt x="0" y="137520"/>
                  <a:pt x="137519" y="0"/>
                  <a:pt x="30716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4955511" y="1572894"/>
            <a:ext cx="6478326"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4955511" y="127289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D1CA5A5-6C6E-479F-B419-57B2F2875FF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B2DBAEA0-3129-463B-B072-5CE3E6B83AE4}"/>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61CB27FA-256D-4CF6-899E-6559E151631D}"/>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336E2071-C5A3-4754-A2A5-CA8E12C0EBA0}"/>
              </a:ext>
            </a:extLst>
          </p:cNvPr>
          <p:cNvSpPr>
            <a:spLocks noGrp="1"/>
          </p:cNvSpPr>
          <p:nvPr>
            <p:ph type="pic" sz="quarter" idx="10"/>
          </p:nvPr>
        </p:nvSpPr>
        <p:spPr>
          <a:xfrm>
            <a:off x="5546913" y="896993"/>
            <a:ext cx="5808172" cy="4663964"/>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3A145996-7958-4BB2-90D5-B22521BA064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2976575-77C9-4C9C-9DA2-65021265EEB0}"/>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B614057-2233-4C25-84E1-BEE3FCAAFA79}"/>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FE8DEAC9-A1D0-46FA-8BFE-6190BD2D1604}"/>
              </a:ext>
            </a:extLst>
          </p:cNvPr>
          <p:cNvSpPr>
            <a:spLocks noGrp="1"/>
          </p:cNvSpPr>
          <p:nvPr>
            <p:ph type="pic" sz="quarter" idx="10"/>
          </p:nvPr>
        </p:nvSpPr>
        <p:spPr>
          <a:xfrm>
            <a:off x="4822827" y="2080580"/>
            <a:ext cx="2546349" cy="2711450"/>
          </a:xfrm>
          <a:custGeom>
            <a:avLst/>
            <a:gdLst>
              <a:gd name="connsiteX0" fmla="*/ 214097 w 2546349"/>
              <a:gd name="connsiteY0" fmla="*/ 0 h 2711450"/>
              <a:gd name="connsiteX1" fmla="*/ 2332252 w 2546349"/>
              <a:gd name="connsiteY1" fmla="*/ 0 h 2711450"/>
              <a:gd name="connsiteX2" fmla="*/ 2546349 w 2546349"/>
              <a:gd name="connsiteY2" fmla="*/ 214097 h 2711450"/>
              <a:gd name="connsiteX3" fmla="*/ 2546349 w 2546349"/>
              <a:gd name="connsiteY3" fmla="*/ 2497353 h 2711450"/>
              <a:gd name="connsiteX4" fmla="*/ 2332252 w 2546349"/>
              <a:gd name="connsiteY4" fmla="*/ 2711450 h 2711450"/>
              <a:gd name="connsiteX5" fmla="*/ 214097 w 2546349"/>
              <a:gd name="connsiteY5" fmla="*/ 2711450 h 2711450"/>
              <a:gd name="connsiteX6" fmla="*/ 0 w 2546349"/>
              <a:gd name="connsiteY6" fmla="*/ 2497353 h 2711450"/>
              <a:gd name="connsiteX7" fmla="*/ 0 w 2546349"/>
              <a:gd name="connsiteY7" fmla="*/ 214097 h 2711450"/>
              <a:gd name="connsiteX8" fmla="*/ 214097 w 2546349"/>
              <a:gd name="connsiteY8" fmla="*/ 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349" h="2711450">
                <a:moveTo>
                  <a:pt x="214097" y="0"/>
                </a:moveTo>
                <a:lnTo>
                  <a:pt x="2332252" y="0"/>
                </a:lnTo>
                <a:cubicBezTo>
                  <a:pt x="2450495" y="0"/>
                  <a:pt x="2546349" y="95854"/>
                  <a:pt x="2546349" y="214097"/>
                </a:cubicBezTo>
                <a:lnTo>
                  <a:pt x="2546349" y="2497353"/>
                </a:lnTo>
                <a:cubicBezTo>
                  <a:pt x="2546349" y="2615596"/>
                  <a:pt x="2450495" y="2711450"/>
                  <a:pt x="2332252" y="2711450"/>
                </a:cubicBezTo>
                <a:lnTo>
                  <a:pt x="214097" y="2711450"/>
                </a:lnTo>
                <a:cubicBezTo>
                  <a:pt x="95854" y="2711450"/>
                  <a:pt x="0" y="2615596"/>
                  <a:pt x="0" y="2497353"/>
                </a:cubicBezTo>
                <a:lnTo>
                  <a:pt x="0" y="214097"/>
                </a:lnTo>
                <a:cubicBezTo>
                  <a:pt x="0" y="95854"/>
                  <a:pt x="95854" y="0"/>
                  <a:pt x="2140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47A77405-008F-49DF-BF69-6C4AAAACCA1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C6A18872-4DA3-4AAD-AB01-8EF8AE89382F}"/>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EAEAAA9-C8E7-4013-BC2C-B9288B622E67}"/>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1">
            <a:extLst>
              <a:ext uri="{FF2B5EF4-FFF2-40B4-BE49-F238E27FC236}">
                <a16:creationId xmlns:a16="http://schemas.microsoft.com/office/drawing/2014/main" id="{DAEBDE9D-E1B9-4254-9FA4-54C8BD084006}"/>
              </a:ext>
            </a:extLst>
          </p:cNvPr>
          <p:cNvSpPr>
            <a:spLocks noGrp="1"/>
          </p:cNvSpPr>
          <p:nvPr>
            <p:ph type="pic" sz="quarter" idx="11"/>
          </p:nvPr>
        </p:nvSpPr>
        <p:spPr>
          <a:xfrm>
            <a:off x="529617" y="2366365"/>
            <a:ext cx="2211387" cy="2711449"/>
          </a:xfrm>
          <a:custGeom>
            <a:avLst/>
            <a:gdLst>
              <a:gd name="connsiteX0" fmla="*/ 185933 w 2211387"/>
              <a:gd name="connsiteY0" fmla="*/ 0 h 2711449"/>
              <a:gd name="connsiteX1" fmla="*/ 2025455 w 2211387"/>
              <a:gd name="connsiteY1" fmla="*/ 0 h 2711449"/>
              <a:gd name="connsiteX2" fmla="*/ 2211387 w 2211387"/>
              <a:gd name="connsiteY2" fmla="*/ 185932 h 2711449"/>
              <a:gd name="connsiteX3" fmla="*/ 2211387 w 2211387"/>
              <a:gd name="connsiteY3" fmla="*/ 2525516 h 2711449"/>
              <a:gd name="connsiteX4" fmla="*/ 2025455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5" y="0"/>
                </a:lnTo>
                <a:cubicBezTo>
                  <a:pt x="2128143" y="0"/>
                  <a:pt x="2211387" y="83244"/>
                  <a:pt x="2211387" y="185932"/>
                </a:cubicBezTo>
                <a:lnTo>
                  <a:pt x="2211387" y="2525516"/>
                </a:lnTo>
                <a:cubicBezTo>
                  <a:pt x="2211387" y="2628204"/>
                  <a:pt x="2128143" y="2711449"/>
                  <a:pt x="2025455" y="2711449"/>
                </a:cubicBezTo>
                <a:lnTo>
                  <a:pt x="185933" y="2711449"/>
                </a:lnTo>
                <a:cubicBezTo>
                  <a:pt x="83246" y="2711449"/>
                  <a:pt x="0" y="2628204"/>
                  <a:pt x="0" y="2525516"/>
                </a:cubicBezTo>
                <a:lnTo>
                  <a:pt x="0" y="185932"/>
                </a:lnTo>
                <a:cubicBezTo>
                  <a:pt x="0" y="83244"/>
                  <a:pt x="83246"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396ACBCB-DC96-4E4C-9FDA-8DD2D6F29DBA}"/>
              </a:ext>
            </a:extLst>
          </p:cNvPr>
          <p:cNvSpPr>
            <a:spLocks noGrp="1"/>
          </p:cNvSpPr>
          <p:nvPr userDrawn="1">
            <p:ph type="pic" sz="quarter" idx="10"/>
          </p:nvPr>
        </p:nvSpPr>
        <p:spPr>
          <a:xfrm>
            <a:off x="6621468" y="2366365"/>
            <a:ext cx="2211387" cy="2711449"/>
          </a:xfrm>
          <a:custGeom>
            <a:avLst/>
            <a:gdLst>
              <a:gd name="connsiteX0" fmla="*/ 185933 w 2211387"/>
              <a:gd name="connsiteY0" fmla="*/ 0 h 2711449"/>
              <a:gd name="connsiteX1" fmla="*/ 2025454 w 2211387"/>
              <a:gd name="connsiteY1" fmla="*/ 0 h 2711449"/>
              <a:gd name="connsiteX2" fmla="*/ 2211387 w 2211387"/>
              <a:gd name="connsiteY2" fmla="*/ 185932 h 2711449"/>
              <a:gd name="connsiteX3" fmla="*/ 2211387 w 2211387"/>
              <a:gd name="connsiteY3" fmla="*/ 2525516 h 2711449"/>
              <a:gd name="connsiteX4" fmla="*/ 2025454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4" y="0"/>
                </a:lnTo>
                <a:cubicBezTo>
                  <a:pt x="2128142" y="0"/>
                  <a:pt x="2211387" y="83244"/>
                  <a:pt x="2211387" y="185932"/>
                </a:cubicBezTo>
                <a:lnTo>
                  <a:pt x="2211387" y="2525516"/>
                </a:lnTo>
                <a:cubicBezTo>
                  <a:pt x="2211387" y="2628204"/>
                  <a:pt x="2128142" y="2711449"/>
                  <a:pt x="2025454" y="2711449"/>
                </a:cubicBezTo>
                <a:lnTo>
                  <a:pt x="185933" y="2711449"/>
                </a:lnTo>
                <a:cubicBezTo>
                  <a:pt x="83245" y="2711449"/>
                  <a:pt x="0" y="2628204"/>
                  <a:pt x="0" y="2525516"/>
                </a:cubicBezTo>
                <a:lnTo>
                  <a:pt x="0" y="185932"/>
                </a:lnTo>
                <a:cubicBezTo>
                  <a:pt x="0" y="83244"/>
                  <a:pt x="83245"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59481B87-944A-49C4-8E5F-0DC81BB637E7}"/>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12" name="Freeform 54">
            <a:extLst>
              <a:ext uri="{FF2B5EF4-FFF2-40B4-BE49-F238E27FC236}">
                <a16:creationId xmlns:a16="http://schemas.microsoft.com/office/drawing/2014/main" id="{7E422B3B-9E52-4227-BEB6-F1DF6BC9C17C}"/>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4" name="Freeform 136">
            <a:extLst>
              <a:ext uri="{FF2B5EF4-FFF2-40B4-BE49-F238E27FC236}">
                <a16:creationId xmlns:a16="http://schemas.microsoft.com/office/drawing/2014/main" id="{CC5B3BD2-E593-451D-918C-84BD27CCF8E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21" name="PpHolder12">
            <a:extLst>
              <a:ext uri="{FF2B5EF4-FFF2-40B4-BE49-F238E27FC236}">
                <a16:creationId xmlns:a16="http://schemas.microsoft.com/office/drawing/2014/main" id="{D7F4121C-5B40-44F3-8169-C3B67A724E81}"/>
              </a:ext>
            </a:extLst>
          </p:cNvPr>
          <p:cNvSpPr>
            <a:spLocks noGrp="1"/>
          </p:cNvSpPr>
          <p:nvPr>
            <p:ph type="pic" sz="quarter" idx="15"/>
          </p:nvPr>
        </p:nvSpPr>
        <p:spPr>
          <a:xfrm>
            <a:off x="5293616" y="1283769"/>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9" name="PpHolder15">
            <a:extLst>
              <a:ext uri="{FF2B5EF4-FFF2-40B4-BE49-F238E27FC236}">
                <a16:creationId xmlns:a16="http://schemas.microsoft.com/office/drawing/2014/main" id="{621FAB55-FC82-420E-8F78-34A800F21B71}"/>
              </a:ext>
            </a:extLst>
          </p:cNvPr>
          <p:cNvSpPr>
            <a:spLocks noGrp="1"/>
          </p:cNvSpPr>
          <p:nvPr>
            <p:ph type="pic" sz="quarter" idx="14"/>
          </p:nvPr>
        </p:nvSpPr>
        <p:spPr>
          <a:xfrm>
            <a:off x="7483179"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7" name="PpHolder18">
            <a:extLst>
              <a:ext uri="{FF2B5EF4-FFF2-40B4-BE49-F238E27FC236}">
                <a16:creationId xmlns:a16="http://schemas.microsoft.com/office/drawing/2014/main" id="{FA25B501-0F9C-4419-88DC-A87468115A2E}"/>
              </a:ext>
            </a:extLst>
          </p:cNvPr>
          <p:cNvSpPr>
            <a:spLocks noGrp="1"/>
          </p:cNvSpPr>
          <p:nvPr>
            <p:ph type="pic" sz="quarter" idx="13"/>
          </p:nvPr>
        </p:nvSpPr>
        <p:spPr>
          <a:xfrm>
            <a:off x="9672744"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5" name="PpHolder21">
            <a:extLst>
              <a:ext uri="{FF2B5EF4-FFF2-40B4-BE49-F238E27FC236}">
                <a16:creationId xmlns:a16="http://schemas.microsoft.com/office/drawing/2014/main" id="{B997F004-AF7C-4AB7-8F04-4304898837A0}"/>
              </a:ext>
            </a:extLst>
          </p:cNvPr>
          <p:cNvSpPr>
            <a:spLocks noGrp="1"/>
          </p:cNvSpPr>
          <p:nvPr>
            <p:ph type="pic" sz="quarter" idx="12"/>
          </p:nvPr>
        </p:nvSpPr>
        <p:spPr>
          <a:xfrm>
            <a:off x="5293616" y="3607652"/>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24">
            <a:extLst>
              <a:ext uri="{FF2B5EF4-FFF2-40B4-BE49-F238E27FC236}">
                <a16:creationId xmlns:a16="http://schemas.microsoft.com/office/drawing/2014/main" id="{13E3F504-3B63-4FAB-A8B6-CFC7984CA2F4}"/>
              </a:ext>
            </a:extLst>
          </p:cNvPr>
          <p:cNvSpPr>
            <a:spLocks noGrp="1"/>
          </p:cNvSpPr>
          <p:nvPr>
            <p:ph type="pic" sz="quarter" idx="11"/>
          </p:nvPr>
        </p:nvSpPr>
        <p:spPr>
          <a:xfrm>
            <a:off x="7483179"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27">
            <a:extLst>
              <a:ext uri="{FF2B5EF4-FFF2-40B4-BE49-F238E27FC236}">
                <a16:creationId xmlns:a16="http://schemas.microsoft.com/office/drawing/2014/main" id="{D2F6479A-502D-4B7E-86CB-853A65DD793C}"/>
              </a:ext>
            </a:extLst>
          </p:cNvPr>
          <p:cNvSpPr>
            <a:spLocks noGrp="1"/>
          </p:cNvSpPr>
          <p:nvPr userDrawn="1">
            <p:ph type="pic" sz="quarter" idx="10"/>
          </p:nvPr>
        </p:nvSpPr>
        <p:spPr>
          <a:xfrm>
            <a:off x="9672744"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5BF707C-C507-4CE0-8614-D1E1EA9869C6}"/>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88A122BD-FC52-4DAD-B8C5-B3861EC3433F}"/>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CC46DE11-EBE9-43A2-8CE2-628D4BB6B81B}"/>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C667ABD0-2B94-4CF4-825F-0F9490CBA244}"/>
              </a:ext>
            </a:extLst>
          </p:cNvPr>
          <p:cNvSpPr>
            <a:spLocks noGrp="1"/>
          </p:cNvSpPr>
          <p:nvPr>
            <p:ph type="pic" sz="quarter" idx="10"/>
          </p:nvPr>
        </p:nvSpPr>
        <p:spPr>
          <a:xfrm>
            <a:off x="731838" y="549275"/>
            <a:ext cx="10729912" cy="2879725"/>
          </a:xfrm>
          <a:prstGeom prst="roundRect">
            <a:avLst>
              <a:gd name="adj" fmla="val 10713"/>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A1899B90-9ED7-45C4-9B47-7EAE2CDA509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72F0F72-4B9C-4E1A-AE2F-8AD9D7F1C9F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9197914C-F392-44A2-A320-2D8CAB0A1E28}"/>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6CB4DE47-DC7E-487A-878E-D0CE9DC23F0F}"/>
              </a:ext>
            </a:extLst>
          </p:cNvPr>
          <p:cNvSpPr>
            <a:spLocks noGrp="1"/>
          </p:cNvSpPr>
          <p:nvPr>
            <p:ph type="pic" sz="quarter" idx="10"/>
          </p:nvPr>
        </p:nvSpPr>
        <p:spPr>
          <a:xfrm>
            <a:off x="2273593" y="1169470"/>
            <a:ext cx="2240620" cy="4781274"/>
          </a:xfrm>
          <a:custGeom>
            <a:avLst/>
            <a:gdLst>
              <a:gd name="connsiteX0" fmla="*/ 221037 w 2240620"/>
              <a:gd name="connsiteY0" fmla="*/ 0 h 4781274"/>
              <a:gd name="connsiteX1" fmla="*/ 2019583 w 2240620"/>
              <a:gd name="connsiteY1" fmla="*/ 0 h 4781274"/>
              <a:gd name="connsiteX2" fmla="*/ 2240620 w 2240620"/>
              <a:gd name="connsiteY2" fmla="*/ 221037 h 4781274"/>
              <a:gd name="connsiteX3" fmla="*/ 2240620 w 2240620"/>
              <a:gd name="connsiteY3" fmla="*/ 4560237 h 4781274"/>
              <a:gd name="connsiteX4" fmla="*/ 2019583 w 2240620"/>
              <a:gd name="connsiteY4" fmla="*/ 4781274 h 4781274"/>
              <a:gd name="connsiteX5" fmla="*/ 221037 w 2240620"/>
              <a:gd name="connsiteY5" fmla="*/ 4781274 h 4781274"/>
              <a:gd name="connsiteX6" fmla="*/ 0 w 2240620"/>
              <a:gd name="connsiteY6" fmla="*/ 4560237 h 4781274"/>
              <a:gd name="connsiteX7" fmla="*/ 0 w 2240620"/>
              <a:gd name="connsiteY7" fmla="*/ 221037 h 4781274"/>
              <a:gd name="connsiteX8" fmla="*/ 221037 w 2240620"/>
              <a:gd name="connsiteY8" fmla="*/ 0 h 47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620" h="4781274">
                <a:moveTo>
                  <a:pt x="221037" y="0"/>
                </a:moveTo>
                <a:lnTo>
                  <a:pt x="2019583" y="0"/>
                </a:lnTo>
                <a:cubicBezTo>
                  <a:pt x="2141657" y="0"/>
                  <a:pt x="2240620" y="98962"/>
                  <a:pt x="2240620" y="221037"/>
                </a:cubicBezTo>
                <a:lnTo>
                  <a:pt x="2240620" y="4560237"/>
                </a:lnTo>
                <a:cubicBezTo>
                  <a:pt x="2240620" y="4682312"/>
                  <a:pt x="2141657" y="4781274"/>
                  <a:pt x="2019583" y="4781274"/>
                </a:cubicBezTo>
                <a:lnTo>
                  <a:pt x="221037" y="4781274"/>
                </a:lnTo>
                <a:cubicBezTo>
                  <a:pt x="98962" y="4781274"/>
                  <a:pt x="0" y="4682312"/>
                  <a:pt x="0" y="4560237"/>
                </a:cubicBezTo>
                <a:lnTo>
                  <a:pt x="0" y="221037"/>
                </a:lnTo>
                <a:cubicBezTo>
                  <a:pt x="0" y="98962"/>
                  <a:pt x="98962" y="0"/>
                  <a:pt x="22103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6261230" y="1549485"/>
            <a:ext cx="6478326" cy="1325563"/>
          </a:xfrm>
          <a:prstGeom prst="rect">
            <a:avLst/>
          </a:prstGeom>
        </p:spPr>
        <p:txBody>
          <a:bodyPr anchor="ctr"/>
          <a:lstStyle>
            <a:lvl1pPr>
              <a:defRPr sz="44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6261230"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47F911CB-CC79-4108-8ACE-7F7084F1560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C5BACCD6-0246-48E0-86A7-6AD65F0396E2}"/>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C29A2C0B-2910-4446-B90C-23AD3FD46B4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24">
            <a:extLst>
              <a:ext uri="{FF2B5EF4-FFF2-40B4-BE49-F238E27FC236}">
                <a16:creationId xmlns:a16="http://schemas.microsoft.com/office/drawing/2014/main" id="{0006F50F-4202-44CB-A304-72EF27EA2CA4}"/>
              </a:ext>
            </a:extLst>
          </p:cNvPr>
          <p:cNvSpPr>
            <a:spLocks noGrp="1"/>
          </p:cNvSpPr>
          <p:nvPr>
            <p:ph type="pic" sz="quarter" idx="10"/>
          </p:nvPr>
        </p:nvSpPr>
        <p:spPr>
          <a:xfrm>
            <a:off x="881063" y="2186189"/>
            <a:ext cx="4829176" cy="2727439"/>
          </a:xfrm>
          <a:custGeom>
            <a:avLst/>
            <a:gdLst>
              <a:gd name="connsiteX0" fmla="*/ 0 w 4829176"/>
              <a:gd name="connsiteY0" fmla="*/ 0 h 2727439"/>
              <a:gd name="connsiteX1" fmla="*/ 4829176 w 4829176"/>
              <a:gd name="connsiteY1" fmla="*/ 0 h 2727439"/>
              <a:gd name="connsiteX2" fmla="*/ 4829176 w 4829176"/>
              <a:gd name="connsiteY2" fmla="*/ 2727439 h 2727439"/>
              <a:gd name="connsiteX3" fmla="*/ 0 w 4829176"/>
              <a:gd name="connsiteY3" fmla="*/ 2727439 h 2727439"/>
            </a:gdLst>
            <a:ahLst/>
            <a:cxnLst>
              <a:cxn ang="0">
                <a:pos x="connsiteX0" y="connsiteY0"/>
              </a:cxn>
              <a:cxn ang="0">
                <a:pos x="connsiteX1" y="connsiteY1"/>
              </a:cxn>
              <a:cxn ang="0">
                <a:pos x="connsiteX2" y="connsiteY2"/>
              </a:cxn>
              <a:cxn ang="0">
                <a:pos x="connsiteX3" y="connsiteY3"/>
              </a:cxn>
            </a:cxnLst>
            <a:rect l="l" t="t" r="r" b="b"/>
            <a:pathLst>
              <a:path w="4829176" h="2727439">
                <a:moveTo>
                  <a:pt x="0" y="0"/>
                </a:moveTo>
                <a:lnTo>
                  <a:pt x="4829176" y="0"/>
                </a:lnTo>
                <a:lnTo>
                  <a:pt x="4829176" y="2727439"/>
                </a:lnTo>
                <a:lnTo>
                  <a:pt x="0" y="272743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9D1DFDB-2084-470E-97C8-B5E6F99085B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9" name="Freeform 54">
            <a:extLst>
              <a:ext uri="{FF2B5EF4-FFF2-40B4-BE49-F238E27FC236}">
                <a16:creationId xmlns:a16="http://schemas.microsoft.com/office/drawing/2014/main" id="{818AC1AD-871E-451A-BE3C-0F9C074F4572}"/>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Freeform 136">
            <a:extLst>
              <a:ext uri="{FF2B5EF4-FFF2-40B4-BE49-F238E27FC236}">
                <a16:creationId xmlns:a16="http://schemas.microsoft.com/office/drawing/2014/main" id="{3E515D16-F8F6-4AE3-BF46-52930A512CEE}"/>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1">
            <a:extLst>
              <a:ext uri="{FF2B5EF4-FFF2-40B4-BE49-F238E27FC236}">
                <a16:creationId xmlns:a16="http://schemas.microsoft.com/office/drawing/2014/main" id="{754517EC-4ADD-436B-87BD-80D5973E6B8A}"/>
              </a:ext>
            </a:extLst>
          </p:cNvPr>
          <p:cNvSpPr>
            <a:spLocks noGrp="1"/>
          </p:cNvSpPr>
          <p:nvPr>
            <p:ph type="pic" sz="quarter" idx="12"/>
          </p:nvPr>
        </p:nvSpPr>
        <p:spPr>
          <a:xfrm>
            <a:off x="5677861" y="1149993"/>
            <a:ext cx="5783889" cy="2436801"/>
          </a:xfrm>
          <a:custGeom>
            <a:avLst/>
            <a:gdLst>
              <a:gd name="connsiteX0" fmla="*/ 264126 w 5783889"/>
              <a:gd name="connsiteY0" fmla="*/ 0 h 2436801"/>
              <a:gd name="connsiteX1" fmla="*/ 5519764 w 5783889"/>
              <a:gd name="connsiteY1" fmla="*/ 0 h 2436801"/>
              <a:gd name="connsiteX2" fmla="*/ 5783889 w 5783889"/>
              <a:gd name="connsiteY2" fmla="*/ 264125 h 2436801"/>
              <a:gd name="connsiteX3" fmla="*/ 5783889 w 5783889"/>
              <a:gd name="connsiteY3" fmla="*/ 2172677 h 2436801"/>
              <a:gd name="connsiteX4" fmla="*/ 5519764 w 5783889"/>
              <a:gd name="connsiteY4" fmla="*/ 2436801 h 2436801"/>
              <a:gd name="connsiteX5" fmla="*/ 264126 w 5783889"/>
              <a:gd name="connsiteY5" fmla="*/ 2436801 h 2436801"/>
              <a:gd name="connsiteX6" fmla="*/ 0 w 5783889"/>
              <a:gd name="connsiteY6" fmla="*/ 2172677 h 2436801"/>
              <a:gd name="connsiteX7" fmla="*/ 0 w 5783889"/>
              <a:gd name="connsiteY7" fmla="*/ 264125 h 2436801"/>
              <a:gd name="connsiteX8" fmla="*/ 264126 w 5783889"/>
              <a:gd name="connsiteY8" fmla="*/ 0 h 24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889" h="2436801">
                <a:moveTo>
                  <a:pt x="264126" y="0"/>
                </a:moveTo>
                <a:lnTo>
                  <a:pt x="5519764" y="0"/>
                </a:lnTo>
                <a:cubicBezTo>
                  <a:pt x="5665636" y="0"/>
                  <a:pt x="5783889" y="118253"/>
                  <a:pt x="5783889" y="264125"/>
                </a:cubicBezTo>
                <a:lnTo>
                  <a:pt x="5783889" y="2172677"/>
                </a:lnTo>
                <a:cubicBezTo>
                  <a:pt x="5783889" y="2318548"/>
                  <a:pt x="5665636" y="2436801"/>
                  <a:pt x="5519764" y="2436801"/>
                </a:cubicBezTo>
                <a:lnTo>
                  <a:pt x="264126" y="2436801"/>
                </a:lnTo>
                <a:cubicBezTo>
                  <a:pt x="118254" y="2436801"/>
                  <a:pt x="0" y="2318548"/>
                  <a:pt x="0" y="2172677"/>
                </a:cubicBezTo>
                <a:lnTo>
                  <a:pt x="0" y="264125"/>
                </a:lnTo>
                <a:cubicBezTo>
                  <a:pt x="0" y="118253"/>
                  <a:pt x="118254" y="0"/>
                  <a:pt x="26412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AEADC981-1991-4D20-8CBE-88891D3DC0D4}"/>
              </a:ext>
            </a:extLst>
          </p:cNvPr>
          <p:cNvSpPr>
            <a:spLocks noGrp="1"/>
          </p:cNvSpPr>
          <p:nvPr>
            <p:ph type="pic" sz="quarter" idx="11"/>
          </p:nvPr>
        </p:nvSpPr>
        <p:spPr>
          <a:xfrm>
            <a:off x="5677860" y="3733801"/>
            <a:ext cx="2818440" cy="1876424"/>
          </a:xfrm>
          <a:custGeom>
            <a:avLst/>
            <a:gdLst>
              <a:gd name="connsiteX0" fmla="*/ 268290 w 2818440"/>
              <a:gd name="connsiteY0" fmla="*/ 0 h 1876424"/>
              <a:gd name="connsiteX1" fmla="*/ 2550149 w 2818440"/>
              <a:gd name="connsiteY1" fmla="*/ 0 h 1876424"/>
              <a:gd name="connsiteX2" fmla="*/ 2818440 w 2818440"/>
              <a:gd name="connsiteY2" fmla="*/ 268291 h 1876424"/>
              <a:gd name="connsiteX3" fmla="*/ 2818440 w 2818440"/>
              <a:gd name="connsiteY3" fmla="*/ 1608133 h 1876424"/>
              <a:gd name="connsiteX4" fmla="*/ 2550149 w 2818440"/>
              <a:gd name="connsiteY4" fmla="*/ 1876424 h 1876424"/>
              <a:gd name="connsiteX5" fmla="*/ 268290 w 2818440"/>
              <a:gd name="connsiteY5" fmla="*/ 1876424 h 1876424"/>
              <a:gd name="connsiteX6" fmla="*/ 0 w 2818440"/>
              <a:gd name="connsiteY6" fmla="*/ 1608133 h 1876424"/>
              <a:gd name="connsiteX7" fmla="*/ 0 w 2818440"/>
              <a:gd name="connsiteY7" fmla="*/ 268291 h 1876424"/>
              <a:gd name="connsiteX8" fmla="*/ 268290 w 2818440"/>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0" h="1876424">
                <a:moveTo>
                  <a:pt x="268290" y="0"/>
                </a:moveTo>
                <a:lnTo>
                  <a:pt x="2550149" y="0"/>
                </a:lnTo>
                <a:cubicBezTo>
                  <a:pt x="2698322" y="0"/>
                  <a:pt x="2818440" y="120118"/>
                  <a:pt x="2818440" y="268291"/>
                </a:cubicBezTo>
                <a:lnTo>
                  <a:pt x="2818440" y="1608133"/>
                </a:lnTo>
                <a:cubicBezTo>
                  <a:pt x="2818440" y="1756306"/>
                  <a:pt x="2698322" y="1876424"/>
                  <a:pt x="2550149" y="1876424"/>
                </a:cubicBezTo>
                <a:lnTo>
                  <a:pt x="268290" y="1876424"/>
                </a:lnTo>
                <a:cubicBezTo>
                  <a:pt x="120118" y="1876424"/>
                  <a:pt x="0" y="1756306"/>
                  <a:pt x="0" y="1608133"/>
                </a:cubicBezTo>
                <a:lnTo>
                  <a:pt x="0" y="268291"/>
                </a:lnTo>
                <a:cubicBezTo>
                  <a:pt x="0" y="120118"/>
                  <a:pt x="120118" y="0"/>
                  <a:pt x="26829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5">
            <a:extLst>
              <a:ext uri="{FF2B5EF4-FFF2-40B4-BE49-F238E27FC236}">
                <a16:creationId xmlns:a16="http://schemas.microsoft.com/office/drawing/2014/main" id="{4B49F2C3-444C-4D72-A557-0529AF27BFCF}"/>
              </a:ext>
            </a:extLst>
          </p:cNvPr>
          <p:cNvSpPr>
            <a:spLocks noGrp="1"/>
          </p:cNvSpPr>
          <p:nvPr userDrawn="1">
            <p:ph type="pic" sz="quarter" idx="10"/>
          </p:nvPr>
        </p:nvSpPr>
        <p:spPr>
          <a:xfrm>
            <a:off x="8643309" y="3733801"/>
            <a:ext cx="2818441" cy="1876424"/>
          </a:xfrm>
          <a:custGeom>
            <a:avLst/>
            <a:gdLst>
              <a:gd name="connsiteX0" fmla="*/ 268291 w 2818441"/>
              <a:gd name="connsiteY0" fmla="*/ 0 h 1876424"/>
              <a:gd name="connsiteX1" fmla="*/ 2550150 w 2818441"/>
              <a:gd name="connsiteY1" fmla="*/ 0 h 1876424"/>
              <a:gd name="connsiteX2" fmla="*/ 2818441 w 2818441"/>
              <a:gd name="connsiteY2" fmla="*/ 268291 h 1876424"/>
              <a:gd name="connsiteX3" fmla="*/ 2818441 w 2818441"/>
              <a:gd name="connsiteY3" fmla="*/ 1608133 h 1876424"/>
              <a:gd name="connsiteX4" fmla="*/ 2550150 w 2818441"/>
              <a:gd name="connsiteY4" fmla="*/ 1876424 h 1876424"/>
              <a:gd name="connsiteX5" fmla="*/ 268291 w 2818441"/>
              <a:gd name="connsiteY5" fmla="*/ 1876424 h 1876424"/>
              <a:gd name="connsiteX6" fmla="*/ 0 w 2818441"/>
              <a:gd name="connsiteY6" fmla="*/ 1608133 h 1876424"/>
              <a:gd name="connsiteX7" fmla="*/ 0 w 2818441"/>
              <a:gd name="connsiteY7" fmla="*/ 268291 h 1876424"/>
              <a:gd name="connsiteX8" fmla="*/ 268291 w 2818441"/>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1" h="1876424">
                <a:moveTo>
                  <a:pt x="268291" y="0"/>
                </a:moveTo>
                <a:lnTo>
                  <a:pt x="2550150" y="0"/>
                </a:lnTo>
                <a:cubicBezTo>
                  <a:pt x="2698323" y="0"/>
                  <a:pt x="2818441" y="120118"/>
                  <a:pt x="2818441" y="268291"/>
                </a:cubicBezTo>
                <a:lnTo>
                  <a:pt x="2818441" y="1608133"/>
                </a:lnTo>
                <a:cubicBezTo>
                  <a:pt x="2818441" y="1756306"/>
                  <a:pt x="2698323" y="1876424"/>
                  <a:pt x="2550150" y="1876424"/>
                </a:cubicBezTo>
                <a:lnTo>
                  <a:pt x="268291" y="1876424"/>
                </a:lnTo>
                <a:cubicBezTo>
                  <a:pt x="120118" y="1876424"/>
                  <a:pt x="0" y="1756306"/>
                  <a:pt x="0" y="1608133"/>
                </a:cubicBezTo>
                <a:lnTo>
                  <a:pt x="0" y="268291"/>
                </a:lnTo>
                <a:cubicBezTo>
                  <a:pt x="0" y="120118"/>
                  <a:pt x="120118" y="0"/>
                  <a:pt x="26829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DC1E50F-1D1E-4E11-9A12-56AC0EE80D92}"/>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8" name="Freeform 136">
            <a:extLst>
              <a:ext uri="{FF2B5EF4-FFF2-40B4-BE49-F238E27FC236}">
                <a16:creationId xmlns:a16="http://schemas.microsoft.com/office/drawing/2014/main" id="{ED69BC89-8359-4644-B724-30A73FCB743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8">
            <a:extLst>
              <a:ext uri="{FF2B5EF4-FFF2-40B4-BE49-F238E27FC236}">
                <a16:creationId xmlns:a16="http://schemas.microsoft.com/office/drawing/2014/main" id="{12092569-438B-4B8F-B065-9DD452C2D64D}"/>
              </a:ext>
            </a:extLst>
          </p:cNvPr>
          <p:cNvSpPr>
            <a:spLocks noGrp="1"/>
          </p:cNvSpPr>
          <p:nvPr>
            <p:ph type="pic" sz="quarter" idx="10"/>
          </p:nvPr>
        </p:nvSpPr>
        <p:spPr>
          <a:xfrm>
            <a:off x="7316526" y="1098836"/>
            <a:ext cx="4152900" cy="4666456"/>
          </a:xfrm>
          <a:custGeom>
            <a:avLst/>
            <a:gdLst>
              <a:gd name="connsiteX0" fmla="*/ 335554 w 4152900"/>
              <a:gd name="connsiteY0" fmla="*/ 0 h 4666456"/>
              <a:gd name="connsiteX1" fmla="*/ 3817346 w 4152900"/>
              <a:gd name="connsiteY1" fmla="*/ 0 h 4666456"/>
              <a:gd name="connsiteX2" fmla="*/ 4152900 w 4152900"/>
              <a:gd name="connsiteY2" fmla="*/ 335554 h 4666456"/>
              <a:gd name="connsiteX3" fmla="*/ 4152900 w 4152900"/>
              <a:gd name="connsiteY3" fmla="*/ 4330902 h 4666456"/>
              <a:gd name="connsiteX4" fmla="*/ 3817346 w 4152900"/>
              <a:gd name="connsiteY4" fmla="*/ 4666456 h 4666456"/>
              <a:gd name="connsiteX5" fmla="*/ 335554 w 4152900"/>
              <a:gd name="connsiteY5" fmla="*/ 4666456 h 4666456"/>
              <a:gd name="connsiteX6" fmla="*/ 0 w 4152900"/>
              <a:gd name="connsiteY6" fmla="*/ 4330902 h 4666456"/>
              <a:gd name="connsiteX7" fmla="*/ 0 w 4152900"/>
              <a:gd name="connsiteY7" fmla="*/ 335554 h 4666456"/>
              <a:gd name="connsiteX8" fmla="*/ 335554 w 4152900"/>
              <a:gd name="connsiteY8" fmla="*/ 0 h 46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666456">
                <a:moveTo>
                  <a:pt x="335554" y="0"/>
                </a:moveTo>
                <a:lnTo>
                  <a:pt x="3817346" y="0"/>
                </a:lnTo>
                <a:cubicBezTo>
                  <a:pt x="4002667" y="0"/>
                  <a:pt x="4152900" y="150233"/>
                  <a:pt x="4152900" y="335554"/>
                </a:cubicBezTo>
                <a:lnTo>
                  <a:pt x="4152900" y="4330902"/>
                </a:lnTo>
                <a:cubicBezTo>
                  <a:pt x="4152900" y="4516223"/>
                  <a:pt x="4002667" y="4666456"/>
                  <a:pt x="3817346" y="4666456"/>
                </a:cubicBezTo>
                <a:lnTo>
                  <a:pt x="335554" y="4666456"/>
                </a:lnTo>
                <a:cubicBezTo>
                  <a:pt x="150233" y="4666456"/>
                  <a:pt x="0" y="4516223"/>
                  <a:pt x="0" y="4330902"/>
                </a:cubicBezTo>
                <a:lnTo>
                  <a:pt x="0" y="335554"/>
                </a:lnTo>
                <a:cubicBezTo>
                  <a:pt x="0" y="150233"/>
                  <a:pt x="150233" y="0"/>
                  <a:pt x="3355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640557" y="2164702"/>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640557" y="1829586"/>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CE720071-17E8-4D14-BD64-72800103848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7D55F9B1-0B7B-4A9B-8C6F-3B42DB3984BB}"/>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32E843DD-E627-411B-AF6D-76367050789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3">
            <a:extLst>
              <a:ext uri="{FF2B5EF4-FFF2-40B4-BE49-F238E27FC236}">
                <a16:creationId xmlns:a16="http://schemas.microsoft.com/office/drawing/2014/main" id="{FDEEFE79-19EF-4527-938C-78A188908AFB}"/>
              </a:ext>
            </a:extLst>
          </p:cNvPr>
          <p:cNvSpPr>
            <a:spLocks noGrp="1"/>
          </p:cNvSpPr>
          <p:nvPr>
            <p:ph type="pic" sz="quarter" idx="12"/>
          </p:nvPr>
        </p:nvSpPr>
        <p:spPr>
          <a:xfrm>
            <a:off x="6096002" y="1264719"/>
            <a:ext cx="2559646" cy="2611956"/>
          </a:xfrm>
          <a:custGeom>
            <a:avLst/>
            <a:gdLst>
              <a:gd name="connsiteX0" fmla="*/ 294432 w 2338068"/>
              <a:gd name="connsiteY0" fmla="*/ 0 h 2611956"/>
              <a:gd name="connsiteX1" fmla="*/ 2043635 w 2338068"/>
              <a:gd name="connsiteY1" fmla="*/ 0 h 2611956"/>
              <a:gd name="connsiteX2" fmla="*/ 2338068 w 2338068"/>
              <a:gd name="connsiteY2" fmla="*/ 294433 h 2611956"/>
              <a:gd name="connsiteX3" fmla="*/ 2338068 w 2338068"/>
              <a:gd name="connsiteY3" fmla="*/ 2611956 h 2611956"/>
              <a:gd name="connsiteX4" fmla="*/ 0 w 2338068"/>
              <a:gd name="connsiteY4" fmla="*/ 2611956 h 2611956"/>
              <a:gd name="connsiteX5" fmla="*/ 0 w 2338068"/>
              <a:gd name="connsiteY5" fmla="*/ 294433 h 2611956"/>
              <a:gd name="connsiteX6" fmla="*/ 294432 w 2338068"/>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8" h="2611956">
                <a:moveTo>
                  <a:pt x="294432" y="0"/>
                </a:moveTo>
                <a:lnTo>
                  <a:pt x="2043635" y="0"/>
                </a:lnTo>
                <a:cubicBezTo>
                  <a:pt x="2206246" y="0"/>
                  <a:pt x="2338068" y="131822"/>
                  <a:pt x="2338068" y="294433"/>
                </a:cubicBezTo>
                <a:lnTo>
                  <a:pt x="2338068" y="2611956"/>
                </a:lnTo>
                <a:lnTo>
                  <a:pt x="0" y="2611956"/>
                </a:lnTo>
                <a:lnTo>
                  <a:pt x="0" y="294433"/>
                </a:lnTo>
                <a:cubicBezTo>
                  <a:pt x="0" y="131822"/>
                  <a:pt x="131822" y="0"/>
                  <a:pt x="2944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00D0F736-D555-4F53-9DCA-CB543CEEE5BA}"/>
              </a:ext>
            </a:extLst>
          </p:cNvPr>
          <p:cNvSpPr>
            <a:spLocks noGrp="1"/>
          </p:cNvSpPr>
          <p:nvPr>
            <p:ph type="pic" sz="quarter" idx="11"/>
          </p:nvPr>
        </p:nvSpPr>
        <p:spPr>
          <a:xfrm>
            <a:off x="8887556" y="1264719"/>
            <a:ext cx="2561233" cy="2611956"/>
          </a:xfrm>
          <a:custGeom>
            <a:avLst/>
            <a:gdLst>
              <a:gd name="connsiteX0" fmla="*/ 294433 w 2338069"/>
              <a:gd name="connsiteY0" fmla="*/ 0 h 2611956"/>
              <a:gd name="connsiteX1" fmla="*/ 2043636 w 2338069"/>
              <a:gd name="connsiteY1" fmla="*/ 0 h 2611956"/>
              <a:gd name="connsiteX2" fmla="*/ 2338069 w 2338069"/>
              <a:gd name="connsiteY2" fmla="*/ 294433 h 2611956"/>
              <a:gd name="connsiteX3" fmla="*/ 2338069 w 2338069"/>
              <a:gd name="connsiteY3" fmla="*/ 2611956 h 2611956"/>
              <a:gd name="connsiteX4" fmla="*/ 0 w 2338069"/>
              <a:gd name="connsiteY4" fmla="*/ 2611956 h 2611956"/>
              <a:gd name="connsiteX5" fmla="*/ 0 w 2338069"/>
              <a:gd name="connsiteY5" fmla="*/ 294433 h 2611956"/>
              <a:gd name="connsiteX6" fmla="*/ 294433 w 2338069"/>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9" h="2611956">
                <a:moveTo>
                  <a:pt x="294433" y="0"/>
                </a:moveTo>
                <a:lnTo>
                  <a:pt x="2043636" y="0"/>
                </a:lnTo>
                <a:cubicBezTo>
                  <a:pt x="2206247" y="0"/>
                  <a:pt x="2338069" y="131822"/>
                  <a:pt x="2338069" y="294433"/>
                </a:cubicBezTo>
                <a:lnTo>
                  <a:pt x="2338069" y="2611956"/>
                </a:lnTo>
                <a:lnTo>
                  <a:pt x="0" y="2611956"/>
                </a:lnTo>
                <a:lnTo>
                  <a:pt x="0" y="294433"/>
                </a:lnTo>
                <a:cubicBezTo>
                  <a:pt x="0" y="131822"/>
                  <a:pt x="131822" y="0"/>
                  <a:pt x="2944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861B025-90A7-456F-9073-8844C4451617}"/>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0" name="Freeform 54">
            <a:extLst>
              <a:ext uri="{FF2B5EF4-FFF2-40B4-BE49-F238E27FC236}">
                <a16:creationId xmlns:a16="http://schemas.microsoft.com/office/drawing/2014/main" id="{C59F46A0-F1A4-48D2-BBB7-4F397FACEFF8}"/>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0C0D6339-8B25-4F4A-9E91-E2D465C2C6A1}"/>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5" name="PpHolder9">
            <a:extLst>
              <a:ext uri="{FF2B5EF4-FFF2-40B4-BE49-F238E27FC236}">
                <a16:creationId xmlns:a16="http://schemas.microsoft.com/office/drawing/2014/main" id="{BADB8C26-69CE-4B65-B217-B4CBF3FC3D33}"/>
              </a:ext>
            </a:extLst>
          </p:cNvPr>
          <p:cNvSpPr>
            <a:spLocks noGrp="1"/>
          </p:cNvSpPr>
          <p:nvPr>
            <p:ph type="pic" sz="quarter" idx="13"/>
          </p:nvPr>
        </p:nvSpPr>
        <p:spPr>
          <a:xfrm>
            <a:off x="4430024" y="1855970"/>
            <a:ext cx="3215005" cy="4150372"/>
          </a:xfrm>
          <a:custGeom>
            <a:avLst/>
            <a:gdLst>
              <a:gd name="connsiteX0" fmla="*/ 348475 w 3215005"/>
              <a:gd name="connsiteY0" fmla="*/ 0 h 4150372"/>
              <a:gd name="connsiteX1" fmla="*/ 2866530 w 3215005"/>
              <a:gd name="connsiteY1" fmla="*/ 0 h 4150372"/>
              <a:gd name="connsiteX2" fmla="*/ 3215005 w 3215005"/>
              <a:gd name="connsiteY2" fmla="*/ 348476 h 4150372"/>
              <a:gd name="connsiteX3" fmla="*/ 3215005 w 3215005"/>
              <a:gd name="connsiteY3" fmla="*/ 3801897 h 4150372"/>
              <a:gd name="connsiteX4" fmla="*/ 2866530 w 3215005"/>
              <a:gd name="connsiteY4" fmla="*/ 4150372 h 4150372"/>
              <a:gd name="connsiteX5" fmla="*/ 348475 w 3215005"/>
              <a:gd name="connsiteY5" fmla="*/ 4150372 h 4150372"/>
              <a:gd name="connsiteX6" fmla="*/ 0 w 3215005"/>
              <a:gd name="connsiteY6" fmla="*/ 3801897 h 4150372"/>
              <a:gd name="connsiteX7" fmla="*/ 0 w 3215005"/>
              <a:gd name="connsiteY7" fmla="*/ 348476 h 4150372"/>
              <a:gd name="connsiteX8" fmla="*/ 348475 w 3215005"/>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5" h="4150372">
                <a:moveTo>
                  <a:pt x="348475" y="0"/>
                </a:moveTo>
                <a:lnTo>
                  <a:pt x="2866530" y="0"/>
                </a:lnTo>
                <a:cubicBezTo>
                  <a:pt x="3058987" y="0"/>
                  <a:pt x="3215005" y="156018"/>
                  <a:pt x="3215005" y="348476"/>
                </a:cubicBezTo>
                <a:lnTo>
                  <a:pt x="3215005" y="3801897"/>
                </a:lnTo>
                <a:cubicBezTo>
                  <a:pt x="3215005" y="3994354"/>
                  <a:pt x="3058987" y="4150372"/>
                  <a:pt x="2866530"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10">
            <a:extLst>
              <a:ext uri="{FF2B5EF4-FFF2-40B4-BE49-F238E27FC236}">
                <a16:creationId xmlns:a16="http://schemas.microsoft.com/office/drawing/2014/main" id="{8E5E2DC0-BE2D-4FEB-8BB0-74D518581F94}"/>
              </a:ext>
            </a:extLst>
          </p:cNvPr>
          <p:cNvSpPr>
            <a:spLocks noGrp="1"/>
          </p:cNvSpPr>
          <p:nvPr>
            <p:ph type="pic" sz="quarter" idx="12"/>
          </p:nvPr>
        </p:nvSpPr>
        <p:spPr>
          <a:xfrm>
            <a:off x="1206020" y="1855970"/>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11">
            <a:extLst>
              <a:ext uri="{FF2B5EF4-FFF2-40B4-BE49-F238E27FC236}">
                <a16:creationId xmlns:a16="http://schemas.microsoft.com/office/drawing/2014/main" id="{93B478F8-01BA-4932-91F4-49DA655E7AC6}"/>
              </a:ext>
            </a:extLst>
          </p:cNvPr>
          <p:cNvSpPr>
            <a:spLocks noGrp="1"/>
          </p:cNvSpPr>
          <p:nvPr>
            <p:ph type="pic" sz="quarter" idx="11"/>
          </p:nvPr>
        </p:nvSpPr>
        <p:spPr>
          <a:xfrm>
            <a:off x="1206020" y="3994033"/>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12">
            <a:extLst>
              <a:ext uri="{FF2B5EF4-FFF2-40B4-BE49-F238E27FC236}">
                <a16:creationId xmlns:a16="http://schemas.microsoft.com/office/drawing/2014/main" id="{333314CF-5E20-4B11-94DD-06C01440D242}"/>
              </a:ext>
            </a:extLst>
          </p:cNvPr>
          <p:cNvSpPr>
            <a:spLocks noGrp="1"/>
          </p:cNvSpPr>
          <p:nvPr userDrawn="1">
            <p:ph type="pic" sz="quarter" idx="10"/>
          </p:nvPr>
        </p:nvSpPr>
        <p:spPr>
          <a:xfrm>
            <a:off x="7772564" y="1855970"/>
            <a:ext cx="3215006" cy="4150372"/>
          </a:xfrm>
          <a:custGeom>
            <a:avLst/>
            <a:gdLst>
              <a:gd name="connsiteX0" fmla="*/ 348475 w 3215006"/>
              <a:gd name="connsiteY0" fmla="*/ 0 h 4150372"/>
              <a:gd name="connsiteX1" fmla="*/ 2866531 w 3215006"/>
              <a:gd name="connsiteY1" fmla="*/ 0 h 4150372"/>
              <a:gd name="connsiteX2" fmla="*/ 3215006 w 3215006"/>
              <a:gd name="connsiteY2" fmla="*/ 348476 h 4150372"/>
              <a:gd name="connsiteX3" fmla="*/ 3215006 w 3215006"/>
              <a:gd name="connsiteY3" fmla="*/ 3801897 h 4150372"/>
              <a:gd name="connsiteX4" fmla="*/ 2866531 w 3215006"/>
              <a:gd name="connsiteY4" fmla="*/ 4150372 h 4150372"/>
              <a:gd name="connsiteX5" fmla="*/ 348475 w 3215006"/>
              <a:gd name="connsiteY5" fmla="*/ 4150372 h 4150372"/>
              <a:gd name="connsiteX6" fmla="*/ 0 w 3215006"/>
              <a:gd name="connsiteY6" fmla="*/ 3801897 h 4150372"/>
              <a:gd name="connsiteX7" fmla="*/ 0 w 3215006"/>
              <a:gd name="connsiteY7" fmla="*/ 348476 h 4150372"/>
              <a:gd name="connsiteX8" fmla="*/ 348475 w 3215006"/>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6" h="4150372">
                <a:moveTo>
                  <a:pt x="348475" y="0"/>
                </a:moveTo>
                <a:lnTo>
                  <a:pt x="2866531" y="0"/>
                </a:lnTo>
                <a:cubicBezTo>
                  <a:pt x="3058988" y="0"/>
                  <a:pt x="3215006" y="156018"/>
                  <a:pt x="3215006" y="348476"/>
                </a:cubicBezTo>
                <a:lnTo>
                  <a:pt x="3215006" y="3801897"/>
                </a:lnTo>
                <a:cubicBezTo>
                  <a:pt x="3215006" y="3994354"/>
                  <a:pt x="3058988" y="4150372"/>
                  <a:pt x="2866531"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C922E44-B18D-44DF-8614-8C0C5C49F0B8}"/>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734ED345-6A03-4BAB-8CB0-5A9C5E8AEBF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091869B6-09B1-4235-8885-69FF6AD4BC4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513364"/>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21336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48A0648-82ED-4D43-9AC0-7DD83F34D16D}"/>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978738F0-CC8C-4D8B-9139-CB10050DBB0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DF1974E-FA00-412D-8666-23D4774E5E3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896746"/>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596745"/>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678F16F-0611-41E7-A3C2-63E59B0CA854}"/>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51A7A833-EF87-41CE-885F-AB8E9F7ADE2C}"/>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0006ACD-036E-4FF1-A5D4-0AEDFCA7D8E2}"/>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6">
            <a:extLst>
              <a:ext uri="{FF2B5EF4-FFF2-40B4-BE49-F238E27FC236}">
                <a16:creationId xmlns:a16="http://schemas.microsoft.com/office/drawing/2014/main" id="{8D10280B-8CEE-4B48-9C38-FFB5A81AB704}"/>
              </a:ext>
            </a:extLst>
          </p:cNvPr>
          <p:cNvSpPr>
            <a:spLocks noGrp="1"/>
          </p:cNvSpPr>
          <p:nvPr>
            <p:ph type="pic" sz="quarter" idx="11"/>
          </p:nvPr>
        </p:nvSpPr>
        <p:spPr>
          <a:xfrm>
            <a:off x="1224476" y="2242806"/>
            <a:ext cx="1611786" cy="2254223"/>
          </a:xfrm>
          <a:custGeom>
            <a:avLst/>
            <a:gdLst>
              <a:gd name="connsiteX0" fmla="*/ 135293 w 1611786"/>
              <a:gd name="connsiteY0" fmla="*/ 0 h 2254223"/>
              <a:gd name="connsiteX1" fmla="*/ 1476493 w 1611786"/>
              <a:gd name="connsiteY1" fmla="*/ 0 h 2254223"/>
              <a:gd name="connsiteX2" fmla="*/ 1611786 w 1611786"/>
              <a:gd name="connsiteY2" fmla="*/ 135294 h 2254223"/>
              <a:gd name="connsiteX3" fmla="*/ 1611786 w 1611786"/>
              <a:gd name="connsiteY3" fmla="*/ 2118930 h 2254223"/>
              <a:gd name="connsiteX4" fmla="*/ 1476493 w 1611786"/>
              <a:gd name="connsiteY4" fmla="*/ 2254223 h 2254223"/>
              <a:gd name="connsiteX5" fmla="*/ 135293 w 1611786"/>
              <a:gd name="connsiteY5" fmla="*/ 2254223 h 2254223"/>
              <a:gd name="connsiteX6" fmla="*/ 0 w 1611786"/>
              <a:gd name="connsiteY6" fmla="*/ 2118930 h 2254223"/>
              <a:gd name="connsiteX7" fmla="*/ 0 w 1611786"/>
              <a:gd name="connsiteY7" fmla="*/ 135294 h 2254223"/>
              <a:gd name="connsiteX8" fmla="*/ 135293 w 1611786"/>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6" h="2254223">
                <a:moveTo>
                  <a:pt x="135293" y="0"/>
                </a:moveTo>
                <a:lnTo>
                  <a:pt x="1476493" y="0"/>
                </a:lnTo>
                <a:cubicBezTo>
                  <a:pt x="1551212" y="0"/>
                  <a:pt x="1611786" y="60573"/>
                  <a:pt x="1611786" y="135294"/>
                </a:cubicBezTo>
                <a:lnTo>
                  <a:pt x="1611786" y="2118930"/>
                </a:lnTo>
                <a:cubicBezTo>
                  <a:pt x="1611786" y="2193650"/>
                  <a:pt x="1551212" y="2254223"/>
                  <a:pt x="1476493" y="2254223"/>
                </a:cubicBezTo>
                <a:lnTo>
                  <a:pt x="135293" y="2254223"/>
                </a:lnTo>
                <a:cubicBezTo>
                  <a:pt x="60574" y="2254223"/>
                  <a:pt x="0" y="2193650"/>
                  <a:pt x="0" y="2118930"/>
                </a:cubicBezTo>
                <a:lnTo>
                  <a:pt x="0" y="135294"/>
                </a:lnTo>
                <a:cubicBezTo>
                  <a:pt x="0" y="60573"/>
                  <a:pt x="60574"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5">
            <a:extLst>
              <a:ext uri="{FF2B5EF4-FFF2-40B4-BE49-F238E27FC236}">
                <a16:creationId xmlns:a16="http://schemas.microsoft.com/office/drawing/2014/main" id="{D9531262-C695-4000-B6CD-8A9302FF0CBD}"/>
              </a:ext>
            </a:extLst>
          </p:cNvPr>
          <p:cNvSpPr>
            <a:spLocks noGrp="1"/>
          </p:cNvSpPr>
          <p:nvPr userDrawn="1">
            <p:ph type="pic" sz="quarter" idx="10"/>
          </p:nvPr>
        </p:nvSpPr>
        <p:spPr>
          <a:xfrm>
            <a:off x="6679127" y="2242806"/>
            <a:ext cx="1611785" cy="2254223"/>
          </a:xfrm>
          <a:custGeom>
            <a:avLst/>
            <a:gdLst>
              <a:gd name="connsiteX0" fmla="*/ 135293 w 1611785"/>
              <a:gd name="connsiteY0" fmla="*/ 0 h 2254223"/>
              <a:gd name="connsiteX1" fmla="*/ 1476492 w 1611785"/>
              <a:gd name="connsiteY1" fmla="*/ 0 h 2254223"/>
              <a:gd name="connsiteX2" fmla="*/ 1611785 w 1611785"/>
              <a:gd name="connsiteY2" fmla="*/ 135294 h 2254223"/>
              <a:gd name="connsiteX3" fmla="*/ 1611785 w 1611785"/>
              <a:gd name="connsiteY3" fmla="*/ 2118930 h 2254223"/>
              <a:gd name="connsiteX4" fmla="*/ 1476492 w 1611785"/>
              <a:gd name="connsiteY4" fmla="*/ 2254223 h 2254223"/>
              <a:gd name="connsiteX5" fmla="*/ 135293 w 1611785"/>
              <a:gd name="connsiteY5" fmla="*/ 2254223 h 2254223"/>
              <a:gd name="connsiteX6" fmla="*/ 0 w 1611785"/>
              <a:gd name="connsiteY6" fmla="*/ 2118930 h 2254223"/>
              <a:gd name="connsiteX7" fmla="*/ 0 w 1611785"/>
              <a:gd name="connsiteY7" fmla="*/ 135294 h 2254223"/>
              <a:gd name="connsiteX8" fmla="*/ 135293 w 1611785"/>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5" h="2254223">
                <a:moveTo>
                  <a:pt x="135293" y="0"/>
                </a:moveTo>
                <a:lnTo>
                  <a:pt x="1476492" y="0"/>
                </a:lnTo>
                <a:cubicBezTo>
                  <a:pt x="1551212" y="0"/>
                  <a:pt x="1611785" y="60573"/>
                  <a:pt x="1611785" y="135294"/>
                </a:cubicBezTo>
                <a:lnTo>
                  <a:pt x="1611785" y="2118930"/>
                </a:lnTo>
                <a:cubicBezTo>
                  <a:pt x="1611785" y="2193650"/>
                  <a:pt x="1551212" y="2254223"/>
                  <a:pt x="1476492" y="2254223"/>
                </a:cubicBezTo>
                <a:lnTo>
                  <a:pt x="135293" y="2254223"/>
                </a:lnTo>
                <a:cubicBezTo>
                  <a:pt x="60573" y="2254223"/>
                  <a:pt x="0" y="2193650"/>
                  <a:pt x="0" y="2118930"/>
                </a:cubicBezTo>
                <a:lnTo>
                  <a:pt x="0" y="135294"/>
                </a:lnTo>
                <a:cubicBezTo>
                  <a:pt x="0" y="60573"/>
                  <a:pt x="60573"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755B1277-697E-4A32-9510-F10EA6986C65}"/>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D52FC41-A268-4CEE-B715-F4F13EA78991}"/>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636D612A-A341-4992-9976-1DF85A10238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6">
            <a:extLst>
              <a:ext uri="{FF2B5EF4-FFF2-40B4-BE49-F238E27FC236}">
                <a16:creationId xmlns:a16="http://schemas.microsoft.com/office/drawing/2014/main" id="{8C60555C-6B36-4F32-BFE3-4626A8A8C050}"/>
              </a:ext>
            </a:extLst>
          </p:cNvPr>
          <p:cNvSpPr>
            <a:spLocks noGrp="1"/>
          </p:cNvSpPr>
          <p:nvPr>
            <p:ph type="pic" sz="quarter" idx="10"/>
          </p:nvPr>
        </p:nvSpPr>
        <p:spPr>
          <a:xfrm>
            <a:off x="1130563" y="1435467"/>
            <a:ext cx="6603737" cy="2828759"/>
          </a:xfrm>
          <a:custGeom>
            <a:avLst/>
            <a:gdLst>
              <a:gd name="connsiteX0" fmla="*/ 229979 w 6603737"/>
              <a:gd name="connsiteY0" fmla="*/ 0 h 2828759"/>
              <a:gd name="connsiteX1" fmla="*/ 6373759 w 6603737"/>
              <a:gd name="connsiteY1" fmla="*/ 0 h 2828759"/>
              <a:gd name="connsiteX2" fmla="*/ 6603737 w 6603737"/>
              <a:gd name="connsiteY2" fmla="*/ 229978 h 2828759"/>
              <a:gd name="connsiteX3" fmla="*/ 6603737 w 6603737"/>
              <a:gd name="connsiteY3" fmla="*/ 2598781 h 2828759"/>
              <a:gd name="connsiteX4" fmla="*/ 6373759 w 6603737"/>
              <a:gd name="connsiteY4" fmla="*/ 2828759 h 2828759"/>
              <a:gd name="connsiteX5" fmla="*/ 229979 w 6603737"/>
              <a:gd name="connsiteY5" fmla="*/ 2828759 h 2828759"/>
              <a:gd name="connsiteX6" fmla="*/ 0 w 6603737"/>
              <a:gd name="connsiteY6" fmla="*/ 2598781 h 2828759"/>
              <a:gd name="connsiteX7" fmla="*/ 0 w 6603737"/>
              <a:gd name="connsiteY7" fmla="*/ 229978 h 2828759"/>
              <a:gd name="connsiteX8" fmla="*/ 229979 w 6603737"/>
              <a:gd name="connsiteY8" fmla="*/ 0 h 28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3737" h="2828759">
                <a:moveTo>
                  <a:pt x="229979" y="0"/>
                </a:moveTo>
                <a:lnTo>
                  <a:pt x="6373759" y="0"/>
                </a:lnTo>
                <a:cubicBezTo>
                  <a:pt x="6500772" y="0"/>
                  <a:pt x="6603737" y="102965"/>
                  <a:pt x="6603737" y="229978"/>
                </a:cubicBezTo>
                <a:lnTo>
                  <a:pt x="6603737" y="2598781"/>
                </a:lnTo>
                <a:cubicBezTo>
                  <a:pt x="6603737" y="2725794"/>
                  <a:pt x="6500772" y="2828759"/>
                  <a:pt x="6373759" y="2828759"/>
                </a:cubicBezTo>
                <a:lnTo>
                  <a:pt x="229979" y="2828759"/>
                </a:lnTo>
                <a:cubicBezTo>
                  <a:pt x="102965" y="2828759"/>
                  <a:pt x="0" y="2725794"/>
                  <a:pt x="0" y="2598781"/>
                </a:cubicBezTo>
                <a:lnTo>
                  <a:pt x="0" y="229978"/>
                </a:lnTo>
                <a:cubicBezTo>
                  <a:pt x="0" y="102965"/>
                  <a:pt x="102965" y="0"/>
                  <a:pt x="2299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1038194" y="5031750"/>
            <a:ext cx="6922355"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1038195" y="473174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4DB62301-7993-4924-B029-269B607B483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2078034" y="798533"/>
            <a:ext cx="8037516" cy="846386"/>
          </a:xfrm>
          <a:prstGeom prst="rect">
            <a:avLst/>
          </a:prstGeom>
        </p:spPr>
        <p:txBody>
          <a:bodyPr anchor="ctr"/>
          <a:lstStyle>
            <a:lvl1pPr algn="ctr">
              <a:defRPr sz="44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A8FACFE-5D73-4AA9-BE4C-533B85BE5F5D}"/>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68E25A07-F006-41B3-923E-61DDFBEDCBD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8BF7CB80-A632-43A3-9DE9-01A1BE798FA5}"/>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6">
            <a:extLst>
              <a:ext uri="{FF2B5EF4-FFF2-40B4-BE49-F238E27FC236}">
                <a16:creationId xmlns:a16="http://schemas.microsoft.com/office/drawing/2014/main" id="{A102CD46-87AA-4DE7-BBF7-1DB30C13E561}"/>
              </a:ext>
            </a:extLst>
          </p:cNvPr>
          <p:cNvSpPr>
            <a:spLocks noGrp="1"/>
          </p:cNvSpPr>
          <p:nvPr>
            <p:ph type="pic" sz="quarter" idx="10"/>
          </p:nvPr>
        </p:nvSpPr>
        <p:spPr>
          <a:xfrm>
            <a:off x="731838" y="1419336"/>
            <a:ext cx="5005388" cy="4019328"/>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E894538F-2115-4D82-9680-BE96AB2EAFC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4A3B528C-54D1-4D60-A598-4C17F6D265EB}"/>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34ABD32C-FB56-4F92-A1CB-DF24C0B6C68B}"/>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21">
            <a:extLst>
              <a:ext uri="{FF2B5EF4-FFF2-40B4-BE49-F238E27FC236}">
                <a16:creationId xmlns:a16="http://schemas.microsoft.com/office/drawing/2014/main" id="{8CFBF211-1C03-4BF7-BA31-DFF592139AE9}"/>
              </a:ext>
            </a:extLst>
          </p:cNvPr>
          <p:cNvSpPr>
            <a:spLocks noGrp="1"/>
          </p:cNvSpPr>
          <p:nvPr>
            <p:ph type="pic" sz="quarter" idx="11"/>
          </p:nvPr>
        </p:nvSpPr>
        <p:spPr>
          <a:xfrm>
            <a:off x="731838" y="1273106"/>
            <a:ext cx="3896092" cy="3155856"/>
          </a:xfrm>
          <a:custGeom>
            <a:avLst/>
            <a:gdLst>
              <a:gd name="connsiteX0" fmla="*/ 233376 w 3896092"/>
              <a:gd name="connsiteY0" fmla="*/ 0 h 3155856"/>
              <a:gd name="connsiteX1" fmla="*/ 3662716 w 3896092"/>
              <a:gd name="connsiteY1" fmla="*/ 0 h 3155856"/>
              <a:gd name="connsiteX2" fmla="*/ 3896092 w 3896092"/>
              <a:gd name="connsiteY2" fmla="*/ 233376 h 3155856"/>
              <a:gd name="connsiteX3" fmla="*/ 3896092 w 3896092"/>
              <a:gd name="connsiteY3" fmla="*/ 2922480 h 3155856"/>
              <a:gd name="connsiteX4" fmla="*/ 3662716 w 3896092"/>
              <a:gd name="connsiteY4" fmla="*/ 3155856 h 3155856"/>
              <a:gd name="connsiteX5" fmla="*/ 233376 w 3896092"/>
              <a:gd name="connsiteY5" fmla="*/ 3155856 h 3155856"/>
              <a:gd name="connsiteX6" fmla="*/ 0 w 3896092"/>
              <a:gd name="connsiteY6" fmla="*/ 2922480 h 3155856"/>
              <a:gd name="connsiteX7" fmla="*/ 0 w 3896092"/>
              <a:gd name="connsiteY7" fmla="*/ 233376 h 3155856"/>
              <a:gd name="connsiteX8" fmla="*/ 233376 w 3896092"/>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2" h="3155856">
                <a:moveTo>
                  <a:pt x="233376" y="0"/>
                </a:moveTo>
                <a:lnTo>
                  <a:pt x="3662716" y="0"/>
                </a:lnTo>
                <a:cubicBezTo>
                  <a:pt x="3791606" y="0"/>
                  <a:pt x="3896092" y="104486"/>
                  <a:pt x="3896092" y="233376"/>
                </a:cubicBezTo>
                <a:lnTo>
                  <a:pt x="3896092" y="2922480"/>
                </a:lnTo>
                <a:cubicBezTo>
                  <a:pt x="3896092" y="3051370"/>
                  <a:pt x="3791606" y="3155856"/>
                  <a:pt x="3662716" y="3155856"/>
                </a:cubicBezTo>
                <a:lnTo>
                  <a:pt x="233376" y="3155856"/>
                </a:lnTo>
                <a:cubicBezTo>
                  <a:pt x="104486" y="3155856"/>
                  <a:pt x="0" y="3051370"/>
                  <a:pt x="0" y="2922480"/>
                </a:cubicBezTo>
                <a:lnTo>
                  <a:pt x="0" y="233376"/>
                </a:lnTo>
                <a:cubicBezTo>
                  <a:pt x="0" y="104486"/>
                  <a:pt x="104486" y="0"/>
                  <a:pt x="23337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7762D95B-8476-45B5-A26D-93884B95C015}"/>
              </a:ext>
            </a:extLst>
          </p:cNvPr>
          <p:cNvSpPr>
            <a:spLocks noGrp="1"/>
          </p:cNvSpPr>
          <p:nvPr userDrawn="1">
            <p:ph type="pic" sz="quarter" idx="10"/>
          </p:nvPr>
        </p:nvSpPr>
        <p:spPr>
          <a:xfrm>
            <a:off x="2528865" y="2757318"/>
            <a:ext cx="3252812" cy="3155857"/>
          </a:xfrm>
          <a:custGeom>
            <a:avLst/>
            <a:gdLst>
              <a:gd name="connsiteX0" fmla="*/ 251679 w 3252812"/>
              <a:gd name="connsiteY0" fmla="*/ 0 h 3155857"/>
              <a:gd name="connsiteX1" fmla="*/ 3001132 w 3252812"/>
              <a:gd name="connsiteY1" fmla="*/ 0 h 3155857"/>
              <a:gd name="connsiteX2" fmla="*/ 3252812 w 3252812"/>
              <a:gd name="connsiteY2" fmla="*/ 251680 h 3155857"/>
              <a:gd name="connsiteX3" fmla="*/ 3252812 w 3252812"/>
              <a:gd name="connsiteY3" fmla="*/ 2904177 h 3155857"/>
              <a:gd name="connsiteX4" fmla="*/ 3001132 w 3252812"/>
              <a:gd name="connsiteY4" fmla="*/ 3155857 h 3155857"/>
              <a:gd name="connsiteX5" fmla="*/ 251679 w 3252812"/>
              <a:gd name="connsiteY5" fmla="*/ 3155857 h 3155857"/>
              <a:gd name="connsiteX6" fmla="*/ 0 w 3252812"/>
              <a:gd name="connsiteY6" fmla="*/ 2904177 h 3155857"/>
              <a:gd name="connsiteX7" fmla="*/ 0 w 3252812"/>
              <a:gd name="connsiteY7" fmla="*/ 251680 h 3155857"/>
              <a:gd name="connsiteX8" fmla="*/ 251679 w 3252812"/>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812" h="3155857">
                <a:moveTo>
                  <a:pt x="251679" y="0"/>
                </a:moveTo>
                <a:lnTo>
                  <a:pt x="3001132" y="0"/>
                </a:lnTo>
                <a:cubicBezTo>
                  <a:pt x="3140131" y="0"/>
                  <a:pt x="3252812" y="112682"/>
                  <a:pt x="3252812" y="251680"/>
                </a:cubicBezTo>
                <a:lnTo>
                  <a:pt x="3252812" y="2904177"/>
                </a:lnTo>
                <a:cubicBezTo>
                  <a:pt x="3252812" y="3043176"/>
                  <a:pt x="3140131" y="3155857"/>
                  <a:pt x="3001132" y="3155857"/>
                </a:cubicBezTo>
                <a:lnTo>
                  <a:pt x="251679" y="3155857"/>
                </a:lnTo>
                <a:cubicBezTo>
                  <a:pt x="112680" y="3155857"/>
                  <a:pt x="0" y="3043176"/>
                  <a:pt x="0" y="2904177"/>
                </a:cubicBezTo>
                <a:lnTo>
                  <a:pt x="0" y="251680"/>
                </a:lnTo>
                <a:cubicBezTo>
                  <a:pt x="0" y="112682"/>
                  <a:pt x="112680" y="0"/>
                  <a:pt x="251679"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6975432" y="154948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6975432"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01727FA-6B1E-427A-9FDF-C56215D3702E}"/>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9AB8A6C-6BE1-43FE-B7B8-C7BB52195605}"/>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AEA71A27-E8AD-415A-A063-3B7B469CC9F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9">
            <a:extLst>
              <a:ext uri="{FF2B5EF4-FFF2-40B4-BE49-F238E27FC236}">
                <a16:creationId xmlns:a16="http://schemas.microsoft.com/office/drawing/2014/main" id="{6D8A6967-DE14-4D52-BE7C-C383EE66CADB}"/>
              </a:ext>
            </a:extLst>
          </p:cNvPr>
          <p:cNvSpPr>
            <a:spLocks noGrp="1"/>
          </p:cNvSpPr>
          <p:nvPr>
            <p:ph type="pic" sz="quarter" idx="10"/>
          </p:nvPr>
        </p:nvSpPr>
        <p:spPr>
          <a:xfrm>
            <a:off x="6748272" y="2052075"/>
            <a:ext cx="4718240" cy="3685789"/>
          </a:xfrm>
          <a:custGeom>
            <a:avLst/>
            <a:gdLst>
              <a:gd name="connsiteX0" fmla="*/ 339977 w 4718240"/>
              <a:gd name="connsiteY0" fmla="*/ 0 h 3685789"/>
              <a:gd name="connsiteX1" fmla="*/ 4378263 w 4718240"/>
              <a:gd name="connsiteY1" fmla="*/ 0 h 3685789"/>
              <a:gd name="connsiteX2" fmla="*/ 4718240 w 4718240"/>
              <a:gd name="connsiteY2" fmla="*/ 339977 h 3685789"/>
              <a:gd name="connsiteX3" fmla="*/ 4718240 w 4718240"/>
              <a:gd name="connsiteY3" fmla="*/ 3345812 h 3685789"/>
              <a:gd name="connsiteX4" fmla="*/ 4378263 w 4718240"/>
              <a:gd name="connsiteY4" fmla="*/ 3685789 h 3685789"/>
              <a:gd name="connsiteX5" fmla="*/ 339977 w 4718240"/>
              <a:gd name="connsiteY5" fmla="*/ 3685789 h 3685789"/>
              <a:gd name="connsiteX6" fmla="*/ 0 w 4718240"/>
              <a:gd name="connsiteY6" fmla="*/ 3345812 h 3685789"/>
              <a:gd name="connsiteX7" fmla="*/ 0 w 4718240"/>
              <a:gd name="connsiteY7" fmla="*/ 339977 h 3685789"/>
              <a:gd name="connsiteX8" fmla="*/ 339977 w 4718240"/>
              <a:gd name="connsiteY8" fmla="*/ 0 h 36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40" h="3685789">
                <a:moveTo>
                  <a:pt x="339977" y="0"/>
                </a:moveTo>
                <a:lnTo>
                  <a:pt x="4378263" y="0"/>
                </a:lnTo>
                <a:cubicBezTo>
                  <a:pt x="4566027" y="0"/>
                  <a:pt x="4718240" y="152213"/>
                  <a:pt x="4718240" y="339977"/>
                </a:cubicBezTo>
                <a:lnTo>
                  <a:pt x="4718240" y="3345812"/>
                </a:lnTo>
                <a:cubicBezTo>
                  <a:pt x="4718240" y="3533576"/>
                  <a:pt x="4566027" y="3685789"/>
                  <a:pt x="4378263" y="3685789"/>
                </a:cubicBezTo>
                <a:lnTo>
                  <a:pt x="339977" y="3685789"/>
                </a:lnTo>
                <a:cubicBezTo>
                  <a:pt x="152213" y="3685789"/>
                  <a:pt x="0" y="3533576"/>
                  <a:pt x="0" y="3345812"/>
                </a:cubicBezTo>
                <a:lnTo>
                  <a:pt x="0" y="339977"/>
                </a:lnTo>
                <a:cubicBezTo>
                  <a:pt x="0" y="152213"/>
                  <a:pt x="152213" y="0"/>
                  <a:pt x="33997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5208EA4-28E6-4380-93FB-A9479F5304B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B1584A52-7586-4D14-A8B9-B576D00C69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40AA2ECF-7103-455B-954D-AB06F1FF5325}"/>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7">
            <a:extLst>
              <a:ext uri="{FF2B5EF4-FFF2-40B4-BE49-F238E27FC236}">
                <a16:creationId xmlns:a16="http://schemas.microsoft.com/office/drawing/2014/main" id="{616CE19D-CF3A-4D4D-BEF2-6360B25E3ECC}"/>
              </a:ext>
            </a:extLst>
          </p:cNvPr>
          <p:cNvSpPr>
            <a:spLocks noGrp="1"/>
          </p:cNvSpPr>
          <p:nvPr>
            <p:ph type="pic" sz="quarter" idx="11"/>
          </p:nvPr>
        </p:nvSpPr>
        <p:spPr>
          <a:xfrm>
            <a:off x="6429252" y="1273106"/>
            <a:ext cx="3896091" cy="3155856"/>
          </a:xfrm>
          <a:custGeom>
            <a:avLst/>
            <a:gdLst>
              <a:gd name="connsiteX0" fmla="*/ 187647 w 3896091"/>
              <a:gd name="connsiteY0" fmla="*/ 0 h 3155856"/>
              <a:gd name="connsiteX1" fmla="*/ 3708444 w 3896091"/>
              <a:gd name="connsiteY1" fmla="*/ 0 h 3155856"/>
              <a:gd name="connsiteX2" fmla="*/ 3896091 w 3896091"/>
              <a:gd name="connsiteY2" fmla="*/ 187647 h 3155856"/>
              <a:gd name="connsiteX3" fmla="*/ 3896091 w 3896091"/>
              <a:gd name="connsiteY3" fmla="*/ 2968209 h 3155856"/>
              <a:gd name="connsiteX4" fmla="*/ 3708444 w 3896091"/>
              <a:gd name="connsiteY4" fmla="*/ 3155856 h 3155856"/>
              <a:gd name="connsiteX5" fmla="*/ 187647 w 3896091"/>
              <a:gd name="connsiteY5" fmla="*/ 3155856 h 3155856"/>
              <a:gd name="connsiteX6" fmla="*/ 0 w 3896091"/>
              <a:gd name="connsiteY6" fmla="*/ 2968209 h 3155856"/>
              <a:gd name="connsiteX7" fmla="*/ 0 w 3896091"/>
              <a:gd name="connsiteY7" fmla="*/ 187647 h 3155856"/>
              <a:gd name="connsiteX8" fmla="*/ 187647 w 389609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1" h="3155856">
                <a:moveTo>
                  <a:pt x="187647" y="0"/>
                </a:moveTo>
                <a:lnTo>
                  <a:pt x="3708444" y="0"/>
                </a:lnTo>
                <a:cubicBezTo>
                  <a:pt x="3812079" y="0"/>
                  <a:pt x="3896091" y="84012"/>
                  <a:pt x="3896091" y="187647"/>
                </a:cubicBezTo>
                <a:lnTo>
                  <a:pt x="3896091" y="2968209"/>
                </a:lnTo>
                <a:cubicBezTo>
                  <a:pt x="3896091" y="3071844"/>
                  <a:pt x="3812079" y="3155856"/>
                  <a:pt x="3708444" y="3155856"/>
                </a:cubicBezTo>
                <a:lnTo>
                  <a:pt x="187647" y="3155856"/>
                </a:lnTo>
                <a:cubicBezTo>
                  <a:pt x="84012" y="3155856"/>
                  <a:pt x="0" y="3071844"/>
                  <a:pt x="0" y="2968209"/>
                </a:cubicBezTo>
                <a:lnTo>
                  <a:pt x="0" y="187647"/>
                </a:lnTo>
                <a:cubicBezTo>
                  <a:pt x="0" y="84012"/>
                  <a:pt x="84012" y="0"/>
                  <a:pt x="18764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8">
            <a:extLst>
              <a:ext uri="{FF2B5EF4-FFF2-40B4-BE49-F238E27FC236}">
                <a16:creationId xmlns:a16="http://schemas.microsoft.com/office/drawing/2014/main" id="{4C2E7F23-1969-48B2-8FC2-39A2E710E3CA}"/>
              </a:ext>
            </a:extLst>
          </p:cNvPr>
          <p:cNvSpPr>
            <a:spLocks noGrp="1"/>
          </p:cNvSpPr>
          <p:nvPr userDrawn="1">
            <p:ph type="pic" sz="quarter" idx="10"/>
          </p:nvPr>
        </p:nvSpPr>
        <p:spPr>
          <a:xfrm>
            <a:off x="8420100" y="2757318"/>
            <a:ext cx="3058989" cy="3155857"/>
          </a:xfrm>
          <a:custGeom>
            <a:avLst/>
            <a:gdLst>
              <a:gd name="connsiteX0" fmla="*/ 189810 w 3058989"/>
              <a:gd name="connsiteY0" fmla="*/ 0 h 3155857"/>
              <a:gd name="connsiteX1" fmla="*/ 2869179 w 3058989"/>
              <a:gd name="connsiteY1" fmla="*/ 0 h 3155857"/>
              <a:gd name="connsiteX2" fmla="*/ 3058989 w 3058989"/>
              <a:gd name="connsiteY2" fmla="*/ 189810 h 3155857"/>
              <a:gd name="connsiteX3" fmla="*/ 3058989 w 3058989"/>
              <a:gd name="connsiteY3" fmla="*/ 2966047 h 3155857"/>
              <a:gd name="connsiteX4" fmla="*/ 2869179 w 3058989"/>
              <a:gd name="connsiteY4" fmla="*/ 3155857 h 3155857"/>
              <a:gd name="connsiteX5" fmla="*/ 189810 w 3058989"/>
              <a:gd name="connsiteY5" fmla="*/ 3155857 h 3155857"/>
              <a:gd name="connsiteX6" fmla="*/ 0 w 3058989"/>
              <a:gd name="connsiteY6" fmla="*/ 2966047 h 3155857"/>
              <a:gd name="connsiteX7" fmla="*/ 0 w 3058989"/>
              <a:gd name="connsiteY7" fmla="*/ 189810 h 3155857"/>
              <a:gd name="connsiteX8" fmla="*/ 189810 w 3058989"/>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989" h="3155857">
                <a:moveTo>
                  <a:pt x="189810" y="0"/>
                </a:moveTo>
                <a:lnTo>
                  <a:pt x="2869179" y="0"/>
                </a:lnTo>
                <a:cubicBezTo>
                  <a:pt x="2974008" y="0"/>
                  <a:pt x="3058989" y="84981"/>
                  <a:pt x="3058989" y="189810"/>
                </a:cubicBezTo>
                <a:lnTo>
                  <a:pt x="3058989" y="2966047"/>
                </a:lnTo>
                <a:cubicBezTo>
                  <a:pt x="3058989" y="3070876"/>
                  <a:pt x="2974008" y="3155857"/>
                  <a:pt x="2869179" y="3155857"/>
                </a:cubicBezTo>
                <a:lnTo>
                  <a:pt x="189810" y="3155857"/>
                </a:lnTo>
                <a:cubicBezTo>
                  <a:pt x="84981" y="3155857"/>
                  <a:pt x="0" y="3070876"/>
                  <a:pt x="0" y="2966047"/>
                </a:cubicBezTo>
                <a:lnTo>
                  <a:pt x="0" y="189810"/>
                </a:lnTo>
                <a:cubicBezTo>
                  <a:pt x="0" y="84981"/>
                  <a:pt x="84981" y="0"/>
                  <a:pt x="189810"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FBFF955-61F2-4744-994F-0A213DC3E586}"/>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9EFFBC9D-9483-41DD-8B49-59B424E2BA3D}"/>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2FDA4740-0C2C-4C5B-9B26-F5D27B9428D4}"/>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3">
            <a:extLst>
              <a:ext uri="{FF2B5EF4-FFF2-40B4-BE49-F238E27FC236}">
                <a16:creationId xmlns:a16="http://schemas.microsoft.com/office/drawing/2014/main" id="{A25CCFC8-F01C-4D7B-B7EB-CDF6DF5B6744}"/>
              </a:ext>
            </a:extLst>
          </p:cNvPr>
          <p:cNvSpPr>
            <a:spLocks noGrp="1"/>
          </p:cNvSpPr>
          <p:nvPr>
            <p:ph type="pic" sz="quarter" idx="10"/>
          </p:nvPr>
        </p:nvSpPr>
        <p:spPr>
          <a:xfrm>
            <a:off x="731839" y="3025350"/>
            <a:ext cx="4690555" cy="2838640"/>
          </a:xfrm>
          <a:custGeom>
            <a:avLst/>
            <a:gdLst>
              <a:gd name="connsiteX0" fmla="*/ 237255 w 4690555"/>
              <a:gd name="connsiteY0" fmla="*/ 0 h 2838640"/>
              <a:gd name="connsiteX1" fmla="*/ 4453301 w 4690555"/>
              <a:gd name="connsiteY1" fmla="*/ 0 h 2838640"/>
              <a:gd name="connsiteX2" fmla="*/ 4690555 w 4690555"/>
              <a:gd name="connsiteY2" fmla="*/ 237254 h 2838640"/>
              <a:gd name="connsiteX3" fmla="*/ 4690555 w 4690555"/>
              <a:gd name="connsiteY3" fmla="*/ 2601386 h 2838640"/>
              <a:gd name="connsiteX4" fmla="*/ 4453301 w 4690555"/>
              <a:gd name="connsiteY4" fmla="*/ 2838640 h 2838640"/>
              <a:gd name="connsiteX5" fmla="*/ 237255 w 4690555"/>
              <a:gd name="connsiteY5" fmla="*/ 2838640 h 2838640"/>
              <a:gd name="connsiteX6" fmla="*/ 0 w 4690555"/>
              <a:gd name="connsiteY6" fmla="*/ 2601386 h 2838640"/>
              <a:gd name="connsiteX7" fmla="*/ 0 w 4690555"/>
              <a:gd name="connsiteY7" fmla="*/ 237254 h 2838640"/>
              <a:gd name="connsiteX8" fmla="*/ 237255 w 4690555"/>
              <a:gd name="connsiteY8" fmla="*/ 0 h 28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0555" h="2838640">
                <a:moveTo>
                  <a:pt x="237255" y="0"/>
                </a:moveTo>
                <a:lnTo>
                  <a:pt x="4453301" y="0"/>
                </a:lnTo>
                <a:cubicBezTo>
                  <a:pt x="4584333" y="0"/>
                  <a:pt x="4690555" y="106222"/>
                  <a:pt x="4690555" y="237254"/>
                </a:cubicBezTo>
                <a:lnTo>
                  <a:pt x="4690555" y="2601386"/>
                </a:lnTo>
                <a:cubicBezTo>
                  <a:pt x="4690555" y="2732418"/>
                  <a:pt x="4584333" y="2838640"/>
                  <a:pt x="4453301" y="2838640"/>
                </a:cubicBezTo>
                <a:lnTo>
                  <a:pt x="237255" y="2838640"/>
                </a:lnTo>
                <a:cubicBezTo>
                  <a:pt x="106223" y="2838640"/>
                  <a:pt x="0" y="2732418"/>
                  <a:pt x="0" y="2601386"/>
                </a:cubicBezTo>
                <a:lnTo>
                  <a:pt x="0" y="237254"/>
                </a:lnTo>
                <a:cubicBezTo>
                  <a:pt x="0" y="106222"/>
                  <a:pt x="106223" y="0"/>
                  <a:pt x="23725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FCE3DB8-8023-4DF9-9CC1-2C175696F55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4CADE3CB-8457-4996-9348-0296591F48C4}"/>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9ABFC05-D53B-4C28-977F-1C004961722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9">
            <a:extLst>
              <a:ext uri="{FF2B5EF4-FFF2-40B4-BE49-F238E27FC236}">
                <a16:creationId xmlns:a16="http://schemas.microsoft.com/office/drawing/2014/main" id="{E2CFF208-E454-459D-9BC0-E3A2CD1A2EA4}"/>
              </a:ext>
            </a:extLst>
          </p:cNvPr>
          <p:cNvSpPr>
            <a:spLocks noGrp="1"/>
          </p:cNvSpPr>
          <p:nvPr>
            <p:ph type="pic" sz="quarter" idx="11"/>
          </p:nvPr>
        </p:nvSpPr>
        <p:spPr>
          <a:xfrm>
            <a:off x="741051" y="801802"/>
            <a:ext cx="3195439" cy="5062189"/>
          </a:xfrm>
          <a:custGeom>
            <a:avLst/>
            <a:gdLst>
              <a:gd name="connsiteX0" fmla="*/ 267075 w 3195439"/>
              <a:gd name="connsiteY0" fmla="*/ 0 h 5062189"/>
              <a:gd name="connsiteX1" fmla="*/ 2928363 w 3195439"/>
              <a:gd name="connsiteY1" fmla="*/ 0 h 5062189"/>
              <a:gd name="connsiteX2" fmla="*/ 3195439 w 3195439"/>
              <a:gd name="connsiteY2" fmla="*/ 267075 h 5062189"/>
              <a:gd name="connsiteX3" fmla="*/ 3195439 w 3195439"/>
              <a:gd name="connsiteY3" fmla="*/ 4795114 h 5062189"/>
              <a:gd name="connsiteX4" fmla="*/ 2928363 w 3195439"/>
              <a:gd name="connsiteY4" fmla="*/ 5062189 h 5062189"/>
              <a:gd name="connsiteX5" fmla="*/ 267075 w 3195439"/>
              <a:gd name="connsiteY5" fmla="*/ 5062189 h 5062189"/>
              <a:gd name="connsiteX6" fmla="*/ 0 w 3195439"/>
              <a:gd name="connsiteY6" fmla="*/ 4795114 h 5062189"/>
              <a:gd name="connsiteX7" fmla="*/ 0 w 3195439"/>
              <a:gd name="connsiteY7" fmla="*/ 267075 h 5062189"/>
              <a:gd name="connsiteX8" fmla="*/ 267075 w 3195439"/>
              <a:gd name="connsiteY8" fmla="*/ 0 h 50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5439" h="5062189">
                <a:moveTo>
                  <a:pt x="267075" y="0"/>
                </a:moveTo>
                <a:lnTo>
                  <a:pt x="2928363" y="0"/>
                </a:lnTo>
                <a:cubicBezTo>
                  <a:pt x="3075865" y="0"/>
                  <a:pt x="3195439" y="119574"/>
                  <a:pt x="3195439" y="267075"/>
                </a:cubicBezTo>
                <a:lnTo>
                  <a:pt x="3195439" y="4795114"/>
                </a:lnTo>
                <a:cubicBezTo>
                  <a:pt x="3195439" y="4942615"/>
                  <a:pt x="3075865" y="5062189"/>
                  <a:pt x="2928363" y="5062189"/>
                </a:cubicBezTo>
                <a:lnTo>
                  <a:pt x="267075" y="5062189"/>
                </a:lnTo>
                <a:cubicBezTo>
                  <a:pt x="119574" y="5062189"/>
                  <a:pt x="0" y="4942615"/>
                  <a:pt x="0" y="4795114"/>
                </a:cubicBezTo>
                <a:lnTo>
                  <a:pt x="0" y="267075"/>
                </a:lnTo>
                <a:cubicBezTo>
                  <a:pt x="0" y="119574"/>
                  <a:pt x="119574" y="0"/>
                  <a:pt x="2670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1">
            <a:extLst>
              <a:ext uri="{FF2B5EF4-FFF2-40B4-BE49-F238E27FC236}">
                <a16:creationId xmlns:a16="http://schemas.microsoft.com/office/drawing/2014/main" id="{42AF5B9D-4551-453C-B647-2B5971A802CF}"/>
              </a:ext>
            </a:extLst>
          </p:cNvPr>
          <p:cNvSpPr>
            <a:spLocks noGrp="1"/>
          </p:cNvSpPr>
          <p:nvPr userDrawn="1">
            <p:ph type="pic" sz="quarter" idx="10"/>
          </p:nvPr>
        </p:nvSpPr>
        <p:spPr>
          <a:xfrm>
            <a:off x="2615185" y="2729135"/>
            <a:ext cx="2886721" cy="3155856"/>
          </a:xfrm>
          <a:custGeom>
            <a:avLst/>
            <a:gdLst>
              <a:gd name="connsiteX0" fmla="*/ 230215 w 2886721"/>
              <a:gd name="connsiteY0" fmla="*/ 0 h 3155856"/>
              <a:gd name="connsiteX1" fmla="*/ 2656505 w 2886721"/>
              <a:gd name="connsiteY1" fmla="*/ 0 h 3155856"/>
              <a:gd name="connsiteX2" fmla="*/ 2886721 w 2886721"/>
              <a:gd name="connsiteY2" fmla="*/ 230215 h 3155856"/>
              <a:gd name="connsiteX3" fmla="*/ 2886721 w 2886721"/>
              <a:gd name="connsiteY3" fmla="*/ 2925640 h 3155856"/>
              <a:gd name="connsiteX4" fmla="*/ 2656505 w 2886721"/>
              <a:gd name="connsiteY4" fmla="*/ 3155856 h 3155856"/>
              <a:gd name="connsiteX5" fmla="*/ 230215 w 2886721"/>
              <a:gd name="connsiteY5" fmla="*/ 3155856 h 3155856"/>
              <a:gd name="connsiteX6" fmla="*/ 0 w 2886721"/>
              <a:gd name="connsiteY6" fmla="*/ 2925640 h 3155856"/>
              <a:gd name="connsiteX7" fmla="*/ 0 w 2886721"/>
              <a:gd name="connsiteY7" fmla="*/ 230215 h 3155856"/>
              <a:gd name="connsiteX8" fmla="*/ 230215 w 288672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21" h="3155856">
                <a:moveTo>
                  <a:pt x="230215" y="0"/>
                </a:moveTo>
                <a:lnTo>
                  <a:pt x="2656505" y="0"/>
                </a:lnTo>
                <a:cubicBezTo>
                  <a:pt x="2783650" y="0"/>
                  <a:pt x="2886721" y="103070"/>
                  <a:pt x="2886721" y="230215"/>
                </a:cubicBezTo>
                <a:lnTo>
                  <a:pt x="2886721" y="2925640"/>
                </a:lnTo>
                <a:cubicBezTo>
                  <a:pt x="2886721" y="3052785"/>
                  <a:pt x="2783650" y="3155856"/>
                  <a:pt x="2656505" y="3155856"/>
                </a:cubicBezTo>
                <a:lnTo>
                  <a:pt x="230215" y="3155856"/>
                </a:lnTo>
                <a:cubicBezTo>
                  <a:pt x="103071" y="3155856"/>
                  <a:pt x="0" y="3052785"/>
                  <a:pt x="0" y="2925640"/>
                </a:cubicBezTo>
                <a:lnTo>
                  <a:pt x="0" y="230215"/>
                </a:lnTo>
                <a:cubicBezTo>
                  <a:pt x="0" y="103070"/>
                  <a:pt x="103071" y="0"/>
                  <a:pt x="230215"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320813EA-45CB-4BA1-8F2E-F954659CEE7D}"/>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10910381" y="6253706"/>
            <a:ext cx="196307" cy="1963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10990911" y="6286819"/>
            <a:ext cx="385763"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Page</a:t>
            </a:r>
            <a:endParaRPr lang="en-ID" sz="12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10988150" y="6577541"/>
            <a:ext cx="4783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393676" y="6245268"/>
            <a:ext cx="2135187" cy="29623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accent1"/>
                </a:solidFill>
                <a:latin typeface="+mj-lt"/>
              </a:rPr>
              <a:t>www.yourwebsite.com</a:t>
            </a:r>
            <a:endParaRPr lang="en-ID">
              <a:solidFill>
                <a:schemeClr val="accent1"/>
              </a:solidFill>
              <a:latin typeface="+mj-lt"/>
            </a:endParaRPr>
          </a:p>
        </p:txBody>
      </p:sp>
      <p:sp>
        <p:nvSpPr>
          <p:cNvPr id="7" name="Slide Number Placeholder 5">
            <a:extLst>
              <a:ext uri="{FF2B5EF4-FFF2-40B4-BE49-F238E27FC236}">
                <a16:creationId xmlns:a16="http://schemas.microsoft.com/office/drawing/2014/main" id="{D2E9DB98-CF80-4F15-81F1-6F53D71B93AC}"/>
              </a:ext>
            </a:extLst>
          </p:cNvPr>
          <p:cNvSpPr>
            <a:spLocks noGrp="1"/>
          </p:cNvSpPr>
          <p:nvPr>
            <p:ph type="sldNum" sz="quarter" idx="4"/>
          </p:nvPr>
        </p:nvSpPr>
        <p:spPr>
          <a:xfrm>
            <a:off x="11280773" y="6319934"/>
            <a:ext cx="385762" cy="253914"/>
          </a:xfrm>
          <a:prstGeom prst="rect">
            <a:avLst/>
          </a:prstGeom>
        </p:spPr>
        <p:txBody>
          <a:bodyPr vert="horz" lIns="91440" tIns="45720" rIns="91440" bIns="45720" rtlCol="0" anchor="ctr"/>
          <a:lstStyle>
            <a:lvl1pPr algn="l">
              <a:defRPr sz="12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461" userDrawn="1">
          <p15:clr>
            <a:srgbClr val="F26B43"/>
          </p15:clr>
        </p15:guide>
        <p15:guide id="3" pos="7220"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8543E1-D678-4522-B211-BE15C18488CD}"/>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pHolder1">
            <a:extLst>
              <a:ext uri="{FF2B5EF4-FFF2-40B4-BE49-F238E27FC236}">
                <a16:creationId xmlns:a16="http://schemas.microsoft.com/office/drawing/2014/main" id="{676CE035-5377-4CA7-AA12-888FF7FD547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3553620" y="3133657"/>
            <a:ext cx="5086346" cy="175182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8800">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3595231" y="4802409"/>
            <a:ext cx="5003125"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kern="800" spc="300">
                <a:solidFill>
                  <a:schemeClr val="bg2"/>
                </a:solidFill>
              </a:rPr>
              <a:t>Ecology &amp; Environment Presentation Template</a:t>
            </a:r>
            <a:endParaRPr lang="en-ID" sz="1200" kern="800" spc="300">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5566226" y="1477664"/>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4620056" y="909284"/>
            <a:ext cx="1080041" cy="1080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a:extLst>
              <a:ext uri="{FF2B5EF4-FFF2-40B4-BE49-F238E27FC236}">
                <a16:creationId xmlns:a16="http://schemas.microsoft.com/office/drawing/2014/main" id="{D314359F-58C5-4416-B7C1-4612A05DA027}"/>
              </a:ext>
            </a:extLst>
          </p:cNvPr>
          <p:cNvSpPr txBox="1"/>
          <p:nvPr/>
        </p:nvSpPr>
        <p:spPr>
          <a:xfrm>
            <a:off x="731839" y="3339015"/>
            <a:ext cx="3163886"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a:solidFill>
                <a:schemeClr val="tx1"/>
              </a:solidFill>
            </a:endParaRPr>
          </a:p>
        </p:txBody>
      </p:sp>
      <p:sp>
        <p:nvSpPr>
          <p:cNvPr id="7" name="PpHolder3">
            <a:extLst>
              <a:ext uri="{FF2B5EF4-FFF2-40B4-BE49-F238E27FC236}">
                <a16:creationId xmlns:a16="http://schemas.microsoft.com/office/drawing/2014/main" id="{E5325B9C-91BC-4CC8-AADA-C7EA94D7B3DA}"/>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8628044" y="1554105"/>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4A62CD02-FF6E-4C35-8B3F-6F401D2FBF2D}"/>
              </a:ext>
            </a:extLst>
          </p:cNvPr>
          <p:cNvSpPr txBox="1"/>
          <p:nvPr/>
        </p:nvSpPr>
        <p:spPr>
          <a:xfrm>
            <a:off x="9214079" y="1504719"/>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8628044" y="1992967"/>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8628044" y="2908073"/>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8692101" y="3009932"/>
            <a:ext cx="302014" cy="226410"/>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67" name="TextBox">
            <a:extLst>
              <a:ext uri="{FF2B5EF4-FFF2-40B4-BE49-F238E27FC236}">
                <a16:creationId xmlns:a16="http://schemas.microsoft.com/office/drawing/2014/main" id="{4BB27495-F64C-475D-B237-CE8ABADA6B85}"/>
              </a:ext>
            </a:extLst>
          </p:cNvPr>
          <p:cNvSpPr txBox="1"/>
          <p:nvPr/>
        </p:nvSpPr>
        <p:spPr>
          <a:xfrm>
            <a:off x="9214079" y="2858687"/>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8628044" y="3346935"/>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8628044" y="4262040"/>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TextBox">
            <a:extLst>
              <a:ext uri="{FF2B5EF4-FFF2-40B4-BE49-F238E27FC236}">
                <a16:creationId xmlns:a16="http://schemas.microsoft.com/office/drawing/2014/main" id="{9DB101D0-79AA-44E4-9596-236578B71A8C}"/>
              </a:ext>
            </a:extLst>
          </p:cNvPr>
          <p:cNvSpPr txBox="1"/>
          <p:nvPr/>
        </p:nvSpPr>
        <p:spPr>
          <a:xfrm>
            <a:off x="9214079" y="4212654"/>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8628044" y="4700902"/>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8718673" y="4348581"/>
            <a:ext cx="248869" cy="257045"/>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8725265" y="1656140"/>
            <a:ext cx="235686" cy="226059"/>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DCA528E2-A672-4B38-8C75-26B97A8944F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7453C34F-083F-43AB-8015-683DD23E3078}"/>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3390900" y="895009"/>
            <a:ext cx="1034697" cy="10346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pHolder2">
            <a:extLst>
              <a:ext uri="{FF2B5EF4-FFF2-40B4-BE49-F238E27FC236}">
                <a16:creationId xmlns:a16="http://schemas.microsoft.com/office/drawing/2014/main" id="{F6B53EAB-47F1-41D4-BDBF-55CD6CA26A2C}"/>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5046820" y="2615206"/>
            <a:ext cx="641493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nulla ligula eligendi amet harum atque eos fuga eveniet sied facilis iusto mollitia delectus saepe molestias similique iste in distinctio possimus fuga sied accusamus iusto at atque officiis</a:t>
            </a:r>
            <a:endParaRPr lang="en-ID">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10009371" y="3425324"/>
            <a:ext cx="1281309" cy="1281309"/>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999808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977162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7647221" y="3425324"/>
            <a:ext cx="1281309" cy="1281309"/>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763593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740947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5285070" y="3425324"/>
            <a:ext cx="1281309" cy="1281309"/>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5273780"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5046819" y="5253983"/>
            <a:ext cx="17578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7903231" y="3875536"/>
            <a:ext cx="769288" cy="400110"/>
          </a:xfrm>
          <a:prstGeom prst="rect">
            <a:avLst/>
          </a:prstGeom>
          <a:noFill/>
        </p:spPr>
        <p:txBody>
          <a:bodyPr wrap="square" rtlCol="0" anchor="ctr">
            <a:spAutoFit/>
          </a:bodyPr>
          <a:lstStyle/>
          <a:p>
            <a:pPr algn="ctr"/>
            <a:r>
              <a:rPr lang="en-US" sz="2000" b="1" dirty="0">
                <a:solidFill>
                  <a:schemeClr val="accent1"/>
                </a:solidFill>
                <a:latin typeface="+mj-lt"/>
              </a:rPr>
              <a:t>#2</a:t>
            </a:r>
            <a:endParaRPr lang="en-ID" sz="20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5541080" y="3875536"/>
            <a:ext cx="769288" cy="400110"/>
          </a:xfrm>
          <a:prstGeom prst="rect">
            <a:avLst/>
          </a:prstGeom>
          <a:noFill/>
        </p:spPr>
        <p:txBody>
          <a:bodyPr wrap="square" rtlCol="0" anchor="ctr">
            <a:spAutoFit/>
          </a:bodyPr>
          <a:lstStyle/>
          <a:p>
            <a:pPr algn="ctr"/>
            <a:r>
              <a:rPr lang="en-US" sz="2000" b="1">
                <a:solidFill>
                  <a:schemeClr val="accent1"/>
                </a:solidFill>
                <a:latin typeface="+mj-lt"/>
              </a:rPr>
              <a:t>#1</a:t>
            </a:r>
            <a:endParaRPr lang="en-ID" sz="20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10265382" y="3875536"/>
            <a:ext cx="769288" cy="400110"/>
          </a:xfrm>
          <a:prstGeom prst="rect">
            <a:avLst/>
          </a:prstGeom>
          <a:noFill/>
        </p:spPr>
        <p:txBody>
          <a:bodyPr wrap="square" rtlCol="0" anchor="ctr">
            <a:spAutoFit/>
          </a:bodyPr>
          <a:lstStyle/>
          <a:p>
            <a:pPr algn="ctr"/>
            <a:r>
              <a:rPr lang="en-US" sz="2000" b="1">
                <a:solidFill>
                  <a:schemeClr val="accent1"/>
                </a:solidFill>
                <a:latin typeface="+mj-lt"/>
              </a:rPr>
              <a:t>#3</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8C168CD0-F838-46B9-8E1B-3DC5F8E4B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B45A1575-28A9-427D-89CD-7CC86E051392}"/>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6838950" y="-1"/>
            <a:ext cx="5354638"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2">
            <a:extLst>
              <a:ext uri="{FF2B5EF4-FFF2-40B4-BE49-F238E27FC236}">
                <a16:creationId xmlns:a16="http://schemas.microsoft.com/office/drawing/2014/main" id="{F6263FDB-6891-426C-8B4C-E71A14C573C7}"/>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4224913" y="158513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Box">
            <a:extLst>
              <a:ext uri="{FF2B5EF4-FFF2-40B4-BE49-F238E27FC236}">
                <a16:creationId xmlns:a16="http://schemas.microsoft.com/office/drawing/2014/main" id="{53FFA6D3-B676-4AF7-BEE1-1E359D9C6D4D}"/>
              </a:ext>
            </a:extLst>
          </p:cNvPr>
          <p:cNvSpPr txBox="1"/>
          <p:nvPr/>
        </p:nvSpPr>
        <p:spPr>
          <a:xfrm>
            <a:off x="799432" y="1824255"/>
            <a:ext cx="4338381" cy="2462213"/>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accent1"/>
                </a:solidFill>
                <a:effectLst/>
                <a:latin typeface="+mj-lt"/>
              </a:rPr>
              <a:t>We Won't Have A Society </a:t>
            </a:r>
            <a:r>
              <a:rPr lang="en-US" sz="4000" i="0">
                <a:solidFill>
                  <a:schemeClr val="tx1"/>
                </a:solidFill>
                <a:effectLst/>
                <a:latin typeface="+mj-lt"/>
              </a:rPr>
              <a:t>If We Destroy The Environment.</a:t>
            </a:r>
            <a:endParaRPr lang="en-ID" sz="32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1151956" y="429260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Margaret Mead</a:t>
            </a:r>
            <a:endParaRPr lang="en-ID" sz="16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810023" y="449053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6783268-AC92-409D-9754-002F424AD701}"/>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3C2D350D-DCD6-40D1-8C47-DE5933B71ACC}"/>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738187" y="23895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738188" y="2728104"/>
            <a:ext cx="3233737"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740819" y="4575376"/>
            <a:ext cx="310525" cy="310525"/>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1224517" y="4575376"/>
            <a:ext cx="310525" cy="310525"/>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708215" y="4575376"/>
            <a:ext cx="310525" cy="310525"/>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2191914" y="4575376"/>
            <a:ext cx="310525" cy="310525"/>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5121332" y="4829743"/>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5027614" y="5317991"/>
            <a:ext cx="2136774"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Eco Leaf Founder</a:t>
            </a:r>
            <a:endParaRPr lang="en-ID">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5412001" y="5317991"/>
            <a:ext cx="1368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8039110" y="2296278"/>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8122921" y="2621020"/>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8122922" y="2621020"/>
            <a:ext cx="253992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10411951" y="2222397"/>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10365396" y="2231573"/>
            <a:ext cx="606692" cy="246221"/>
          </a:xfrm>
          <a:prstGeom prst="rect">
            <a:avLst/>
          </a:prstGeom>
          <a:noFill/>
        </p:spPr>
        <p:txBody>
          <a:bodyPr wrap="square" rtlCol="0">
            <a:spAutoFit/>
          </a:bodyPr>
          <a:lstStyle/>
          <a:p>
            <a:pPr algn="ctr"/>
            <a:r>
              <a:rPr lang="en-US" sz="100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8039110" y="3214440"/>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8122921" y="3550188"/>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8122921" y="3550188"/>
            <a:ext cx="218468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10050810" y="3161582"/>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10004255" y="3171052"/>
            <a:ext cx="606692" cy="246221"/>
          </a:xfrm>
          <a:prstGeom prst="rect">
            <a:avLst/>
          </a:prstGeom>
          <a:noFill/>
        </p:spPr>
        <p:txBody>
          <a:bodyPr wrap="square" rtlCol="0">
            <a:spAutoFit/>
          </a:bodyPr>
          <a:lstStyle/>
          <a:p>
            <a:pPr algn="ctr"/>
            <a:r>
              <a:rPr lang="id-ID" sz="1000" b="1" dirty="0">
                <a:solidFill>
                  <a:schemeClr val="bg2"/>
                </a:solidFill>
                <a:latin typeface="+mj-lt"/>
              </a:rPr>
              <a:t>80</a:t>
            </a:r>
            <a:r>
              <a:rPr lang="en-US" sz="100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8122921" y="4484977"/>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8122920" y="4484977"/>
            <a:ext cx="2392289"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10258418" y="4090750"/>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10293629" y="4101696"/>
            <a:ext cx="443160" cy="246221"/>
          </a:xfrm>
          <a:prstGeom prst="rect">
            <a:avLst/>
          </a:prstGeom>
          <a:noFill/>
        </p:spPr>
        <p:txBody>
          <a:bodyPr wrap="square" rtlCol="0">
            <a:spAutoFit/>
          </a:bodyPr>
          <a:lstStyle/>
          <a:p>
            <a:pPr algn="ctr"/>
            <a:r>
              <a:rPr lang="id-ID" sz="1000" b="1" dirty="0">
                <a:solidFill>
                  <a:schemeClr val="bg2"/>
                </a:solidFill>
                <a:latin typeface="+mj-lt"/>
              </a:rPr>
              <a:t>85</a:t>
            </a:r>
            <a:r>
              <a:rPr lang="en-US" sz="100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8122920" y="4073121"/>
            <a:ext cx="1406658"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4D5B21D-F4B0-4DED-98DB-DBEB6E08696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1C10F78-D177-4271-AA5A-8432787E0D23}"/>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228384" y="2034604"/>
            <a:ext cx="802216" cy="8022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pHolder2">
            <a:extLst>
              <a:ext uri="{FF2B5EF4-FFF2-40B4-BE49-F238E27FC236}">
                <a16:creationId xmlns:a16="http://schemas.microsoft.com/office/drawing/2014/main" id="{DB0F5307-CB4D-4CCB-8FEE-A0A67CFA4032}"/>
              </a:ext>
            </a:extLst>
          </p:cNvPr>
          <p:cNvSpPr>
            <a:spLocks noGrp="1"/>
          </p:cNvSpPr>
          <p:nvPr>
            <p:ph type="pic" sz="quarter" idx="11"/>
          </p:nvPr>
        </p:nvSpPr>
        <p:spPr/>
      </p:sp>
      <p:sp>
        <p:nvSpPr>
          <p:cNvPr id="20" name="PpHolder3">
            <a:extLst>
              <a:ext uri="{FF2B5EF4-FFF2-40B4-BE49-F238E27FC236}">
                <a16:creationId xmlns:a16="http://schemas.microsoft.com/office/drawing/2014/main" id="{F063F74B-922A-4B61-8438-BEF32095697F}"/>
              </a:ext>
            </a:extLst>
          </p:cNvPr>
          <p:cNvSpPr>
            <a:spLocks noGrp="1"/>
          </p:cNvSpPr>
          <p:nvPr>
            <p:ph type="pic" sz="quarter" idx="10"/>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sz="4400">
                <a:solidFill>
                  <a:schemeClr val="tx1"/>
                </a:solidFill>
                <a:latin typeface="+mj-lt"/>
              </a:rPr>
              <a:t>Meet The </a:t>
            </a:r>
            <a:r>
              <a:rPr lang="en-ID" sz="4400">
                <a:solidFill>
                  <a:schemeClr val="accent1"/>
                </a:solidFill>
                <a:latin typeface="+mj-lt"/>
              </a:rPr>
              <a:t>Team</a:t>
            </a:r>
            <a:endParaRPr lang="en-ID"/>
          </a:p>
        </p:txBody>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983890"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983890"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986522" y="4630339"/>
            <a:ext cx="310525" cy="310525"/>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3470220" y="4630339"/>
            <a:ext cx="310525" cy="310525"/>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3953918" y="4630339"/>
            <a:ext cx="310525" cy="310525"/>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4437617" y="4630339"/>
            <a:ext cx="310525" cy="310525"/>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9075741"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9078373" y="4630339"/>
            <a:ext cx="310525" cy="310525"/>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9562071" y="4630339"/>
            <a:ext cx="310525" cy="310525"/>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10045769" y="4630339"/>
            <a:ext cx="310525" cy="310525"/>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10529468" y="4630339"/>
            <a:ext cx="310525" cy="310525"/>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9075741"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BE58938-626D-4DF6-8EB0-EC74CAD8FAE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99C1313-D484-48CF-9405-600436188824}"/>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731839" y="3339015"/>
            <a:ext cx="35639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a:t>
            </a:r>
            <a:endParaRPr lang="en-ID">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731838" y="4883485"/>
            <a:ext cx="1909921" cy="546100"/>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2E52F55D-71DC-4511-B75B-2F7673A54D7D}"/>
              </a:ext>
            </a:extLst>
          </p:cNvPr>
          <p:cNvSpPr txBox="1"/>
          <p:nvPr/>
        </p:nvSpPr>
        <p:spPr>
          <a:xfrm>
            <a:off x="833359" y="4946469"/>
            <a:ext cx="1706880" cy="3693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View More</a:t>
            </a:r>
          </a:p>
        </p:txBody>
      </p:sp>
      <p:sp>
        <p:nvSpPr>
          <p:cNvPr id="26" name="PpHolder4">
            <a:extLst>
              <a:ext uri="{FF2B5EF4-FFF2-40B4-BE49-F238E27FC236}">
                <a16:creationId xmlns:a16="http://schemas.microsoft.com/office/drawing/2014/main" id="{039378BD-1FA8-45EF-B407-2E1DF0CD4266}"/>
              </a:ext>
            </a:extLst>
          </p:cNvPr>
          <p:cNvSpPr>
            <a:spLocks noGrp="1"/>
          </p:cNvSpPr>
          <p:nvPr>
            <p:ph type="pic" sz="quarter" idx="15"/>
          </p:nvPr>
        </p:nvSpPr>
        <p:spPr/>
      </p:sp>
      <p:sp>
        <p:nvSpPr>
          <p:cNvPr id="22" name="PpHolder5">
            <a:extLst>
              <a:ext uri="{FF2B5EF4-FFF2-40B4-BE49-F238E27FC236}">
                <a16:creationId xmlns:a16="http://schemas.microsoft.com/office/drawing/2014/main" id="{B5EFAD1D-02E7-4A5E-9771-09BCC6F67FC8}"/>
              </a:ext>
            </a:extLst>
          </p:cNvPr>
          <p:cNvSpPr>
            <a:spLocks noGrp="1"/>
          </p:cNvSpPr>
          <p:nvPr>
            <p:ph type="pic" sz="quarter" idx="14"/>
          </p:nvPr>
        </p:nvSpPr>
        <p:spPr/>
      </p:sp>
      <p:sp>
        <p:nvSpPr>
          <p:cNvPr id="20" name="PpHolder6">
            <a:extLst>
              <a:ext uri="{FF2B5EF4-FFF2-40B4-BE49-F238E27FC236}">
                <a16:creationId xmlns:a16="http://schemas.microsoft.com/office/drawing/2014/main" id="{E6D961DC-3649-4159-85B1-3F1311F888A9}"/>
              </a:ext>
            </a:extLst>
          </p:cNvPr>
          <p:cNvSpPr>
            <a:spLocks noGrp="1"/>
          </p:cNvSpPr>
          <p:nvPr>
            <p:ph type="pic" sz="quarter" idx="13"/>
          </p:nvPr>
        </p:nvSpPr>
        <p:spPr/>
      </p:sp>
      <p:sp>
        <p:nvSpPr>
          <p:cNvPr id="18" name="PpHolder7">
            <a:extLst>
              <a:ext uri="{FF2B5EF4-FFF2-40B4-BE49-F238E27FC236}">
                <a16:creationId xmlns:a16="http://schemas.microsoft.com/office/drawing/2014/main" id="{078BA7C7-34D1-43A6-BF3F-C445C8CD0930}"/>
              </a:ext>
            </a:extLst>
          </p:cNvPr>
          <p:cNvSpPr>
            <a:spLocks noGrp="1"/>
          </p:cNvSpPr>
          <p:nvPr>
            <p:ph type="pic" sz="quarter" idx="12"/>
          </p:nvPr>
        </p:nvSpPr>
        <p:spPr/>
      </p:sp>
      <p:sp>
        <p:nvSpPr>
          <p:cNvPr id="16" name="PpHolder8">
            <a:extLst>
              <a:ext uri="{FF2B5EF4-FFF2-40B4-BE49-F238E27FC236}">
                <a16:creationId xmlns:a16="http://schemas.microsoft.com/office/drawing/2014/main" id="{F17BDC50-A0DC-4FD9-AAA5-2EDC121102F0}"/>
              </a:ext>
            </a:extLst>
          </p:cNvPr>
          <p:cNvSpPr>
            <a:spLocks noGrp="1"/>
          </p:cNvSpPr>
          <p:nvPr>
            <p:ph type="pic" sz="quarter" idx="11"/>
          </p:nvPr>
        </p:nvSpPr>
        <p:spPr/>
      </p:sp>
      <p:sp>
        <p:nvSpPr>
          <p:cNvPr id="11" name="PpHolder9">
            <a:extLst>
              <a:ext uri="{FF2B5EF4-FFF2-40B4-BE49-F238E27FC236}">
                <a16:creationId xmlns:a16="http://schemas.microsoft.com/office/drawing/2014/main" id="{777BE245-E230-49AC-BE18-BB6692733783}"/>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sz="4400">
                <a:solidFill>
                  <a:schemeClr val="tx1"/>
                </a:solidFill>
                <a:latin typeface="+mj-lt"/>
              </a:rPr>
              <a:t>Meet The</a:t>
            </a:r>
            <a:br>
              <a:rPr lang="en-ID" sz="4400">
                <a:solidFill>
                  <a:schemeClr val="tx1"/>
                </a:solidFill>
                <a:latin typeface="+mj-lt"/>
              </a:rPr>
            </a:br>
            <a:r>
              <a:rPr lang="en-ID" sz="4400">
                <a:solidFill>
                  <a:schemeClr val="accent1"/>
                </a:solidFill>
                <a:latin typeface="+mj-lt"/>
              </a:rPr>
              <a:t>Eco Leaf Team</a:t>
            </a:r>
            <a:endParaRPr lang="en-ID"/>
          </a:p>
        </p:txBody>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538251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2D9A25D0-6580-407B-AFE4-E441613F0916}"/>
              </a:ext>
            </a:extLst>
          </p:cNvPr>
          <p:cNvSpPr txBox="1"/>
          <p:nvPr/>
        </p:nvSpPr>
        <p:spPr>
          <a:xfrm>
            <a:off x="521747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7572079"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AE6A9FE6-CFFB-4EF2-9F02-2AFB72BDC005}"/>
              </a:ext>
            </a:extLst>
          </p:cNvPr>
          <p:cNvSpPr txBox="1"/>
          <p:nvPr/>
        </p:nvSpPr>
        <p:spPr>
          <a:xfrm>
            <a:off x="7407036"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976164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TextBox">
            <a:extLst>
              <a:ext uri="{FF2B5EF4-FFF2-40B4-BE49-F238E27FC236}">
                <a16:creationId xmlns:a16="http://schemas.microsoft.com/office/drawing/2014/main" id="{0B78CB72-4304-42C0-AEB2-E798301FC79D}"/>
              </a:ext>
            </a:extLst>
          </p:cNvPr>
          <p:cNvSpPr txBox="1"/>
          <p:nvPr/>
        </p:nvSpPr>
        <p:spPr>
          <a:xfrm>
            <a:off x="959660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538251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TextBox">
            <a:extLst>
              <a:ext uri="{FF2B5EF4-FFF2-40B4-BE49-F238E27FC236}">
                <a16:creationId xmlns:a16="http://schemas.microsoft.com/office/drawing/2014/main" id="{DF962AC5-6716-49EC-B8C3-6A6E9DE072CE}"/>
              </a:ext>
            </a:extLst>
          </p:cNvPr>
          <p:cNvSpPr txBox="1"/>
          <p:nvPr/>
        </p:nvSpPr>
        <p:spPr>
          <a:xfrm>
            <a:off x="521747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7572079"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TextBox">
            <a:extLst>
              <a:ext uri="{FF2B5EF4-FFF2-40B4-BE49-F238E27FC236}">
                <a16:creationId xmlns:a16="http://schemas.microsoft.com/office/drawing/2014/main" id="{F9CEF831-F9BA-48EF-965C-57EA397694A8}"/>
              </a:ext>
            </a:extLst>
          </p:cNvPr>
          <p:cNvSpPr txBox="1"/>
          <p:nvPr/>
        </p:nvSpPr>
        <p:spPr>
          <a:xfrm>
            <a:off x="7407036"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976164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TextBox">
            <a:extLst>
              <a:ext uri="{FF2B5EF4-FFF2-40B4-BE49-F238E27FC236}">
                <a16:creationId xmlns:a16="http://schemas.microsoft.com/office/drawing/2014/main" id="{A6EA9C7B-EF5D-460B-9286-40F325556F80}"/>
              </a:ext>
            </a:extLst>
          </p:cNvPr>
          <p:cNvSpPr txBox="1"/>
          <p:nvPr/>
        </p:nvSpPr>
        <p:spPr>
          <a:xfrm>
            <a:off x="959660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78C0819B-0C44-4DC8-B83B-AEB69E6586A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D17D495-E265-4822-9E76-4EE1DA3BD819}"/>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3" grpId="0"/>
      <p:bldP spid="7" grpId="0" build="p"/>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0"/>
            <a:ext cx="12193589" cy="253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EE3428FA-D285-4166-9CE9-FDDE2D5BE3FE}"/>
              </a:ext>
            </a:extLst>
          </p:cNvPr>
          <p:cNvSpPr txBox="1"/>
          <p:nvPr/>
        </p:nvSpPr>
        <p:spPr>
          <a:xfrm>
            <a:off x="5008150" y="5620797"/>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solidFill>
              </a:rPr>
              <a:t>Pat Buckley</a:t>
            </a:r>
            <a:endParaRPr lang="en-ID" sz="16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5232002"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6730646"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pHolder5">
            <a:extLst>
              <a:ext uri="{FF2B5EF4-FFF2-40B4-BE49-F238E27FC236}">
                <a16:creationId xmlns:a16="http://schemas.microsoft.com/office/drawing/2014/main" id="{30B2840E-3F2A-4180-919A-364210E3C7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5549231" y="351171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2235422" y="3716132"/>
            <a:ext cx="7722744"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4000" i="0">
                <a:solidFill>
                  <a:schemeClr val="accent1"/>
                </a:solidFill>
                <a:effectLst/>
                <a:latin typeface="+mj-lt"/>
              </a:rPr>
              <a:t>I Can Find God </a:t>
            </a:r>
            <a:r>
              <a:rPr lang="en-US" sz="4000" i="0">
                <a:solidFill>
                  <a:schemeClr val="tx1"/>
                </a:solidFill>
                <a:effectLst/>
                <a:latin typeface="+mj-lt"/>
              </a:rPr>
              <a:t>In Nature, In Animals, In Birds And The Environment.</a:t>
            </a:r>
            <a:endParaRPr lang="en-ID" sz="3200">
              <a:solidFill>
                <a:schemeClr val="accent1"/>
              </a:solidFill>
              <a:latin typeface="+mj-lt"/>
            </a:endParaRPr>
          </a:p>
        </p:txBody>
      </p:sp>
      <p:sp>
        <p:nvSpPr>
          <p:cNvPr id="2" name="Slide Number Placeholder 1">
            <a:extLst>
              <a:ext uri="{FF2B5EF4-FFF2-40B4-BE49-F238E27FC236}">
                <a16:creationId xmlns:a16="http://schemas.microsoft.com/office/drawing/2014/main" id="{3796F050-E973-4FB0-81E0-F4CC4B6E299B}"/>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6354098" y="4646297"/>
            <a:ext cx="2135188" cy="1089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3792028" y="768360"/>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0F66175A-E669-43B7-A092-DBCDCA41B5AA}"/>
              </a:ext>
            </a:extLst>
          </p:cNvPr>
          <p:cNvSpPr txBox="1"/>
          <p:nvPr/>
        </p:nvSpPr>
        <p:spPr>
          <a:xfrm>
            <a:off x="6354892" y="3206420"/>
            <a:ext cx="4596765"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a:solidFill>
                <a:schemeClr val="tx1"/>
              </a:solidFill>
            </a:endParaRPr>
          </a:p>
        </p:txBody>
      </p:sp>
      <p:sp>
        <p:nvSpPr>
          <p:cNvPr id="5" name="PpHolder4">
            <a:extLst>
              <a:ext uri="{FF2B5EF4-FFF2-40B4-BE49-F238E27FC236}">
                <a16:creationId xmlns:a16="http://schemas.microsoft.com/office/drawing/2014/main" id="{1FAC42A3-F87F-4453-B87D-FF5D7C231EDE}"/>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sz="4400">
                <a:solidFill>
                  <a:schemeClr val="tx1"/>
                </a:solidFill>
                <a:latin typeface="+mj-lt"/>
              </a:rPr>
              <a:t>About Our</a:t>
            </a:r>
            <a:br>
              <a:rPr lang="en-ID" sz="4400">
                <a:solidFill>
                  <a:schemeClr val="tx1"/>
                </a:solidFill>
                <a:latin typeface="+mj-lt"/>
              </a:rPr>
            </a:br>
            <a:r>
              <a:rPr lang="en-ID" sz="4400">
                <a:solidFill>
                  <a:schemeClr val="accent1"/>
                </a:solidFill>
                <a:latin typeface="+mj-lt"/>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931" y="921935"/>
            <a:ext cx="3509757" cy="5253984"/>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6562996"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6562996"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lacus omnis iusto massa</a:t>
            </a:r>
            <a:endParaRPr lang="en-ID">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8775193" y="4646297"/>
            <a:ext cx="2135188" cy="108908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64B0620D-2090-46BE-B339-62E9909A1B96}"/>
              </a:ext>
            </a:extLst>
          </p:cNvPr>
          <p:cNvSpPr txBox="1"/>
          <p:nvPr/>
        </p:nvSpPr>
        <p:spPr>
          <a:xfrm>
            <a:off x="8984091"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8984091"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a:t>
            </a:r>
            <a:endParaRPr lang="en-ID">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D146B62A-39C1-4A63-825F-AD81BBEA7AC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5325AFC7-A630-40F9-A485-F1C6323DDD2E}"/>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366316" y="163191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6" y="1703170"/>
            <a:ext cx="5739682" cy="436825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6822454" y="2036839"/>
            <a:ext cx="4426571"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6822454" y="358876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DB4C7D18-B467-47FB-ADD5-539784990171}"/>
              </a:ext>
            </a:extLst>
          </p:cNvPr>
          <p:cNvSpPr txBox="1"/>
          <p:nvPr/>
        </p:nvSpPr>
        <p:spPr>
          <a:xfrm>
            <a:off x="7618510" y="356569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7618511" y="390424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6822454" y="440622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a:extLst>
              <a:ext uri="{FF2B5EF4-FFF2-40B4-BE49-F238E27FC236}">
                <a16:creationId xmlns:a16="http://schemas.microsoft.com/office/drawing/2014/main" id="{4B127A30-FF37-4A6C-9C0D-C3FCFAABE548}"/>
              </a:ext>
            </a:extLst>
          </p:cNvPr>
          <p:cNvSpPr txBox="1"/>
          <p:nvPr/>
        </p:nvSpPr>
        <p:spPr>
          <a:xfrm>
            <a:off x="7618510" y="43831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7618511" y="472170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6822454" y="5223682"/>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TextBox">
            <a:extLst>
              <a:ext uri="{FF2B5EF4-FFF2-40B4-BE49-F238E27FC236}">
                <a16:creationId xmlns:a16="http://schemas.microsoft.com/office/drawing/2014/main" id="{785094FE-646A-4CF9-9DFD-A38CED7942B7}"/>
              </a:ext>
            </a:extLst>
          </p:cNvPr>
          <p:cNvSpPr txBox="1"/>
          <p:nvPr/>
        </p:nvSpPr>
        <p:spPr>
          <a:xfrm>
            <a:off x="7618510" y="52006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7618511" y="5539165"/>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9" name="PpHolder13">
            <a:extLst>
              <a:ext uri="{FF2B5EF4-FFF2-40B4-BE49-F238E27FC236}">
                <a16:creationId xmlns:a16="http://schemas.microsoft.com/office/drawing/2014/main" id="{1713628A-12ED-4F63-AC4C-57C5007ED67D}"/>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4538940" y="4185392"/>
            <a:ext cx="1549421" cy="1549421"/>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4460548" y="4580163"/>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4698893" y="424581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4929925" y="4943045"/>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6972216" y="5368349"/>
            <a:ext cx="310180" cy="320370"/>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6960005" y="3733146"/>
            <a:ext cx="334603" cy="32093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6970426" y="4550606"/>
            <a:ext cx="313761" cy="320935"/>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AD119A46-5790-4FED-987F-070A19312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ABEF9D3-FFBE-487C-9DAD-6E13F7438D70}"/>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10671233" y="4822425"/>
            <a:ext cx="1035994" cy="1035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5294047" y="75799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pHolder3">
            <a:extLst>
              <a:ext uri="{FF2B5EF4-FFF2-40B4-BE49-F238E27FC236}">
                <a16:creationId xmlns:a16="http://schemas.microsoft.com/office/drawing/2014/main" id="{1F54A38C-EEA8-4AE8-B4AE-F3DECA9D3982}"/>
              </a:ext>
            </a:extLst>
          </p:cNvPr>
          <p:cNvSpPr>
            <a:spLocks noGrp="1"/>
          </p:cNvSpPr>
          <p:nvPr>
            <p:ph type="pic" sz="quarter" idx="12"/>
          </p:nvPr>
        </p:nvSpPr>
        <p:spPr/>
      </p:sp>
      <p:sp>
        <p:nvSpPr>
          <p:cNvPr id="18" name="PpHolder4">
            <a:extLst>
              <a:ext uri="{FF2B5EF4-FFF2-40B4-BE49-F238E27FC236}">
                <a16:creationId xmlns:a16="http://schemas.microsoft.com/office/drawing/2014/main" id="{89C9405D-33FC-4376-AD7E-44B2C0B8A2B7}"/>
              </a:ext>
            </a:extLst>
          </p:cNvPr>
          <p:cNvSpPr>
            <a:spLocks noGrp="1"/>
          </p:cNvSpPr>
          <p:nvPr>
            <p:ph type="pic" sz="quarter" idx="11"/>
          </p:nvPr>
        </p:nvSpPr>
        <p:spPr/>
      </p:sp>
      <p:sp>
        <p:nvSpPr>
          <p:cNvPr id="7" name="PpHolder5">
            <a:extLst>
              <a:ext uri="{FF2B5EF4-FFF2-40B4-BE49-F238E27FC236}">
                <a16:creationId xmlns:a16="http://schemas.microsoft.com/office/drawing/2014/main" id="{F582C5B9-C094-4332-9CDC-8DAE38640E4B}"/>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8B99CA69-7A70-42F8-B73C-87E29AD4D740}"/>
              </a:ext>
            </a:extLst>
          </p:cNvPr>
          <p:cNvSpPr txBox="1"/>
          <p:nvPr/>
        </p:nvSpPr>
        <p:spPr>
          <a:xfrm>
            <a:off x="731839" y="3333213"/>
            <a:ext cx="3744912"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voluptas</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7449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 corrupti</a:t>
            </a:r>
            <a:endParaRPr lang="en-ID">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5846133" y="3886201"/>
            <a:ext cx="2481892" cy="1571624"/>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13A127A1-0FED-4752-8F35-6194CC10E309}"/>
              </a:ext>
            </a:extLst>
          </p:cNvPr>
          <p:cNvSpPr txBox="1"/>
          <p:nvPr/>
        </p:nvSpPr>
        <p:spPr>
          <a:xfrm>
            <a:off x="6472322" y="417930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6260880" y="4517854"/>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01849E9B-F2FB-46B4-829F-67E698D056CE}"/>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63AF0FD-E45D-4F99-A681-848F6C80607E}"/>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4" grpId="0"/>
      <p:bldP spid="5" grpId="0" build="p"/>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51B23997-38EA-40DA-B2C8-9CF4CAB1348A}"/>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731837" y="3862649"/>
            <a:ext cx="460216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a:solidFill>
                <a:schemeClr val="tx1"/>
              </a:solidFill>
            </a:endParaRPr>
          </a:p>
        </p:txBody>
      </p:sp>
      <p:sp>
        <p:nvSpPr>
          <p:cNvPr id="7" name="PpHolder4">
            <a:extLst>
              <a:ext uri="{FF2B5EF4-FFF2-40B4-BE49-F238E27FC236}">
                <a16:creationId xmlns:a16="http://schemas.microsoft.com/office/drawing/2014/main" id="{F9DA2F88-D8AE-4A3C-B335-9040D914343C}"/>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6755282" y="4518310"/>
            <a:ext cx="1570037" cy="1570037"/>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7169711" y="4920565"/>
            <a:ext cx="741178" cy="765526"/>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0FF4363-256C-4865-846C-3C3FA3317A80}"/>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10741886" y="486886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5886486" y="105395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731838" y="3333213"/>
            <a:ext cx="33353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335336"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a:t>
            </a:r>
            <a:endParaRPr lang="en-ID">
              <a:solidFill>
                <a:schemeClr val="tx1"/>
              </a:solidFill>
            </a:endParaRPr>
          </a:p>
        </p:txBody>
      </p:sp>
      <p:sp>
        <p:nvSpPr>
          <p:cNvPr id="7" name="PpHolder5">
            <a:extLst>
              <a:ext uri="{FF2B5EF4-FFF2-40B4-BE49-F238E27FC236}">
                <a16:creationId xmlns:a16="http://schemas.microsoft.com/office/drawing/2014/main" id="{B96C9E97-1F9F-49D3-A910-E5FED8434DC9}"/>
              </a:ext>
            </a:extLst>
          </p:cNvPr>
          <p:cNvSpPr>
            <a:spLocks noGrp="1"/>
          </p:cNvSpPr>
          <p:nvPr>
            <p:ph type="pic" sz="quarter" idx="12"/>
          </p:nvPr>
        </p:nvSpPr>
        <p:spPr/>
      </p:sp>
      <p:sp>
        <p:nvSpPr>
          <p:cNvPr id="5" name="PpHolder6">
            <a:extLst>
              <a:ext uri="{FF2B5EF4-FFF2-40B4-BE49-F238E27FC236}">
                <a16:creationId xmlns:a16="http://schemas.microsoft.com/office/drawing/2014/main" id="{C0387D55-32B4-4719-9628-AA942FF03875}"/>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6097587"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99106AA2-55A7-4EBA-B8DB-98C0DAADC611}"/>
              </a:ext>
            </a:extLst>
          </p:cNvPr>
          <p:cNvSpPr txBox="1"/>
          <p:nvPr/>
        </p:nvSpPr>
        <p:spPr>
          <a:xfrm>
            <a:off x="6211886"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6295698"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6295699" y="4872333"/>
            <a:ext cx="175141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a:extLst>
              <a:ext uri="{FF2B5EF4-FFF2-40B4-BE49-F238E27FC236}">
                <a16:creationId xmlns:a16="http://schemas.microsoft.com/office/drawing/2014/main" id="{A257217C-2F00-4979-A1D3-C94E32D3A771}"/>
              </a:ext>
            </a:extLst>
          </p:cNvPr>
          <p:cNvSpPr txBox="1"/>
          <p:nvPr/>
        </p:nvSpPr>
        <p:spPr>
          <a:xfrm>
            <a:off x="6295698"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7706122" y="5092928"/>
            <a:ext cx="5365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90%</a:t>
            </a:r>
          </a:p>
        </p:txBody>
      </p:sp>
      <p:sp>
        <p:nvSpPr>
          <p:cNvPr id="13" name="Rectangle: Rounded Corners 12">
            <a:extLst>
              <a:ext uri="{FF2B5EF4-FFF2-40B4-BE49-F238E27FC236}">
                <a16:creationId xmlns:a16="http://schemas.microsoft.com/office/drawing/2014/main" id="{B80084B3-5525-4FA0-BFD1-7273758CA12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B54A8A5F-1E9B-4D40-A889-5E236510B41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5351AAF-326A-4954-BEF2-D24E3FE4BC63}"/>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8889143"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51">
            <a:extLst>
              <a:ext uri="{FF2B5EF4-FFF2-40B4-BE49-F238E27FC236}">
                <a16:creationId xmlns:a16="http://schemas.microsoft.com/office/drawing/2014/main" id="{B254D9CA-1D9E-49D7-B1AB-FB50DC92FA89}"/>
              </a:ext>
            </a:extLst>
          </p:cNvPr>
          <p:cNvSpPr txBox="1"/>
          <p:nvPr/>
        </p:nvSpPr>
        <p:spPr>
          <a:xfrm>
            <a:off x="9003442"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9087254"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9087256" y="4872333"/>
            <a:ext cx="144713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a:extLst>
              <a:ext uri="{FF2B5EF4-FFF2-40B4-BE49-F238E27FC236}">
                <a16:creationId xmlns:a16="http://schemas.microsoft.com/office/drawing/2014/main" id="{C29ABAEB-CB77-461C-B00A-258EC2E9FB75}"/>
              </a:ext>
            </a:extLst>
          </p:cNvPr>
          <p:cNvSpPr txBox="1"/>
          <p:nvPr/>
        </p:nvSpPr>
        <p:spPr>
          <a:xfrm>
            <a:off x="9087254"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10497678" y="5092928"/>
            <a:ext cx="53657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75%</a:t>
            </a:r>
          </a:p>
        </p:txBody>
      </p:sp>
      <p:sp>
        <p:nvSpPr>
          <p:cNvPr id="2" name="Slide Number Placeholder 1">
            <a:extLst>
              <a:ext uri="{FF2B5EF4-FFF2-40B4-BE49-F238E27FC236}">
                <a16:creationId xmlns:a16="http://schemas.microsoft.com/office/drawing/2014/main" id="{749EF5B1-18BA-4206-A75C-35933C828C8A}"/>
              </a:ext>
            </a:extLst>
          </p:cNvPr>
          <p:cNvSpPr>
            <a:spLocks noGrp="1"/>
          </p:cNvSpPr>
          <p:nvPr>
            <p:ph type="sldNum" sz="quarter" idx="13"/>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13" grpId="0" animBg="1"/>
      <p:bldP spid="14" grpId="0"/>
      <p:bldP spid="15" grpId="0" animBg="1"/>
      <p:bldP spid="51" grpId="0" animBg="1"/>
      <p:bldP spid="52" grpId="0"/>
      <p:bldP spid="53" grpId="0" animBg="1"/>
      <p:bldP spid="57"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D6721BED-91D8-48BE-80EB-06464DA962D1}"/>
              </a:ext>
            </a:extLst>
          </p:cNvPr>
          <p:cNvSpPr>
            <a:spLocks noGrp="1"/>
          </p:cNvSpPr>
          <p:nvPr>
            <p:ph type="pic" sz="quarter" idx="13"/>
          </p:nvPr>
        </p:nvSpPr>
        <p:spPr/>
      </p:sp>
      <p:sp>
        <p:nvSpPr>
          <p:cNvPr id="15" name="PpHolder2">
            <a:extLst>
              <a:ext uri="{FF2B5EF4-FFF2-40B4-BE49-F238E27FC236}">
                <a16:creationId xmlns:a16="http://schemas.microsoft.com/office/drawing/2014/main" id="{171DFCC6-E93E-4C9C-B23F-18A227958663}"/>
              </a:ext>
            </a:extLst>
          </p:cNvPr>
          <p:cNvSpPr>
            <a:spLocks noGrp="1"/>
          </p:cNvSpPr>
          <p:nvPr>
            <p:ph type="pic" sz="quarter" idx="12"/>
          </p:nvPr>
        </p:nvSpPr>
        <p:spPr/>
      </p:sp>
      <p:sp>
        <p:nvSpPr>
          <p:cNvPr id="13" name="PpHolder3">
            <a:extLst>
              <a:ext uri="{FF2B5EF4-FFF2-40B4-BE49-F238E27FC236}">
                <a16:creationId xmlns:a16="http://schemas.microsoft.com/office/drawing/2014/main" id="{34838A57-FD56-41F3-A145-295A1076CD3A}"/>
              </a:ext>
            </a:extLst>
          </p:cNvPr>
          <p:cNvSpPr>
            <a:spLocks noGrp="1"/>
          </p:cNvSpPr>
          <p:nvPr>
            <p:ph type="pic" sz="quarter" idx="11"/>
          </p:nvPr>
        </p:nvSpPr>
        <p:spPr/>
      </p:sp>
      <p:sp>
        <p:nvSpPr>
          <p:cNvPr id="6" name="PpHolder4">
            <a:extLst>
              <a:ext uri="{FF2B5EF4-FFF2-40B4-BE49-F238E27FC236}">
                <a16:creationId xmlns:a16="http://schemas.microsoft.com/office/drawing/2014/main" id="{D022DF33-C653-428A-B3B9-A6AA2DB8A4C5}"/>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Gallery</a:t>
            </a:r>
            <a:endParaRPr lang="en-ID"/>
          </a:p>
        </p:txBody>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4428861"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E7B28B65-E08B-4760-9E9A-170C3D6BB5B0}"/>
              </a:ext>
            </a:extLst>
          </p:cNvPr>
          <p:cNvSpPr txBox="1"/>
          <p:nvPr/>
        </p:nvSpPr>
        <p:spPr>
          <a:xfrm>
            <a:off x="4659619"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7771985"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TextBox 44">
            <a:extLst>
              <a:ext uri="{FF2B5EF4-FFF2-40B4-BE49-F238E27FC236}">
                <a16:creationId xmlns:a16="http://schemas.microsoft.com/office/drawing/2014/main" id="{792BE42E-7A3A-49D9-A074-E614B0885ACE}"/>
              </a:ext>
            </a:extLst>
          </p:cNvPr>
          <p:cNvSpPr txBox="1"/>
          <p:nvPr/>
        </p:nvSpPr>
        <p:spPr>
          <a:xfrm>
            <a:off x="8002742"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1205436" y="534041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46">
            <a:extLst>
              <a:ext uri="{FF2B5EF4-FFF2-40B4-BE49-F238E27FC236}">
                <a16:creationId xmlns:a16="http://schemas.microsoft.com/office/drawing/2014/main" id="{A653D895-B40C-4144-8807-A78F384EBBF6}"/>
              </a:ext>
            </a:extLst>
          </p:cNvPr>
          <p:cNvSpPr txBox="1"/>
          <p:nvPr/>
        </p:nvSpPr>
        <p:spPr>
          <a:xfrm>
            <a:off x="1442871"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1205436" y="320235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TextBox 48">
            <a:extLst>
              <a:ext uri="{FF2B5EF4-FFF2-40B4-BE49-F238E27FC236}">
                <a16:creationId xmlns:a16="http://schemas.microsoft.com/office/drawing/2014/main" id="{DA22D744-7C57-4158-A967-45923FF09191}"/>
              </a:ext>
            </a:extLst>
          </p:cNvPr>
          <p:cNvSpPr txBox="1"/>
          <p:nvPr/>
        </p:nvSpPr>
        <p:spPr>
          <a:xfrm>
            <a:off x="1442871" y="3350653"/>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FF91756-D2C0-47A0-836E-1061D2B46D6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4F2BC623-61B6-44B4-8377-F7C4F773BDDE}"/>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1178834"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EAA35A6C-0B3E-4A2C-B60E-921B1CFD1C37}"/>
              </a:ext>
            </a:extLst>
          </p:cNvPr>
          <p:cNvSpPr txBox="1"/>
          <p:nvPr/>
        </p:nvSpPr>
        <p:spPr>
          <a:xfrm>
            <a:off x="1329554"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1329554"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731838"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6718652"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A96AB5BF-3FFD-46F3-BC12-1945D9BF351A}"/>
              </a:ext>
            </a:extLst>
          </p:cNvPr>
          <p:cNvSpPr txBox="1"/>
          <p:nvPr/>
        </p:nvSpPr>
        <p:spPr>
          <a:xfrm>
            <a:off x="6869371"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6869372"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6271656"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3948743"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TextBox">
            <a:extLst>
              <a:ext uri="{FF2B5EF4-FFF2-40B4-BE49-F238E27FC236}">
                <a16:creationId xmlns:a16="http://schemas.microsoft.com/office/drawing/2014/main" id="{F0937D3C-FCFC-4D3B-8D2D-930F997BA27E}"/>
              </a:ext>
            </a:extLst>
          </p:cNvPr>
          <p:cNvSpPr txBox="1"/>
          <p:nvPr/>
        </p:nvSpPr>
        <p:spPr>
          <a:xfrm>
            <a:off x="4099463"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4099463"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3501747"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9488561"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a:extLst>
              <a:ext uri="{FF2B5EF4-FFF2-40B4-BE49-F238E27FC236}">
                <a16:creationId xmlns:a16="http://schemas.microsoft.com/office/drawing/2014/main" id="{3828A6C1-1BCA-4A91-B22E-54B25997A6D5}"/>
              </a:ext>
            </a:extLst>
          </p:cNvPr>
          <p:cNvSpPr txBox="1"/>
          <p:nvPr/>
        </p:nvSpPr>
        <p:spPr>
          <a:xfrm>
            <a:off x="9639281"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9639281"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9041565"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676412"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5446874" y="2874615"/>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8217139"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730259" y="3478961"/>
            <a:ext cx="428103" cy="320935"/>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10098947" y="1991756"/>
            <a:ext cx="310180" cy="320370"/>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7328990" y="3501650"/>
            <a:ext cx="310278" cy="29760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4549785" y="1973667"/>
            <a:ext cx="328869" cy="33638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EFCA7603-5E99-4D21-AD6F-E1287578C64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C720E23-25A6-4515-8471-786A8F646DF1}"/>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1244755" y="2050918"/>
            <a:ext cx="2432773" cy="462307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3612056" y="5061759"/>
            <a:ext cx="7263956"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3612056" y="3529289"/>
            <a:ext cx="7336777"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674630" y="2039119"/>
            <a:ext cx="8274203"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4205683" y="2249202"/>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4205683" y="2143138"/>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4205683" y="3780147"/>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4205683" y="3674083"/>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4205683" y="5283208"/>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4205683" y="5177144"/>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5792871" y="2258577"/>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5792871" y="3764892"/>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5792871" y="5217261"/>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sz="4400">
                <a:solidFill>
                  <a:schemeClr val="tx1"/>
                </a:solidFill>
                <a:latin typeface="+mj-lt"/>
              </a:rPr>
              <a:t>Ecology </a:t>
            </a:r>
            <a:r>
              <a:rPr lang="en-ID" sz="4400">
                <a:solidFill>
                  <a:schemeClr val="accent1"/>
                </a:solidFill>
                <a:latin typeface="+mj-lt"/>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D33E15FE-01B4-4039-ACB9-D616C182893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D06886E7-61E3-4AB1-9091-CBAE74DF3766}"/>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731839" y="1959980"/>
            <a:ext cx="1072991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3664305675"/>
              </p:ext>
            </p:extLst>
          </p:nvPr>
        </p:nvGraphicFramePr>
        <p:xfrm>
          <a:off x="838994" y="2568490"/>
          <a:ext cx="10515600" cy="378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A6F365C6-7787-4981-A480-3B1C4DAD55B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4" name="Slide Number Placeholder 3">
            <a:extLst>
              <a:ext uri="{FF2B5EF4-FFF2-40B4-BE49-F238E27FC236}">
                <a16:creationId xmlns:a16="http://schemas.microsoft.com/office/drawing/2014/main" id="{834750A7-6676-4E57-A6F3-60D79BA37358}"/>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2026106306"/>
              </p:ext>
            </p:extLst>
          </p:nvPr>
        </p:nvGraphicFramePr>
        <p:xfrm>
          <a:off x="726005" y="2114550"/>
          <a:ext cx="5103295" cy="3928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7080400" y="2281203"/>
            <a:ext cx="382587" cy="3825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16CF2305-342D-42FB-9DED-063004F75736}"/>
              </a:ext>
            </a:extLst>
          </p:cNvPr>
          <p:cNvSpPr txBox="1"/>
          <p:nvPr/>
        </p:nvSpPr>
        <p:spPr>
          <a:xfrm>
            <a:off x="7629161" y="2375234"/>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7629162" y="217392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8845137" y="2465813"/>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7080400" y="3557725"/>
            <a:ext cx="382587" cy="3825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8E5F622F-FFEE-48EE-9AFA-1C6047EAF1A7}"/>
              </a:ext>
            </a:extLst>
          </p:cNvPr>
          <p:cNvSpPr txBox="1"/>
          <p:nvPr/>
        </p:nvSpPr>
        <p:spPr>
          <a:xfrm>
            <a:off x="7629161" y="3651756"/>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7629162" y="34504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8845137" y="3742335"/>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7080400" y="4834248"/>
            <a:ext cx="382587" cy="382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a:extLst>
              <a:ext uri="{FF2B5EF4-FFF2-40B4-BE49-F238E27FC236}">
                <a16:creationId xmlns:a16="http://schemas.microsoft.com/office/drawing/2014/main" id="{DF65D0DD-D9A8-470D-9E05-BD612BEAFC61}"/>
              </a:ext>
            </a:extLst>
          </p:cNvPr>
          <p:cNvSpPr txBox="1"/>
          <p:nvPr/>
        </p:nvSpPr>
        <p:spPr>
          <a:xfrm>
            <a:off x="7629161" y="4928279"/>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7629162" y="472696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8845137" y="5018858"/>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3C657F12-F07F-4CFD-BE97-7CACD595BBE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284A126-5941-4450-BED9-2AA096C92B94}"/>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4844227" y="1380642"/>
            <a:ext cx="7349361" cy="4474529"/>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643494" y="4303570"/>
          <a:ext cx="4155494" cy="16456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731838" y="3517597"/>
            <a:ext cx="340873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a:t>
            </a:r>
            <a:endParaRPr lang="en-ID">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731838" y="2856160"/>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731839" y="263579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5654634" y="1148980"/>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3997310881"/>
              </p:ext>
            </p:extLst>
          </p:nvPr>
        </p:nvGraphicFramePr>
        <p:xfrm>
          <a:off x="5634024" y="1136939"/>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6103402" y="1499821"/>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9110899" y="1991077"/>
            <a:ext cx="1664985" cy="1133029"/>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2367941258"/>
              </p:ext>
            </p:extLst>
          </p:nvPr>
        </p:nvGraphicFramePr>
        <p:xfrm>
          <a:off x="9090289" y="1979036"/>
          <a:ext cx="1706205" cy="1137470"/>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9559667" y="2341918"/>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7081487" y="3370179"/>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580186452"/>
              </p:ext>
            </p:extLst>
          </p:nvPr>
        </p:nvGraphicFramePr>
        <p:xfrm>
          <a:off x="7060877" y="3358138"/>
          <a:ext cx="1706205" cy="1137470"/>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7530255" y="3721020"/>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sz="4400">
                <a:solidFill>
                  <a:schemeClr val="tx1"/>
                </a:solidFill>
                <a:latin typeface="+mj-lt"/>
              </a:rPr>
              <a:t>USA </a:t>
            </a:r>
            <a:r>
              <a:rPr lang="en-ID" sz="4400">
                <a:solidFill>
                  <a:schemeClr val="accent1"/>
                </a:solidFill>
                <a:latin typeface="+mj-lt"/>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60821A50-1955-40A0-9F93-B6A4C577E9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1E11466-E2F2-4E86-9125-FF4802575053}"/>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4449794" y="137083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6639383" y="-377485"/>
            <a:ext cx="3572707" cy="7535703"/>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9289902" y="1189566"/>
            <a:ext cx="2419658" cy="4401609"/>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6947063" y="1966354"/>
            <a:ext cx="0" cy="2848029"/>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9580242" y="1704384"/>
            <a:ext cx="1838978"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9710208" y="1503070"/>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4799854"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4998672" y="1925673"/>
            <a:ext cx="158040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4809830"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4884672"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38448109-8EB1-4BB4-955C-C5DF7BB8BF25}"/>
              </a:ext>
            </a:extLst>
          </p:cNvPr>
          <p:cNvSpPr txBox="1"/>
          <p:nvPr/>
        </p:nvSpPr>
        <p:spPr>
          <a:xfrm>
            <a:off x="4935432"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7116238"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7315733" y="1925673"/>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7126213"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7201055"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E0733858-E0EE-43FF-A0B2-CF3CEEC68B1A}"/>
              </a:ext>
            </a:extLst>
          </p:cNvPr>
          <p:cNvSpPr txBox="1"/>
          <p:nvPr/>
        </p:nvSpPr>
        <p:spPr>
          <a:xfrm>
            <a:off x="7251816"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9485531" y="2828551"/>
            <a:ext cx="2028400"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dolores nullam volutpat mollitia malesuada aliquam quos libero doloribus nulla repellat scelerisque</a:t>
            </a:r>
            <a:endParaRPr lang="en-ID">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9595531" y="4586405"/>
            <a:ext cx="1808400" cy="546100"/>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TextBox">
            <a:extLst>
              <a:ext uri="{FF2B5EF4-FFF2-40B4-BE49-F238E27FC236}">
                <a16:creationId xmlns:a16="http://schemas.microsoft.com/office/drawing/2014/main" id="{450AEF37-49CE-47CA-AC02-517957940C00}"/>
              </a:ext>
            </a:extLst>
          </p:cNvPr>
          <p:cNvSpPr txBox="1"/>
          <p:nvPr/>
        </p:nvSpPr>
        <p:spPr>
          <a:xfrm>
            <a:off x="9646291" y="4649389"/>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731838" y="3058714"/>
            <a:ext cx="3194209"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731838" y="4495145"/>
            <a:ext cx="319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a:t>
            </a:r>
            <a:endParaRPr lang="en-ID">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a:extLst>
              <a:ext uri="{FF2B5EF4-FFF2-40B4-BE49-F238E27FC236}">
                <a16:creationId xmlns:a16="http://schemas.microsoft.com/office/drawing/2014/main" id="{9D26B42B-6553-476C-A4A8-5F74CC50CC3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151745D-DA56-4DE2-931B-CA424512E5B8}"/>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649018" y="3641125"/>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10649488" y="217355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85566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631031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C2E7F051-9914-4CCA-B1B2-E7DD429C8437}"/>
              </a:ext>
            </a:extLst>
          </p:cNvPr>
          <p:cNvSpPr txBox="1"/>
          <p:nvPr/>
        </p:nvSpPr>
        <p:spPr>
          <a:xfrm>
            <a:off x="313010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9" name="PpHolder6">
            <a:extLst>
              <a:ext uri="{FF2B5EF4-FFF2-40B4-BE49-F238E27FC236}">
                <a16:creationId xmlns:a16="http://schemas.microsoft.com/office/drawing/2014/main" id="{B18A4137-6E33-44B3-ABB3-DFDB9AED4177}"/>
              </a:ext>
            </a:extLst>
          </p:cNvPr>
          <p:cNvSpPr>
            <a:spLocks noGrp="1"/>
          </p:cNvSpPr>
          <p:nvPr>
            <p:ph type="pic" sz="quarter" idx="11"/>
          </p:nvPr>
        </p:nvSpPr>
        <p:spPr/>
      </p:sp>
      <p:sp>
        <p:nvSpPr>
          <p:cNvPr id="6" name="PpHolder7">
            <a:extLst>
              <a:ext uri="{FF2B5EF4-FFF2-40B4-BE49-F238E27FC236}">
                <a16:creationId xmlns:a16="http://schemas.microsoft.com/office/drawing/2014/main" id="{6663B27F-D11D-4ADF-A587-4E8D12219195}"/>
              </a:ext>
            </a:extLst>
          </p:cNvPr>
          <p:cNvSpPr>
            <a:spLocks noGrp="1"/>
          </p:cNvSpPr>
          <p:nvPr>
            <p:ph type="pic" sz="quarter" idx="10"/>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Testimonial</a:t>
            </a:r>
            <a:endParaRPr lang="en-ID"/>
          </a:p>
        </p:txBody>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301925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TextBox">
            <a:extLst>
              <a:ext uri="{FF2B5EF4-FFF2-40B4-BE49-F238E27FC236}">
                <a16:creationId xmlns:a16="http://schemas.microsoft.com/office/drawing/2014/main" id="{1579035B-C6B3-46B5-9236-24BAD60447C6}"/>
              </a:ext>
            </a:extLst>
          </p:cNvPr>
          <p:cNvSpPr txBox="1"/>
          <p:nvPr/>
        </p:nvSpPr>
        <p:spPr>
          <a:xfrm>
            <a:off x="313010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313852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313010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4427587" y="3982416"/>
            <a:ext cx="1192163" cy="176954"/>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a:extLst>
              <a:ext uri="{FF2B5EF4-FFF2-40B4-BE49-F238E27FC236}">
                <a16:creationId xmlns:a16="http://schemas.microsoft.com/office/drawing/2014/main" id="{AA865131-C6EA-47B7-BEF1-9D83D9131643}"/>
              </a:ext>
            </a:extLst>
          </p:cNvPr>
          <p:cNvSpPr txBox="1"/>
          <p:nvPr/>
        </p:nvSpPr>
        <p:spPr>
          <a:xfrm>
            <a:off x="731838" y="4972663"/>
            <a:ext cx="1072673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858475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847390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0" name="TextBox">
            <a:extLst>
              <a:ext uri="{FF2B5EF4-FFF2-40B4-BE49-F238E27FC236}">
                <a16:creationId xmlns:a16="http://schemas.microsoft.com/office/drawing/2014/main" id="{B952FBEC-E060-4D3C-B214-13826D1D3C93}"/>
              </a:ext>
            </a:extLst>
          </p:cNvPr>
          <p:cNvSpPr txBox="1"/>
          <p:nvPr/>
        </p:nvSpPr>
        <p:spPr>
          <a:xfrm>
            <a:off x="858475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859317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858475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9882237" y="3982416"/>
            <a:ext cx="1192163" cy="176954"/>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8C33B496-A5A4-4B04-98D8-E294782D775F}"/>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34BD3716-7FFE-414B-AA75-1AA7D5B203A8}"/>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919009" y="122590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8280242" y="3009074"/>
            <a:ext cx="237744" cy="246801"/>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8602223" y="2978586"/>
            <a:ext cx="2254214" cy="307777"/>
          </a:xfrm>
          <a:prstGeom prst="rect">
            <a:avLst/>
          </a:prstGeom>
          <a:noFill/>
        </p:spPr>
        <p:txBody>
          <a:bodyPr wrap="square" rtlCol="0" anchor="ctr">
            <a:spAutoFit/>
          </a:bodyPr>
          <a:lstStyle/>
          <a:p>
            <a:r>
              <a:rPr lang="nn-NO" sz="1400" dirty="0"/>
              <a:t>+1234 5678 900</a:t>
            </a:r>
            <a:endParaRPr lang="en-ID" sz="100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8275639" y="3486403"/>
            <a:ext cx="237744" cy="151292"/>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8602223" y="3408161"/>
            <a:ext cx="2254214"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8275639" y="2805566"/>
            <a:ext cx="2482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pHolder7">
            <a:extLst>
              <a:ext uri="{FF2B5EF4-FFF2-40B4-BE49-F238E27FC236}">
                <a16:creationId xmlns:a16="http://schemas.microsoft.com/office/drawing/2014/main" id="{56CD9A2D-49EC-4AFF-9011-FAEBD86D735A}"/>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5071867" y="4747912"/>
            <a:ext cx="6315008"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8252814" y="2033801"/>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Washington, USA</a:t>
            </a:r>
            <a:endParaRPr lang="en-ID" sz="1400" b="0" i="0" dirty="0">
              <a:solidFill>
                <a:schemeClr val="tx1"/>
              </a:solidFill>
              <a:effectLst/>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8252814" y="1560694"/>
            <a:ext cx="1580400"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Washington</a:t>
            </a:r>
            <a:endParaRPr lang="en-ID" sz="2000" b="1" i="0" dirty="0">
              <a:solidFill>
                <a:schemeClr val="accent1"/>
              </a:solidFill>
              <a:effectLst/>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8277488" y="3847581"/>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D3FE842-6AA4-4B5B-893A-CA41121B68C6}"/>
              </a:ext>
            </a:extLst>
          </p:cNvPr>
          <p:cNvSpPr txBox="1"/>
          <p:nvPr/>
        </p:nvSpPr>
        <p:spPr>
          <a:xfrm>
            <a:off x="8602223" y="3804435"/>
            <a:ext cx="2254214" cy="307777"/>
          </a:xfrm>
          <a:prstGeom prst="rect">
            <a:avLst/>
          </a:prstGeom>
          <a:noFill/>
        </p:spPr>
        <p:txBody>
          <a:bodyPr wrap="square" rtlCol="0" anchor="ctr">
            <a:spAutoFit/>
          </a:bodyPr>
          <a:lstStyle/>
          <a:p>
            <a:r>
              <a:rPr lang="nn-NO" sz="1400"/>
              <a:t>www.yourwebsite.com</a:t>
            </a:r>
            <a:endParaRPr lang="en-ID" sz="100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09952107-C430-4D0A-B567-61719539087C}"/>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64DB533-1102-4A5B-9605-EA3C0BBFDA31}"/>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129419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129419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79688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A826F89-D3BC-4333-9CE3-AED9FD0BC644}"/>
              </a:ext>
            </a:extLst>
          </p:cNvPr>
          <p:cNvSpPr txBox="1"/>
          <p:nvPr/>
        </p:nvSpPr>
        <p:spPr>
          <a:xfrm>
            <a:off x="79688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508686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508686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458955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a:extLst>
              <a:ext uri="{FF2B5EF4-FFF2-40B4-BE49-F238E27FC236}">
                <a16:creationId xmlns:a16="http://schemas.microsoft.com/office/drawing/2014/main" id="{B6E63BAC-4F4F-4F68-B614-369C7778493C}"/>
              </a:ext>
            </a:extLst>
          </p:cNvPr>
          <p:cNvSpPr txBox="1"/>
          <p:nvPr/>
        </p:nvSpPr>
        <p:spPr>
          <a:xfrm>
            <a:off x="458955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887953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887953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838222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FC95B358-0EDA-44E2-A9E3-269C804A1C9C}"/>
              </a:ext>
            </a:extLst>
          </p:cNvPr>
          <p:cNvSpPr txBox="1"/>
          <p:nvPr/>
        </p:nvSpPr>
        <p:spPr>
          <a:xfrm>
            <a:off x="838222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129419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129419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79688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TextBox">
            <a:extLst>
              <a:ext uri="{FF2B5EF4-FFF2-40B4-BE49-F238E27FC236}">
                <a16:creationId xmlns:a16="http://schemas.microsoft.com/office/drawing/2014/main" id="{B179610C-EAA5-4128-B2E3-D3FA7E9C1588}"/>
              </a:ext>
            </a:extLst>
          </p:cNvPr>
          <p:cNvSpPr txBox="1"/>
          <p:nvPr/>
        </p:nvSpPr>
        <p:spPr>
          <a:xfrm>
            <a:off x="79688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508686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508686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458955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D4B3415A-DAE8-4D6E-8E60-58656BA5C9B7}"/>
              </a:ext>
            </a:extLst>
          </p:cNvPr>
          <p:cNvSpPr txBox="1"/>
          <p:nvPr/>
        </p:nvSpPr>
        <p:spPr>
          <a:xfrm>
            <a:off x="458955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887953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887953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838222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Box">
            <a:extLst>
              <a:ext uri="{FF2B5EF4-FFF2-40B4-BE49-F238E27FC236}">
                <a16:creationId xmlns:a16="http://schemas.microsoft.com/office/drawing/2014/main" id="{B6086E9C-0D9E-46F3-AFEF-900B2398C3F4}"/>
              </a:ext>
            </a:extLst>
          </p:cNvPr>
          <p:cNvSpPr txBox="1"/>
          <p:nvPr/>
        </p:nvSpPr>
        <p:spPr>
          <a:xfrm>
            <a:off x="838222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830910" y="4965197"/>
            <a:ext cx="1053176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48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8E0FF700-B093-45EF-A7B5-71C18A9C25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6" name="Slide Number Placeholder 5">
            <a:extLst>
              <a:ext uri="{FF2B5EF4-FFF2-40B4-BE49-F238E27FC236}">
                <a16:creationId xmlns:a16="http://schemas.microsoft.com/office/drawing/2014/main" id="{FD346F77-B118-42AB-9EEA-63A3EADB7B76}"/>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0D7C0-1E8C-4769-85D4-4EDB53AF9C55}"/>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5" name="PpHolder1">
            <a:extLst>
              <a:ext uri="{FF2B5EF4-FFF2-40B4-BE49-F238E27FC236}">
                <a16:creationId xmlns:a16="http://schemas.microsoft.com/office/drawing/2014/main" id="{1CC86EED-75BD-4EAF-A05B-4786C49CA357}"/>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2950250" y="3441700"/>
            <a:ext cx="6904950" cy="184665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000">
                <a:solidFill>
                  <a:schemeClr val="bg2"/>
                </a:solidFill>
                <a:latin typeface="+mj-lt"/>
              </a:rPr>
              <a:t>Thank You For</a:t>
            </a:r>
          </a:p>
          <a:p>
            <a:pPr algn="l">
              <a:lnSpc>
                <a:spcPct val="100000"/>
              </a:lnSpc>
            </a:pPr>
            <a:r>
              <a:rPr lang="en-ID" sz="6000">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3114802" y="5373179"/>
            <a:ext cx="4857752"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spc="300">
                <a:solidFill>
                  <a:schemeClr val="bg2"/>
                </a:solidFill>
              </a:rPr>
              <a:t>SEE YOU NEXT TIME</a:t>
            </a:r>
            <a:endParaRPr lang="en-ID" sz="1600" spc="300">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1432376" y="3658889"/>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6392589" y="1195495"/>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C7BE0C9B-EE22-4D61-A542-523DDFDA9A87}"/>
              </a:ext>
            </a:extLst>
          </p:cNvPr>
          <p:cNvSpPr/>
          <p:nvPr/>
        </p:nvSpPr>
        <p:spPr>
          <a:xfrm>
            <a:off x="0" y="0"/>
            <a:ext cx="25908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7126731" y="1890117"/>
            <a:ext cx="4289823" cy="3077766"/>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tx1"/>
                </a:solidFill>
                <a:effectLst/>
                <a:latin typeface="+mj-lt"/>
              </a:rPr>
              <a:t>We Don't Have To Sacrifice A Strong Economy </a:t>
            </a:r>
            <a:r>
              <a:rPr lang="en-US" sz="4000" i="0">
                <a:solidFill>
                  <a:schemeClr val="accent1"/>
                </a:solidFill>
                <a:effectLst/>
                <a:latin typeface="+mj-lt"/>
              </a:rPr>
              <a:t>For A Healthy Environment.</a:t>
            </a:r>
            <a:endParaRPr lang="en-ID" sz="3200">
              <a:solidFill>
                <a:schemeClr val="accent1"/>
              </a:solidFill>
              <a:latin typeface="+mj-lt"/>
            </a:endParaRPr>
          </a:p>
        </p:txBody>
      </p:sp>
      <p:sp>
        <p:nvSpPr>
          <p:cNvPr id="8" name="PpHolder4">
            <a:extLst>
              <a:ext uri="{FF2B5EF4-FFF2-40B4-BE49-F238E27FC236}">
                <a16:creationId xmlns:a16="http://schemas.microsoft.com/office/drawing/2014/main" id="{188CCA81-0F91-4E8D-BC32-A52377E1F929}"/>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7487714" y="501366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Dennis Weaver</a:t>
            </a:r>
            <a:endParaRPr lang="en-ID" sz="16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7145781" y="521159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F35589-497C-4289-BAF9-0B761EC7BF95}"/>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pHolder1">
            <a:extLst>
              <a:ext uri="{FF2B5EF4-FFF2-40B4-BE49-F238E27FC236}">
                <a16:creationId xmlns:a16="http://schemas.microsoft.com/office/drawing/2014/main" id="{2FC0BB8C-42FD-4F12-9E39-4C970931C89F}"/>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4765089" y="172861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a:extLst>
              <a:ext uri="{FF2B5EF4-FFF2-40B4-BE49-F238E27FC236}">
                <a16:creationId xmlns:a16="http://schemas.microsoft.com/office/drawing/2014/main" id="{C98D9CE5-333C-4E57-B172-B839E89013C7}"/>
              </a:ext>
            </a:extLst>
          </p:cNvPr>
          <p:cNvSpPr txBox="1"/>
          <p:nvPr/>
        </p:nvSpPr>
        <p:spPr>
          <a:xfrm>
            <a:off x="7065962" y="3206420"/>
            <a:ext cx="42809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a:solidFill>
                <a:schemeClr val="tx1"/>
              </a:solidFill>
            </a:endParaRPr>
          </a:p>
        </p:txBody>
      </p:sp>
      <p:sp>
        <p:nvSpPr>
          <p:cNvPr id="4" name="PpHolder4">
            <a:extLst>
              <a:ext uri="{FF2B5EF4-FFF2-40B4-BE49-F238E27FC236}">
                <a16:creationId xmlns:a16="http://schemas.microsoft.com/office/drawing/2014/main" id="{4EBD89A0-20B3-48B3-A924-9E70EC202493}"/>
              </a:ext>
            </a:extLst>
          </p:cNvPr>
          <p:cNvSpPr>
            <a:spLocks noGrp="1"/>
          </p:cNvSpPr>
          <p:nvPr>
            <p:ph type="pic" sz="quarter" idx="10"/>
          </p:nvPr>
        </p:nvSpPr>
        <p:spPr/>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4987110" y="2009511"/>
            <a:ext cx="470357" cy="352611"/>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10054689"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2" name="TextBox 51">
            <a:extLst>
              <a:ext uri="{FF2B5EF4-FFF2-40B4-BE49-F238E27FC236}">
                <a16:creationId xmlns:a16="http://schemas.microsoft.com/office/drawing/2014/main" id="{9399FE80-598D-450E-A577-C51199250751}"/>
              </a:ext>
            </a:extLst>
          </p:cNvPr>
          <p:cNvSpPr txBox="1"/>
          <p:nvPr/>
        </p:nvSpPr>
        <p:spPr>
          <a:xfrm>
            <a:off x="10119020"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8558772"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TextBox 55">
            <a:extLst>
              <a:ext uri="{FF2B5EF4-FFF2-40B4-BE49-F238E27FC236}">
                <a16:creationId xmlns:a16="http://schemas.microsoft.com/office/drawing/2014/main" id="{D761AB63-8B2A-44B9-BC6D-BA41BFC46958}"/>
              </a:ext>
            </a:extLst>
          </p:cNvPr>
          <p:cNvSpPr txBox="1"/>
          <p:nvPr/>
        </p:nvSpPr>
        <p:spPr>
          <a:xfrm>
            <a:off x="8626210"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8561878"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8" name="TextBox 57">
            <a:extLst>
              <a:ext uri="{FF2B5EF4-FFF2-40B4-BE49-F238E27FC236}">
                <a16:creationId xmlns:a16="http://schemas.microsoft.com/office/drawing/2014/main" id="{E31F24E9-E48F-4354-8033-16139C184ACC}"/>
              </a:ext>
            </a:extLst>
          </p:cNvPr>
          <p:cNvSpPr txBox="1"/>
          <p:nvPr/>
        </p:nvSpPr>
        <p:spPr>
          <a:xfrm>
            <a:off x="8626208"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7065961"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1" name="TextBox 60">
            <a:extLst>
              <a:ext uri="{FF2B5EF4-FFF2-40B4-BE49-F238E27FC236}">
                <a16:creationId xmlns:a16="http://schemas.microsoft.com/office/drawing/2014/main" id="{9688AEA8-075D-486C-943A-B3C971AA876D}"/>
              </a:ext>
            </a:extLst>
          </p:cNvPr>
          <p:cNvSpPr txBox="1"/>
          <p:nvPr/>
        </p:nvSpPr>
        <p:spPr>
          <a:xfrm>
            <a:off x="7133399"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7069067"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5" name="TextBox 64">
            <a:extLst>
              <a:ext uri="{FF2B5EF4-FFF2-40B4-BE49-F238E27FC236}">
                <a16:creationId xmlns:a16="http://schemas.microsoft.com/office/drawing/2014/main" id="{61D71FD2-490C-4384-9A38-015BD054CE99}"/>
              </a:ext>
            </a:extLst>
          </p:cNvPr>
          <p:cNvSpPr txBox="1"/>
          <p:nvPr/>
        </p:nvSpPr>
        <p:spPr>
          <a:xfrm>
            <a:off x="7133397"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4954D80F-32DB-4F25-A177-5F35194033B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98D2DE34-B153-475E-B180-94F9BE2B4E4B}"/>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pHolder1">
            <a:extLst>
              <a:ext uri="{FF2B5EF4-FFF2-40B4-BE49-F238E27FC236}">
                <a16:creationId xmlns:a16="http://schemas.microsoft.com/office/drawing/2014/main" id="{6C419F6E-0C51-4DA6-9755-4DCF1D8EDA47}"/>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731837" y="2092459"/>
            <a:ext cx="4868864"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pellentesque mollis maiores voluptatum asperiores pellentesque culpa sied sied sint nobis viverra excepturi aut auctor pat autem</a:t>
            </a:r>
            <a:endParaRPr lang="en-ID">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1229142" y="311796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1229143" y="3456517"/>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731838" y="3230814"/>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300713AB-A9C0-4DDE-9D7D-F08B17F89F3B}"/>
              </a:ext>
            </a:extLst>
          </p:cNvPr>
          <p:cNvSpPr txBox="1"/>
          <p:nvPr/>
        </p:nvSpPr>
        <p:spPr>
          <a:xfrm>
            <a:off x="731838" y="3228656"/>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1229142" y="400233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1229143" y="4340889"/>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731838" y="4115186"/>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TextBox">
            <a:extLst>
              <a:ext uri="{FF2B5EF4-FFF2-40B4-BE49-F238E27FC236}">
                <a16:creationId xmlns:a16="http://schemas.microsoft.com/office/drawing/2014/main" id="{2B804019-FAD6-47E4-BAD8-4F4C615B9F35}"/>
              </a:ext>
            </a:extLst>
          </p:cNvPr>
          <p:cNvSpPr txBox="1"/>
          <p:nvPr/>
        </p:nvSpPr>
        <p:spPr>
          <a:xfrm>
            <a:off x="731838" y="4113028"/>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1229142" y="488670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1229143" y="5225261"/>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731838" y="4999558"/>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TextBox">
            <a:extLst>
              <a:ext uri="{FF2B5EF4-FFF2-40B4-BE49-F238E27FC236}">
                <a16:creationId xmlns:a16="http://schemas.microsoft.com/office/drawing/2014/main" id="{51C0E2F1-5650-4DB1-8086-7A804F44CA20}"/>
              </a:ext>
            </a:extLst>
          </p:cNvPr>
          <p:cNvSpPr txBox="1"/>
          <p:nvPr/>
        </p:nvSpPr>
        <p:spPr>
          <a:xfrm>
            <a:off x="731838" y="4997400"/>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6483416" y="5168835"/>
            <a:ext cx="895539" cy="895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6694136" y="5371767"/>
            <a:ext cx="474100" cy="489674"/>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D0D34745-F4E9-4A37-91B0-8AF31095F66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EEDDABCF-22AE-4C87-8CD2-2D2848DEA976}"/>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F5464DEC-0913-4B0A-9A93-498ED842F9F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731838" y="3399791"/>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837268" y="3567439"/>
            <a:ext cx="497080" cy="372644"/>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4" name="TextBox">
            <a:extLst>
              <a:ext uri="{FF2B5EF4-FFF2-40B4-BE49-F238E27FC236}">
                <a16:creationId xmlns:a16="http://schemas.microsoft.com/office/drawing/2014/main" id="{38D3EA7C-75B8-4A22-92A5-300C0DD89F66}"/>
              </a:ext>
            </a:extLst>
          </p:cNvPr>
          <p:cNvSpPr txBox="1"/>
          <p:nvPr/>
        </p:nvSpPr>
        <p:spPr>
          <a:xfrm>
            <a:off x="1668189" y="328125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668190" y="3619805"/>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731838" y="4573546"/>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TextBox">
            <a:extLst>
              <a:ext uri="{FF2B5EF4-FFF2-40B4-BE49-F238E27FC236}">
                <a16:creationId xmlns:a16="http://schemas.microsoft.com/office/drawing/2014/main" id="{1937AA09-AA7A-4644-BF68-D96D26600D83}"/>
              </a:ext>
            </a:extLst>
          </p:cNvPr>
          <p:cNvSpPr txBox="1"/>
          <p:nvPr/>
        </p:nvSpPr>
        <p:spPr>
          <a:xfrm>
            <a:off x="1668189" y="445500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668190" y="4793560"/>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879669" y="4714604"/>
            <a:ext cx="412279" cy="425823"/>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sz="4400">
                <a:solidFill>
                  <a:schemeClr val="tx1"/>
                </a:solidFill>
                <a:latin typeface="+mj-lt"/>
              </a:rPr>
              <a:t>This About</a:t>
            </a:r>
            <a:br>
              <a:rPr lang="en-ID" sz="4400">
                <a:solidFill>
                  <a:schemeClr val="tx1"/>
                </a:solidFill>
                <a:latin typeface="+mj-lt"/>
              </a:rPr>
            </a:br>
            <a:r>
              <a:rPr lang="en-ID" sz="4400">
                <a:solidFill>
                  <a:schemeClr val="accent1"/>
                </a:solidFill>
                <a:latin typeface="+mj-lt"/>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PpHolder12">
            <a:extLst>
              <a:ext uri="{FF2B5EF4-FFF2-40B4-BE49-F238E27FC236}">
                <a16:creationId xmlns:a16="http://schemas.microsoft.com/office/drawing/2014/main" id="{BF05ED6A-6E42-4A50-9201-A67914A6E47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7055681" y="4173807"/>
            <a:ext cx="2105141" cy="149489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D5884F53-F8FB-45C2-8AC1-21EF301DE835}"/>
              </a:ext>
            </a:extLst>
          </p:cNvPr>
          <p:cNvSpPr txBox="1"/>
          <p:nvPr/>
        </p:nvSpPr>
        <p:spPr>
          <a:xfrm>
            <a:off x="7493494" y="43860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7282052" y="4724565"/>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A659C834-6041-4A97-A219-D2A22B061C86}"/>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6886942-D521-4B7A-925A-0B6A4F2C8179}"/>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7046446" y="3371728"/>
            <a:ext cx="0" cy="4013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481991" y="2762741"/>
            <a:ext cx="1014181" cy="1014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6627671" y="2606575"/>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AA6A53-2F3F-42B1-AA84-04913DFBF563}"/>
              </a:ext>
            </a:extLst>
          </p:cNvPr>
          <p:cNvSpPr txBox="1"/>
          <p:nvPr/>
        </p:nvSpPr>
        <p:spPr>
          <a:xfrm>
            <a:off x="7801092" y="4909053"/>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9" name="PpHolder5">
            <a:extLst>
              <a:ext uri="{FF2B5EF4-FFF2-40B4-BE49-F238E27FC236}">
                <a16:creationId xmlns:a16="http://schemas.microsoft.com/office/drawing/2014/main" id="{9740C9D0-9A0A-4009-8D92-220380DCFBDD}"/>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4192877" y="209164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6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3296521" y="2362365"/>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8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6832394" y="2864882"/>
            <a:ext cx="428103" cy="320935"/>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10" name="TextBox">
            <a:extLst>
              <a:ext uri="{FF2B5EF4-FFF2-40B4-BE49-F238E27FC236}">
                <a16:creationId xmlns:a16="http://schemas.microsoft.com/office/drawing/2014/main" id="{A6AF6D20-81B9-404D-8701-F8F30A587973}"/>
              </a:ext>
            </a:extLst>
          </p:cNvPr>
          <p:cNvSpPr txBox="1"/>
          <p:nvPr/>
        </p:nvSpPr>
        <p:spPr>
          <a:xfrm>
            <a:off x="7801090" y="2747621"/>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7801091" y="252725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7801092" y="3495564"/>
            <a:ext cx="3660658"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sunt scelerisque ornare antes voluptatum expedita sunt lorem odio id eros provident ducimus aliquam pat recusandae hic et consequatur quod distinctio maxime at quidem fuga debitis massa reiciendis</a:t>
            </a:r>
            <a:endParaRPr lang="en-ID">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181CBAF1-D0F3-4B24-9D84-D98F1D7061E1}"/>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D1067B05-7D55-455C-9928-FF11568DA017}"/>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pHolder1">
            <a:extLst>
              <a:ext uri="{FF2B5EF4-FFF2-40B4-BE49-F238E27FC236}">
                <a16:creationId xmlns:a16="http://schemas.microsoft.com/office/drawing/2014/main" id="{13FF4CA2-C0D3-4E64-BD90-964AC205B22F}"/>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7046446" y="-137160"/>
            <a:ext cx="0" cy="4943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6627671" y="1159537"/>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a:extLst>
              <a:ext uri="{FF2B5EF4-FFF2-40B4-BE49-F238E27FC236}">
                <a16:creationId xmlns:a16="http://schemas.microsoft.com/office/drawing/2014/main" id="{FDC9601F-E229-42BE-B769-D9F67EFE4032}"/>
              </a:ext>
            </a:extLst>
          </p:cNvPr>
          <p:cNvSpPr txBox="1"/>
          <p:nvPr/>
        </p:nvSpPr>
        <p:spPr>
          <a:xfrm>
            <a:off x="7801092" y="1408319"/>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7801091" y="108021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6627671" y="2955968"/>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Box">
            <a:extLst>
              <a:ext uri="{FF2B5EF4-FFF2-40B4-BE49-F238E27FC236}">
                <a16:creationId xmlns:a16="http://schemas.microsoft.com/office/drawing/2014/main" id="{2B7C8811-B778-4903-AFFB-E2E5F069004A}"/>
              </a:ext>
            </a:extLst>
          </p:cNvPr>
          <p:cNvSpPr txBox="1"/>
          <p:nvPr/>
        </p:nvSpPr>
        <p:spPr>
          <a:xfrm>
            <a:off x="7801092" y="3204750"/>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7801091" y="28766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6627671" y="4752399"/>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a:extLst>
              <a:ext uri="{FF2B5EF4-FFF2-40B4-BE49-F238E27FC236}">
                <a16:creationId xmlns:a16="http://schemas.microsoft.com/office/drawing/2014/main" id="{2F7C4BDC-2C59-4DDF-ACA3-0A650FB43B36}"/>
              </a:ext>
            </a:extLst>
          </p:cNvPr>
          <p:cNvSpPr txBox="1"/>
          <p:nvPr/>
        </p:nvSpPr>
        <p:spPr>
          <a:xfrm>
            <a:off x="7801092" y="5001181"/>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7801091" y="467308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3213230" y="1582364"/>
            <a:ext cx="2288675" cy="1001349"/>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FEA220E8-9728-4065-8A3E-5586B6323DC8}"/>
              </a:ext>
            </a:extLst>
          </p:cNvPr>
          <p:cNvSpPr txBox="1"/>
          <p:nvPr/>
        </p:nvSpPr>
        <p:spPr>
          <a:xfrm>
            <a:off x="3463104" y="161928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3463104" y="1890001"/>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800">
                <a:solidFill>
                  <a:schemeClr val="accent1"/>
                </a:solidFill>
                <a:latin typeface="+mj-lt"/>
              </a:rPr>
              <a:t>2019 - 2020</a:t>
            </a:r>
          </a:p>
        </p:txBody>
      </p:sp>
      <p:sp>
        <p:nvSpPr>
          <p:cNvPr id="4" name="PpHolder15">
            <a:extLst>
              <a:ext uri="{FF2B5EF4-FFF2-40B4-BE49-F238E27FC236}">
                <a16:creationId xmlns:a16="http://schemas.microsoft.com/office/drawing/2014/main" id="{B06C005E-BF54-4326-81AC-2DB3C48E5650}"/>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6891356" y="5010989"/>
            <a:ext cx="310180" cy="320370"/>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6874719" y="1413599"/>
            <a:ext cx="343454" cy="32942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6871596" y="3195896"/>
            <a:ext cx="349699" cy="357694"/>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7DF15177-FD37-483F-8B30-233061D4F6E8}"/>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green1 dark">
      <a:dk1>
        <a:srgbClr val="FFFFFF"/>
      </a:dk1>
      <a:lt1>
        <a:srgbClr val="3C3C3C"/>
      </a:lt1>
      <a:dk2>
        <a:srgbClr val="313C3F"/>
      </a:dk2>
      <a:lt2>
        <a:srgbClr val="FFFFFF"/>
      </a:lt2>
      <a:accent1>
        <a:srgbClr val="1EAD96"/>
      </a:accent1>
      <a:accent2>
        <a:srgbClr val="188C79"/>
      </a:accent2>
      <a:accent3>
        <a:srgbClr val="12685A"/>
      </a:accent3>
      <a:accent4>
        <a:srgbClr val="0C443B"/>
      </a:accent4>
      <a:accent5>
        <a:srgbClr val="0B3D35"/>
      </a:accent5>
      <a:accent6>
        <a:srgbClr val="09352E"/>
      </a:accent6>
      <a:hlink>
        <a:srgbClr val="FFFFFF"/>
      </a:hlink>
      <a:folHlink>
        <a:srgbClr val="FFFFFF"/>
      </a:folHlink>
    </a:clrScheme>
    <a:fontScheme name="Custom 128">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13241</TotalTime>
  <Words>1580</Words>
  <Application>Microsoft Office PowerPoint</Application>
  <PresentationFormat>Custom</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670</cp:revision>
  <dcterms:created xsi:type="dcterms:W3CDTF">2018-11-06T00:42:49Z</dcterms:created>
  <dcterms:modified xsi:type="dcterms:W3CDTF">2020-11-23T02:37:27Z</dcterms:modified>
</cp:coreProperties>
</file>