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71" r:id="rId4"/>
    <p:sldId id="272" r:id="rId5"/>
    <p:sldId id="259" r:id="rId6"/>
    <p:sldId id="260" r:id="rId7"/>
    <p:sldId id="268" r:id="rId8"/>
    <p:sldId id="269" r:id="rId9"/>
    <p:sldId id="270" r:id="rId10"/>
    <p:sldId id="267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3669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Tiếng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endParaRPr lang="en-US" sz="36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Ao, 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685800" y="2133600"/>
            <a:ext cx="83058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v</a:t>
            </a:r>
            <a:r>
              <a:rPr sz="8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76200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364" y="114300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Lan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gửi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thư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cho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Hà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kể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về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quê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Lan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. Ở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đó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,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có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nhà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sàn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nằm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ven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đồi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.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Mùa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này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,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chim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ca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rộn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rã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,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sim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nở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rộ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tím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cả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núi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đồi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.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Lan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ifHaf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lên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thăm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quê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 </a:t>
            </a:r>
            <a:r>
              <a:rPr lang="en-US" sz="4400" dirty="0" err="1" smtClean="0">
                <a:latin typeface="+mn-lt"/>
                <a:cs typeface="Vani" panose="020B0502040204020203" pitchFamily="34" charset="0"/>
              </a:rPr>
              <a:t>Lan</a:t>
            </a:r>
            <a:r>
              <a:rPr lang="en-US" sz="4400" dirty="0" smtClean="0">
                <a:latin typeface="+mn-lt"/>
                <a:cs typeface="Vani" panose="020B0502040204020203" pitchFamily="34" charset="0"/>
              </a:rPr>
              <a:t>.</a:t>
            </a:r>
            <a:endParaRPr lang="en-US" sz="4400" dirty="0">
              <a:latin typeface="+mn-lt"/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8839200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238125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381000"/>
            <a:ext cx="3505200" cy="23309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49" y="2895492"/>
            <a:ext cx="7197251" cy="9002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808" y="4044687"/>
            <a:ext cx="1402306" cy="24629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090" y="4074164"/>
            <a:ext cx="1579510" cy="23814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087" y="3915973"/>
            <a:ext cx="1799313" cy="2713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5988" y="4459972"/>
            <a:ext cx="1695375" cy="19467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1"/>
            <a:ext cx="8839201" cy="40385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991600" cy="640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95300"/>
            <a:ext cx="8686800" cy="5829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72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8&quot;/&gt;&lt;/object&gt;&lt;object type=&quot;3&quot; unique_id=&quot;10010&quot;&gt;&lt;property id=&quot;20148&quot; value=&quot;5&quot;/&gt;&lt;property id=&quot;20300&quot; value=&quot;Slide 8&quot;/&gt;&lt;property id=&quot;20307&quot; value=&quot;269&quot;/&gt;&lt;/object&gt;&lt;object type=&quot;3&quot; unique_id=&quot;10011&quot;&gt;&lt;property id=&quot;20148&quot; value=&quot;5&quot;/&gt;&lt;property id=&quot;20300&quot; value=&quot;Slide 9&quot;/&gt;&lt;property id=&quot;20307&quot; value=&quot;270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73</Words>
  <PresentationFormat>On-screen Show (4:3)</PresentationFormat>
  <Paragraphs>9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2020-08-18T11:40:23Z</dcterms:created>
  <dcterms:modified xsi:type="dcterms:W3CDTF">2020-11-02T15:14:45Z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