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>
        <p:scale>
          <a:sx n="66" d="100"/>
          <a:sy n="66" d="100"/>
        </p:scale>
        <p:origin x="94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2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4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9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1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B390-F4EC-4BEF-86D8-93C17EEC3CD9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EA527-A81E-49F3-9BD6-697544CB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386" y="0"/>
            <a:ext cx="6014300" cy="6858000"/>
            <a:chOff x="0" y="0"/>
            <a:chExt cx="4572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572000" cy="685800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60608" y="1593761"/>
              <a:ext cx="3799267" cy="3747752"/>
            </a:xfrm>
            <a:prstGeom prst="roundRect">
              <a:avLst/>
            </a:prstGeom>
            <a:ln w="28575"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26220" y="1761289"/>
            <a:ext cx="22172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thứ nhất: Tính</a:t>
            </a:r>
          </a:p>
          <a:p>
            <a:endParaRPr lang="en-US" sz="2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+ 136 = …</a:t>
            </a: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 – 182 = …</a:t>
            </a: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 – 289 =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619" y="106657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6220" y="3535302"/>
            <a:ext cx="23294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thứ hai: Số</a:t>
            </a:r>
          </a:p>
          <a:p>
            <a:endParaRPr lang="en-US" sz="2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+ 136 = 345</a:t>
            </a: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 –       = 167</a:t>
            </a: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– 289 = 265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6454" y="4220282"/>
            <a:ext cx="302300" cy="2612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00449" y="4515264"/>
            <a:ext cx="302300" cy="2612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96454" y="4847897"/>
            <a:ext cx="302300" cy="2612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54" y="2519533"/>
            <a:ext cx="1589492" cy="1561698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189883" y="0"/>
            <a:ext cx="6014300" cy="6858000"/>
            <a:chOff x="0" y="0"/>
            <a:chExt cx="4572000" cy="68580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572000" cy="6858000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360608" y="1593761"/>
              <a:ext cx="3799267" cy="3747752"/>
            </a:xfrm>
            <a:prstGeom prst="roundRect">
              <a:avLst/>
            </a:prstGeom>
            <a:ln w="28575"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074620" y="1703925"/>
            <a:ext cx="22172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thứ nhất: Tính</a:t>
            </a:r>
          </a:p>
          <a:p>
            <a:endParaRPr lang="en-US" sz="2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+ 136 = …</a:t>
            </a: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 – 182 = …</a:t>
            </a: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 – 289 = 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74620" y="3477938"/>
            <a:ext cx="23294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thứ hai: Số</a:t>
            </a:r>
          </a:p>
          <a:p>
            <a:endParaRPr lang="en-US" sz="2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+ 136 = 345</a:t>
            </a: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 –       = 167</a:t>
            </a:r>
          </a:p>
          <a:p>
            <a:pPr marL="457200" indent="-457200"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– 289 = 265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644854" y="4162918"/>
            <a:ext cx="302300" cy="2612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248849" y="4457900"/>
            <a:ext cx="302300" cy="2612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44854" y="4790533"/>
            <a:ext cx="302300" cy="2612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289" y="2519533"/>
            <a:ext cx="1589492" cy="15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98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38560" y="538661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6825" y="1296700"/>
            <a:ext cx="38012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thứ nhất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3 từ có vần </a:t>
            </a:r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</a:p>
          <a:p>
            <a:endParaRPr lang="en-US" sz="2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</a:t>
            </a:r>
          </a:p>
          <a:p>
            <a:pPr marL="457200" indent="-457200">
              <a:buFontTx/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</a:t>
            </a:r>
          </a:p>
          <a:p>
            <a:pPr marL="457200" indent="-457200">
              <a:buFontTx/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7702" y="2982800"/>
            <a:ext cx="39356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thứ hai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Đặt một câu có </a:t>
            </a:r>
          </a:p>
          <a:p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trả lời cho câu hỏi </a:t>
            </a:r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nào?</a:t>
            </a:r>
          </a:p>
          <a:p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</a:p>
          <a:p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</a:p>
          <a:p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</a:t>
            </a:r>
          </a:p>
          <a:p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</a:t>
            </a:r>
          </a:p>
          <a:p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20" y="0"/>
            <a:ext cx="60198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72660" y="538661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0925" y="1296700"/>
            <a:ext cx="38012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thứ nhất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3 từ có vần </a:t>
            </a:r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</a:p>
          <a:p>
            <a:endParaRPr lang="en-US" sz="2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</a:t>
            </a:r>
          </a:p>
          <a:p>
            <a:pPr marL="457200" indent="-457200">
              <a:buFontTx/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</a:t>
            </a:r>
          </a:p>
          <a:p>
            <a:pPr marL="457200" indent="-457200">
              <a:buFontTx/>
              <a:buAutoNum type="alphaLcParenR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1802" y="2982800"/>
            <a:ext cx="39356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thứ hai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Đặt một câu có </a:t>
            </a:r>
          </a:p>
          <a:p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trả lời cho câu hỏi </a:t>
            </a:r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nào?</a:t>
            </a:r>
          </a:p>
          <a:p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</a:t>
            </a:r>
          </a:p>
          <a:p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</a:p>
          <a:p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</a:t>
            </a:r>
          </a:p>
          <a:p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</a:t>
            </a:r>
          </a:p>
          <a:p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54" y="2519533"/>
            <a:ext cx="1589492" cy="1561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289" y="2519533"/>
            <a:ext cx="1589492" cy="15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82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156</Words>
  <PresentationFormat>Màn hình rộng</PresentationFormat>
  <Paragraphs>47</Paragraphs>
  <Slides>2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</vt:i4>
      </vt:variant>
    </vt:vector>
  </HeadingPairs>
  <TitlesOfParts>
    <vt:vector size="3" baseType="lpstr">
      <vt:lpstr>Office Theme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2020-11-04T12:46:59Z</dcterms:created>
  <dcterms:modified xsi:type="dcterms:W3CDTF">2021-07-08T12:42:37Z</dcterms:modified>
</cp:coreProperties>
</file>