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3" r:id="rId3"/>
    <p:sldId id="302" r:id="rId4"/>
    <p:sldId id="306" r:id="rId5"/>
    <p:sldId id="307" r:id="rId6"/>
    <p:sldId id="308" r:id="rId7"/>
    <p:sldId id="288" r:id="rId8"/>
    <p:sldId id="298" r:id="rId9"/>
    <p:sldId id="299" r:id="rId10"/>
    <p:sldId id="309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3"/>
    <a:srgbClr val="FFD757"/>
    <a:srgbClr val="95D153"/>
    <a:srgbClr val="A9DA74"/>
    <a:srgbClr val="A6D86E"/>
    <a:srgbClr val="1DC4FF"/>
    <a:srgbClr val="FF2525"/>
    <a:srgbClr val="FFCC29"/>
    <a:srgbClr val="BFE1EB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thứ tự viết khi trình bày đặt tính; phân tích mối quan hệ giữa phép công và phép trừ trên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hướng</a:t>
            </a:r>
            <a:r>
              <a:rPr lang="en-US" baseline="0" smtClean="0"/>
              <a:t> dẫn HS thứ tự viết khi trình bày đặt tính; phân tích mối quan hệ giữa phép công và phép trừ trên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hướng</a:t>
            </a:r>
            <a:r>
              <a:rPr lang="en-US" baseline="0" smtClean="0"/>
              <a:t> dẫn HS thứ tự viết khi trình bày đặt tính; phân tích mối quan hệ giữa phép công và phép trừ trên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tổ</a:t>
            </a:r>
            <a:r>
              <a:rPr lang="en-US" baseline="0" smtClean="0"/>
              <a:t> chức cho hs tính ra kết quả rồi mới chiếu kết quả 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chia nhỏ</a:t>
            </a:r>
            <a:r>
              <a:rPr lang="en-US" baseline="0" smtClean="0"/>
              <a:t> câu hỏi để khai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số có hai chữ số cho số có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hai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 + 4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+ 3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+ 2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97 - 2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80309" y="7794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 + 4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61709" y="7794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96339" y="6667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8859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27689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3323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78182" y="35861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2950" y="18773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74787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500" y="23237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72282" y="35775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792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05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297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010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1709" y="772433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+ 3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50307" y="77923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68 - 3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02107" y="6667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8859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27689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3323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78182" y="35861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2950" y="18773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74787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935" y="23476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72282" y="35775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792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05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297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010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806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766083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+ 2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77923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97 - 2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6667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8859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27689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3323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78182" y="35861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2950" y="18773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74787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500" y="23237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72282" y="35775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792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05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297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010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8061" y="3037365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" y="742949"/>
            <a:ext cx="8001000" cy="4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172200" y="3181350"/>
            <a:ext cx="1295400" cy="917448"/>
          </a:xfrm>
          <a:prstGeom prst="cloudCallout">
            <a:avLst>
              <a:gd name="adj1" fmla="val -148246"/>
              <a:gd name="adj2" fmla="val 184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010400" y="1627909"/>
            <a:ext cx="1295400" cy="917448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877791" y="589026"/>
            <a:ext cx="1295400" cy="917448"/>
          </a:xfrm>
          <a:prstGeom prst="cloudCallout">
            <a:avLst>
              <a:gd name="adj1" fmla="val -235679"/>
              <a:gd name="adj2" fmla="val 20004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7229" y="1218724"/>
            <a:ext cx="5816600" cy="2944814"/>
            <a:chOff x="2646286" y="1118944"/>
            <a:chExt cx="5816600" cy="29448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7"/>
            <a:stretch/>
          </p:blipFill>
          <p:spPr bwMode="auto">
            <a:xfrm>
              <a:off x="2646286" y="1710466"/>
              <a:ext cx="5816600" cy="235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3"/>
            <a:stretch/>
          </p:blipFill>
          <p:spPr bwMode="auto">
            <a:xfrm>
              <a:off x="3917372" y="1118944"/>
              <a:ext cx="4545514" cy="294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dừa?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5760"/>
              </p:ext>
            </p:extLst>
          </p:nvPr>
        </p:nvGraphicFramePr>
        <p:xfrm>
          <a:off x="2514600" y="4144868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321662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4400" y="4331639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81800" y="4370241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50672" y="435331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58982" y="577191"/>
            <a:ext cx="4246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4586" y="577191"/>
            <a:ext cx="3509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1123950"/>
            <a:ext cx="2636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1123950"/>
            <a:ext cx="510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3091" y="1657350"/>
            <a:ext cx="2996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316</Words>
  <PresentationFormat>On-screen Show (16:9)</PresentationFormat>
  <Paragraphs>110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2021-02-23T03:19:58Z</dcterms:modified>
</cp:coreProperties>
</file>