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501" r:id="rId2"/>
    <p:sldId id="500" r:id="rId3"/>
    <p:sldId id="461" r:id="rId4"/>
    <p:sldId id="499" r:id="rId5"/>
    <p:sldId id="502" r:id="rId6"/>
    <p:sldId id="503" r:id="rId7"/>
    <p:sldId id="484" r:id="rId8"/>
    <p:sldId id="495" r:id="rId9"/>
    <p:sldId id="504" r:id="rId10"/>
    <p:sldId id="505" r:id="rId11"/>
    <p:sldId id="506" r:id="rId12"/>
    <p:sldId id="507" r:id="rId13"/>
    <p:sldId id="508" r:id="rId14"/>
    <p:sldId id="509" r:id="rId15"/>
    <p:sldId id="510" r:id="rId16"/>
    <p:sldId id="511" r:id="rId17"/>
    <p:sldId id="512" r:id="rId18"/>
    <p:sldId id="514" r:id="rId19"/>
    <p:sldId id="515" r:id="rId20"/>
    <p:sldId id="516" r:id="rId21"/>
    <p:sldId id="517" r:id="rId22"/>
    <p:sldId id="367" r:id="rId23"/>
    <p:sldId id="518" r:id="rId24"/>
    <p:sldId id="519" r:id="rId25"/>
    <p:sldId id="261" r:id="rId26"/>
    <p:sldId id="27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94660"/>
  </p:normalViewPr>
  <p:slideViewPr>
    <p:cSldViewPr snapToGrid="0">
      <p:cViewPr varScale="1">
        <p:scale>
          <a:sx n="94" d="100"/>
          <a:sy n="94" d="100"/>
        </p:scale>
        <p:origin x="581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6730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70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42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75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9934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6863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57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70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91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" name="Google Shape;1472;p29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2467" y="1"/>
            <a:ext cx="1218706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p29"/>
          <p:cNvSpPr/>
          <p:nvPr/>
        </p:nvSpPr>
        <p:spPr>
          <a:xfrm>
            <a:off x="493218" y="290479"/>
            <a:ext cx="11321200" cy="6283200"/>
          </a:xfrm>
          <a:prstGeom prst="roundRect">
            <a:avLst>
              <a:gd name="adj" fmla="val 304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29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75" name="Google Shape;1475;p29"/>
          <p:cNvGrpSpPr/>
          <p:nvPr/>
        </p:nvGrpSpPr>
        <p:grpSpPr>
          <a:xfrm>
            <a:off x="13936" y="-16242"/>
            <a:ext cx="11742664" cy="6428048"/>
            <a:chOff x="160250" y="270368"/>
            <a:chExt cx="8806998" cy="4821036"/>
          </a:xfrm>
        </p:grpSpPr>
        <p:sp>
          <p:nvSpPr>
            <p:cNvPr id="1476" name="Google Shape;1476;p29"/>
            <p:cNvSpPr/>
            <p:nvPr/>
          </p:nvSpPr>
          <p:spPr>
            <a:xfrm>
              <a:off x="618275" y="730888"/>
              <a:ext cx="189900" cy="1899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270238" y="4051400"/>
              <a:ext cx="250200" cy="2502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78" name="Google Shape;1478;p29"/>
            <p:cNvGrpSpPr/>
            <p:nvPr/>
          </p:nvGrpSpPr>
          <p:grpSpPr>
            <a:xfrm>
              <a:off x="8570737" y="3858824"/>
              <a:ext cx="396505" cy="635358"/>
              <a:chOff x="5029670" y="1742067"/>
              <a:chExt cx="554708" cy="888861"/>
            </a:xfrm>
          </p:grpSpPr>
          <p:sp>
            <p:nvSpPr>
              <p:cNvPr id="1479" name="Google Shape;1479;p29"/>
              <p:cNvSpPr/>
              <p:nvPr/>
            </p:nvSpPr>
            <p:spPr>
              <a:xfrm>
                <a:off x="5029670" y="2513721"/>
                <a:ext cx="41356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3406" extrusionOk="0">
                    <a:moveTo>
                      <a:pt x="960" y="0"/>
                    </a:moveTo>
                    <a:lnTo>
                      <a:pt x="1" y="3406"/>
                    </a:lnTo>
                    <a:lnTo>
                      <a:pt x="1855" y="590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29"/>
              <p:cNvSpPr/>
              <p:nvPr/>
            </p:nvSpPr>
            <p:spPr>
              <a:xfrm>
                <a:off x="5035263" y="1919193"/>
                <a:ext cx="320578" cy="619431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27799" extrusionOk="0">
                    <a:moveTo>
                      <a:pt x="11666" y="1"/>
                    </a:moveTo>
                    <a:lnTo>
                      <a:pt x="1" y="26763"/>
                    </a:lnTo>
                    <a:lnTo>
                      <a:pt x="1839" y="27798"/>
                    </a:lnTo>
                    <a:lnTo>
                      <a:pt x="14387" y="1231"/>
                    </a:lnTo>
                    <a:lnTo>
                      <a:pt x="116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29"/>
              <p:cNvSpPr/>
              <p:nvPr/>
            </p:nvSpPr>
            <p:spPr>
              <a:xfrm>
                <a:off x="5355824" y="1932051"/>
                <a:ext cx="198715" cy="650916"/>
              </a:xfrm>
              <a:custGeom>
                <a:avLst/>
                <a:gdLst/>
                <a:ahLst/>
                <a:cxnLst/>
                <a:rect l="l" t="t" r="r" b="b"/>
                <a:pathLst>
                  <a:path w="8918" h="29212" extrusionOk="0">
                    <a:moveTo>
                      <a:pt x="2912" y="0"/>
                    </a:moveTo>
                    <a:lnTo>
                      <a:pt x="1" y="654"/>
                    </a:lnTo>
                    <a:lnTo>
                      <a:pt x="6909" y="29212"/>
                    </a:lnTo>
                    <a:lnTo>
                      <a:pt x="8918" y="28569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29"/>
              <p:cNvSpPr/>
              <p:nvPr/>
            </p:nvSpPr>
            <p:spPr>
              <a:xfrm>
                <a:off x="5345285" y="1742067"/>
                <a:ext cx="51695" cy="102522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4601" extrusionOk="0">
                    <a:moveTo>
                      <a:pt x="1629" y="0"/>
                    </a:moveTo>
                    <a:cubicBezTo>
                      <a:pt x="1627" y="0"/>
                      <a:pt x="1625" y="0"/>
                      <a:pt x="1623" y="0"/>
                    </a:cubicBezTo>
                    <a:cubicBezTo>
                      <a:pt x="1019" y="31"/>
                      <a:pt x="1" y="4257"/>
                      <a:pt x="1" y="4257"/>
                    </a:cubicBezTo>
                    <a:lnTo>
                      <a:pt x="2318" y="4600"/>
                    </a:lnTo>
                    <a:cubicBezTo>
                      <a:pt x="2320" y="4600"/>
                      <a:pt x="2228" y="0"/>
                      <a:pt x="16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29"/>
              <p:cNvSpPr/>
              <p:nvPr/>
            </p:nvSpPr>
            <p:spPr>
              <a:xfrm>
                <a:off x="5265802" y="1830419"/>
                <a:ext cx="176700" cy="152546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6846" extrusionOk="0">
                    <a:moveTo>
                      <a:pt x="3485" y="1"/>
                    </a:moveTo>
                    <a:cubicBezTo>
                      <a:pt x="2774" y="1"/>
                      <a:pt x="2196" y="96"/>
                      <a:pt x="2001" y="280"/>
                    </a:cubicBezTo>
                    <a:lnTo>
                      <a:pt x="0" y="5336"/>
                    </a:lnTo>
                    <a:cubicBezTo>
                      <a:pt x="2624" y="6672"/>
                      <a:pt x="5711" y="6845"/>
                      <a:pt x="7135" y="6845"/>
                    </a:cubicBezTo>
                    <a:cubicBezTo>
                      <a:pt x="7634" y="6845"/>
                      <a:pt x="7930" y="6824"/>
                      <a:pt x="7930" y="6824"/>
                    </a:cubicBezTo>
                    <a:lnTo>
                      <a:pt x="7276" y="1079"/>
                    </a:lnTo>
                    <a:cubicBezTo>
                      <a:pt x="6692" y="347"/>
                      <a:pt x="4845" y="1"/>
                      <a:pt x="3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4" name="Google Shape;1484;p29"/>
              <p:cNvSpPr/>
              <p:nvPr/>
            </p:nvSpPr>
            <p:spPr>
              <a:xfrm>
                <a:off x="5135469" y="2128385"/>
                <a:ext cx="413028" cy="88105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954" extrusionOk="0">
                    <a:moveTo>
                      <a:pt x="580" y="0"/>
                    </a:moveTo>
                    <a:cubicBezTo>
                      <a:pt x="228" y="0"/>
                      <a:pt x="1" y="548"/>
                      <a:pt x="381" y="781"/>
                    </a:cubicBezTo>
                    <a:cubicBezTo>
                      <a:pt x="3795" y="2873"/>
                      <a:pt x="7767" y="3953"/>
                      <a:pt x="11744" y="3953"/>
                    </a:cubicBezTo>
                    <a:cubicBezTo>
                      <a:pt x="13881" y="3953"/>
                      <a:pt x="16020" y="3642"/>
                      <a:pt x="18075" y="3008"/>
                    </a:cubicBezTo>
                    <a:cubicBezTo>
                      <a:pt x="18535" y="2866"/>
                      <a:pt x="18387" y="2196"/>
                      <a:pt x="17973" y="2196"/>
                    </a:cubicBezTo>
                    <a:cubicBezTo>
                      <a:pt x="17932" y="2196"/>
                      <a:pt x="17889" y="2202"/>
                      <a:pt x="17844" y="2216"/>
                    </a:cubicBezTo>
                    <a:cubicBezTo>
                      <a:pt x="15859" y="2828"/>
                      <a:pt x="13798" y="3129"/>
                      <a:pt x="11741" y="3129"/>
                    </a:cubicBezTo>
                    <a:cubicBezTo>
                      <a:pt x="7907" y="3129"/>
                      <a:pt x="4084" y="2085"/>
                      <a:pt x="786" y="63"/>
                    </a:cubicBezTo>
                    <a:cubicBezTo>
                      <a:pt x="715" y="19"/>
                      <a:pt x="645" y="0"/>
                      <a:pt x="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29"/>
              <p:cNvSpPr/>
              <p:nvPr/>
            </p:nvSpPr>
            <p:spPr>
              <a:xfrm>
                <a:off x="5524416" y="2576604"/>
                <a:ext cx="29324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43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12" y="2406"/>
                      <a:pt x="314" y="2437"/>
                    </a:cubicBezTo>
                    <a:cubicBezTo>
                      <a:pt x="315" y="2437"/>
                      <a:pt x="317" y="2437"/>
                      <a:pt x="318" y="2437"/>
                    </a:cubicBezTo>
                    <a:cubicBezTo>
                      <a:pt x="527" y="2437"/>
                      <a:pt x="1316" y="153"/>
                      <a:pt x="1316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29"/>
              <p:cNvSpPr/>
              <p:nvPr/>
            </p:nvSpPr>
            <p:spPr>
              <a:xfrm>
                <a:off x="5510289" y="2434506"/>
                <a:ext cx="74089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6816" extrusionOk="0">
                    <a:moveTo>
                      <a:pt x="3325" y="1"/>
                    </a:moveTo>
                    <a:lnTo>
                      <a:pt x="112" y="355"/>
                    </a:lnTo>
                    <a:lnTo>
                      <a:pt x="1" y="6669"/>
                    </a:lnTo>
                    <a:lnTo>
                      <a:pt x="2258" y="6815"/>
                    </a:lnTo>
                    <a:lnTo>
                      <a:pt x="33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7" name="Google Shape;1487;p29"/>
            <p:cNvGrpSpPr/>
            <p:nvPr/>
          </p:nvGrpSpPr>
          <p:grpSpPr>
            <a:xfrm>
              <a:off x="160259" y="908399"/>
              <a:ext cx="449689" cy="407608"/>
              <a:chOff x="5752459" y="1744741"/>
              <a:chExt cx="577117" cy="523110"/>
            </a:xfrm>
          </p:grpSpPr>
          <p:sp>
            <p:nvSpPr>
              <p:cNvPr id="1488" name="Google Shape;1488;p29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29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90" name="Google Shape;1490;p29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1491" name="Google Shape;1491;p29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2" name="Google Shape;1492;p29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3" name="Google Shape;1493;p29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4" name="Google Shape;1494;p29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95" name="Google Shape;1495;p29"/>
            <p:cNvGrpSpPr/>
            <p:nvPr/>
          </p:nvGrpSpPr>
          <p:grpSpPr>
            <a:xfrm>
              <a:off x="160250" y="270368"/>
              <a:ext cx="449707" cy="538268"/>
              <a:chOff x="4512263" y="939351"/>
              <a:chExt cx="673517" cy="806032"/>
            </a:xfrm>
          </p:grpSpPr>
          <p:sp>
            <p:nvSpPr>
              <p:cNvPr id="1496" name="Google Shape;1496;p29"/>
              <p:cNvSpPr/>
              <p:nvPr/>
            </p:nvSpPr>
            <p:spPr>
              <a:xfrm>
                <a:off x="4887974" y="1447265"/>
                <a:ext cx="297806" cy="298118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3379" extrusionOk="0">
                    <a:moveTo>
                      <a:pt x="8405" y="1"/>
                    </a:moveTo>
                    <a:lnTo>
                      <a:pt x="0" y="5919"/>
                    </a:lnTo>
                    <a:cubicBezTo>
                      <a:pt x="1340" y="7656"/>
                      <a:pt x="3358" y="12251"/>
                      <a:pt x="4536" y="13251"/>
                    </a:cubicBezTo>
                    <a:cubicBezTo>
                      <a:pt x="4639" y="13338"/>
                      <a:pt x="4791" y="13378"/>
                      <a:pt x="4983" y="13378"/>
                    </a:cubicBezTo>
                    <a:cubicBezTo>
                      <a:pt x="6992" y="13378"/>
                      <a:pt x="13365" y="8940"/>
                      <a:pt x="13289" y="6904"/>
                    </a:cubicBezTo>
                    <a:cubicBezTo>
                      <a:pt x="13205" y="4672"/>
                      <a:pt x="8405" y="1"/>
                      <a:pt x="8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7" name="Google Shape;1497;p29"/>
              <p:cNvSpPr/>
              <p:nvPr/>
            </p:nvSpPr>
            <p:spPr>
              <a:xfrm>
                <a:off x="4512263" y="939351"/>
                <a:ext cx="511829" cy="580481"/>
              </a:xfrm>
              <a:custGeom>
                <a:avLst/>
                <a:gdLst/>
                <a:ahLst/>
                <a:cxnLst/>
                <a:rect l="l" t="t" r="r" b="b"/>
                <a:pathLst>
                  <a:path w="22970" h="26051" extrusionOk="0">
                    <a:moveTo>
                      <a:pt x="2026" y="1"/>
                    </a:moveTo>
                    <a:cubicBezTo>
                      <a:pt x="1493" y="1"/>
                      <a:pt x="1092" y="73"/>
                      <a:pt x="917" y="253"/>
                    </a:cubicBezTo>
                    <a:cubicBezTo>
                      <a:pt x="1" y="1191"/>
                      <a:pt x="933" y="7908"/>
                      <a:pt x="1110" y="8236"/>
                    </a:cubicBezTo>
                    <a:cubicBezTo>
                      <a:pt x="1287" y="8566"/>
                      <a:pt x="7996" y="15619"/>
                      <a:pt x="14817" y="26050"/>
                    </a:cubicBezTo>
                    <a:lnTo>
                      <a:pt x="22970" y="20166"/>
                    </a:lnTo>
                    <a:cubicBezTo>
                      <a:pt x="22970" y="20166"/>
                      <a:pt x="13674" y="5608"/>
                      <a:pt x="8873" y="1288"/>
                    </a:cubicBezTo>
                    <a:cubicBezTo>
                      <a:pt x="8873" y="1288"/>
                      <a:pt x="4272" y="1"/>
                      <a:pt x="2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8" name="Google Shape;1498;p29"/>
              <p:cNvSpPr/>
              <p:nvPr/>
            </p:nvSpPr>
            <p:spPr>
              <a:xfrm>
                <a:off x="4583145" y="1011681"/>
                <a:ext cx="397587" cy="487207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21865" extrusionOk="0">
                    <a:moveTo>
                      <a:pt x="4007" y="1"/>
                    </a:moveTo>
                    <a:lnTo>
                      <a:pt x="1" y="3356"/>
                    </a:lnTo>
                    <a:cubicBezTo>
                      <a:pt x="1" y="3356"/>
                      <a:pt x="11135" y="17354"/>
                      <a:pt x="13712" y="21865"/>
                    </a:cubicBezTo>
                    <a:lnTo>
                      <a:pt x="17842" y="18687"/>
                    </a:lnTo>
                    <a:cubicBezTo>
                      <a:pt x="17842" y="18687"/>
                      <a:pt x="11217" y="7954"/>
                      <a:pt x="4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9" name="Google Shape;1499;p29"/>
              <p:cNvSpPr/>
              <p:nvPr/>
            </p:nvSpPr>
            <p:spPr>
              <a:xfrm>
                <a:off x="4523115" y="939351"/>
                <a:ext cx="186883" cy="188220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8447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113" y="5374"/>
                      <a:pt x="513" y="8033"/>
                      <a:pt x="622" y="8239"/>
                    </a:cubicBezTo>
                    <a:cubicBezTo>
                      <a:pt x="940" y="8383"/>
                      <a:pt x="1241" y="8446"/>
                      <a:pt x="1525" y="8446"/>
                    </a:cubicBezTo>
                    <a:cubicBezTo>
                      <a:pt x="3442" y="8446"/>
                      <a:pt x="4579" y="5581"/>
                      <a:pt x="4579" y="5581"/>
                    </a:cubicBezTo>
                    <a:cubicBezTo>
                      <a:pt x="4865" y="5670"/>
                      <a:pt x="5130" y="5711"/>
                      <a:pt x="5376" y="5711"/>
                    </a:cubicBezTo>
                    <a:cubicBezTo>
                      <a:pt x="7933" y="5711"/>
                      <a:pt x="8386" y="1289"/>
                      <a:pt x="8386" y="1289"/>
                    </a:cubicBezTo>
                    <a:cubicBezTo>
                      <a:pt x="8386" y="1289"/>
                      <a:pt x="5168" y="387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0" name="Google Shape;1500;p29"/>
              <p:cNvSpPr/>
              <p:nvPr/>
            </p:nvSpPr>
            <p:spPr>
              <a:xfrm>
                <a:off x="4523115" y="939351"/>
                <a:ext cx="62369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206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213" y="3188"/>
                      <a:pt x="383" y="3206"/>
                      <a:pt x="552" y="3206"/>
                    </a:cubicBezTo>
                    <a:cubicBezTo>
                      <a:pt x="847" y="3206"/>
                      <a:pt x="1136" y="3151"/>
                      <a:pt x="1403" y="3015"/>
                    </a:cubicBezTo>
                    <a:cubicBezTo>
                      <a:pt x="1898" y="2762"/>
                      <a:pt x="2228" y="2271"/>
                      <a:pt x="2442" y="1758"/>
                    </a:cubicBezTo>
                    <a:cubicBezTo>
                      <a:pt x="2664" y="1231"/>
                      <a:pt x="2787" y="665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1" name="Google Shape;1501;p29"/>
              <p:cNvSpPr/>
              <p:nvPr/>
            </p:nvSpPr>
            <p:spPr>
              <a:xfrm>
                <a:off x="4824557" y="1376696"/>
                <a:ext cx="231872" cy="167542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9" extrusionOk="0">
                    <a:moveTo>
                      <a:pt x="9119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8"/>
                      <a:pt x="3311" y="4244"/>
                      <a:pt x="437" y="5908"/>
                    </a:cubicBezTo>
                    <a:cubicBezTo>
                      <a:pt x="12" y="6153"/>
                      <a:pt x="0" y="6827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6" y="7518"/>
                      <a:pt x="1353" y="7454"/>
                      <a:pt x="1542" y="7344"/>
                    </a:cubicBezTo>
                    <a:cubicBezTo>
                      <a:pt x="4415" y="5678"/>
                      <a:pt x="7139" y="3774"/>
                      <a:pt x="9688" y="1646"/>
                    </a:cubicBezTo>
                    <a:cubicBezTo>
                      <a:pt x="10406" y="1048"/>
                      <a:pt x="9836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2" name="Google Shape;1502;p29"/>
              <p:cNvSpPr/>
              <p:nvPr/>
            </p:nvSpPr>
            <p:spPr>
              <a:xfrm>
                <a:off x="4863129" y="1426788"/>
                <a:ext cx="231872" cy="167564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20" extrusionOk="0">
                    <a:moveTo>
                      <a:pt x="9119" y="1"/>
                    </a:moveTo>
                    <a:cubicBezTo>
                      <a:pt x="8944" y="1"/>
                      <a:pt x="8759" y="64"/>
                      <a:pt x="8583" y="211"/>
                    </a:cubicBezTo>
                    <a:cubicBezTo>
                      <a:pt x="6033" y="2339"/>
                      <a:pt x="3309" y="4243"/>
                      <a:pt x="437" y="5909"/>
                    </a:cubicBezTo>
                    <a:cubicBezTo>
                      <a:pt x="13" y="6155"/>
                      <a:pt x="0" y="6828"/>
                      <a:pt x="272" y="7180"/>
                    </a:cubicBezTo>
                    <a:cubicBezTo>
                      <a:pt x="456" y="7418"/>
                      <a:pt x="696" y="7519"/>
                      <a:pt x="946" y="7519"/>
                    </a:cubicBezTo>
                    <a:cubicBezTo>
                      <a:pt x="1147" y="7519"/>
                      <a:pt x="1353" y="7455"/>
                      <a:pt x="1542" y="7345"/>
                    </a:cubicBezTo>
                    <a:cubicBezTo>
                      <a:pt x="4415" y="5680"/>
                      <a:pt x="7138" y="3775"/>
                      <a:pt x="9688" y="1647"/>
                    </a:cubicBezTo>
                    <a:cubicBezTo>
                      <a:pt x="10406" y="1049"/>
                      <a:pt x="9836" y="1"/>
                      <a:pt x="9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3" name="Google Shape;1503;p29"/>
              <p:cNvSpPr/>
              <p:nvPr/>
            </p:nvSpPr>
            <p:spPr>
              <a:xfrm>
                <a:off x="4843832" y="1401742"/>
                <a:ext cx="231872" cy="167520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8" extrusionOk="0">
                    <a:moveTo>
                      <a:pt x="9120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7"/>
                      <a:pt x="3310" y="4243"/>
                      <a:pt x="437" y="5908"/>
                    </a:cubicBezTo>
                    <a:cubicBezTo>
                      <a:pt x="12" y="6153"/>
                      <a:pt x="0" y="6826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7" y="7518"/>
                      <a:pt x="1353" y="7453"/>
                      <a:pt x="1542" y="7344"/>
                    </a:cubicBezTo>
                    <a:cubicBezTo>
                      <a:pt x="4415" y="5678"/>
                      <a:pt x="7138" y="3773"/>
                      <a:pt x="9688" y="1646"/>
                    </a:cubicBezTo>
                    <a:cubicBezTo>
                      <a:pt x="10405" y="1048"/>
                      <a:pt x="9837" y="0"/>
                      <a:pt x="9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4994887" y="1607880"/>
                <a:ext cx="162707" cy="118498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5318" extrusionOk="0">
                    <a:moveTo>
                      <a:pt x="7148" y="0"/>
                    </a:moveTo>
                    <a:cubicBezTo>
                      <a:pt x="7128" y="0"/>
                      <a:pt x="7107" y="5"/>
                      <a:pt x="7088" y="15"/>
                    </a:cubicBezTo>
                    <a:cubicBezTo>
                      <a:pt x="4500" y="1345"/>
                      <a:pt x="2133" y="3053"/>
                      <a:pt x="54" y="5090"/>
                    </a:cubicBezTo>
                    <a:cubicBezTo>
                      <a:pt x="2" y="5140"/>
                      <a:pt x="1" y="5226"/>
                      <a:pt x="53" y="5278"/>
                    </a:cubicBezTo>
                    <a:cubicBezTo>
                      <a:pt x="78" y="5305"/>
                      <a:pt x="113" y="5318"/>
                      <a:pt x="147" y="5318"/>
                    </a:cubicBezTo>
                    <a:cubicBezTo>
                      <a:pt x="181" y="5318"/>
                      <a:pt x="214" y="5305"/>
                      <a:pt x="241" y="5280"/>
                    </a:cubicBezTo>
                    <a:cubicBezTo>
                      <a:pt x="2302" y="3264"/>
                      <a:pt x="4647" y="1572"/>
                      <a:pt x="7210" y="253"/>
                    </a:cubicBezTo>
                    <a:cubicBezTo>
                      <a:pt x="7276" y="218"/>
                      <a:pt x="7301" y="138"/>
                      <a:pt x="7268" y="73"/>
                    </a:cubicBezTo>
                    <a:cubicBezTo>
                      <a:pt x="7244" y="27"/>
                      <a:pt x="7197" y="0"/>
                      <a:pt x="7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05" name="Google Shape;1505;p29"/>
            <p:cNvGrpSpPr/>
            <p:nvPr/>
          </p:nvGrpSpPr>
          <p:grpSpPr>
            <a:xfrm>
              <a:off x="8174236" y="4292444"/>
              <a:ext cx="793012" cy="798961"/>
              <a:chOff x="2235848" y="1207369"/>
              <a:chExt cx="793012" cy="798961"/>
            </a:xfrm>
          </p:grpSpPr>
          <p:sp>
            <p:nvSpPr>
              <p:cNvPr id="1506" name="Google Shape;1506;p29"/>
              <p:cNvSpPr/>
              <p:nvPr/>
            </p:nvSpPr>
            <p:spPr>
              <a:xfrm>
                <a:off x="2235848" y="1207369"/>
                <a:ext cx="793012" cy="798961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35856" extrusionOk="0">
                    <a:moveTo>
                      <a:pt x="11655" y="12831"/>
                    </a:moveTo>
                    <a:cubicBezTo>
                      <a:pt x="12696" y="12831"/>
                      <a:pt x="25222" y="20813"/>
                      <a:pt x="25234" y="21089"/>
                    </a:cubicBezTo>
                    <a:cubicBezTo>
                      <a:pt x="25250" y="21367"/>
                      <a:pt x="18005" y="26618"/>
                      <a:pt x="17283" y="26618"/>
                    </a:cubicBezTo>
                    <a:cubicBezTo>
                      <a:pt x="17264" y="26618"/>
                      <a:pt x="17249" y="26614"/>
                      <a:pt x="17240" y="26607"/>
                    </a:cubicBezTo>
                    <a:cubicBezTo>
                      <a:pt x="16857" y="26319"/>
                      <a:pt x="11332" y="13131"/>
                      <a:pt x="11597" y="12849"/>
                    </a:cubicBezTo>
                    <a:cubicBezTo>
                      <a:pt x="11607" y="12837"/>
                      <a:pt x="11627" y="12831"/>
                      <a:pt x="11655" y="12831"/>
                    </a:cubicBezTo>
                    <a:close/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3780" y="11135"/>
                      <a:pt x="13956" y="35203"/>
                      <a:pt x="14789" y="35827"/>
                    </a:cubicBezTo>
                    <a:cubicBezTo>
                      <a:pt x="14814" y="35846"/>
                      <a:pt x="14852" y="35855"/>
                      <a:pt x="14900" y="35855"/>
                    </a:cubicBezTo>
                    <a:cubicBezTo>
                      <a:pt x="16376" y="35855"/>
                      <a:pt x="28345" y="27409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2235848" y="1207369"/>
                <a:ext cx="793012" cy="522525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23450" extrusionOk="0"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10315" y="8012"/>
                      <a:pt x="29662" y="20721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08" name="Google Shape;1508;p29"/>
              <p:cNvGrpSpPr/>
              <p:nvPr/>
            </p:nvGrpSpPr>
            <p:grpSpPr>
              <a:xfrm>
                <a:off x="2291377" y="1249060"/>
                <a:ext cx="678668" cy="431239"/>
                <a:chOff x="2291377" y="1249060"/>
                <a:chExt cx="678668" cy="431239"/>
              </a:xfrm>
            </p:grpSpPr>
            <p:sp>
              <p:nvSpPr>
                <p:cNvPr id="1509" name="Google Shape;1509;p29"/>
                <p:cNvSpPr/>
                <p:nvPr/>
              </p:nvSpPr>
              <p:spPr>
                <a:xfrm>
                  <a:off x="2291377" y="1249060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1" y="1"/>
                        <a:pt x="479" y="22"/>
                        <a:pt x="458" y="58"/>
                      </a:cubicBezTo>
                      <a:lnTo>
                        <a:pt x="36" y="738"/>
                      </a:lnTo>
                      <a:cubicBezTo>
                        <a:pt x="1" y="795"/>
                        <a:pt x="21" y="866"/>
                        <a:pt x="74" y="903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6" y="921"/>
                        <a:pt x="218" y="900"/>
                        <a:pt x="241" y="865"/>
                      </a:cubicBezTo>
                      <a:lnTo>
                        <a:pt x="662" y="185"/>
                      </a:lnTo>
                      <a:cubicBezTo>
                        <a:pt x="698" y="127"/>
                        <a:pt x="677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0" name="Google Shape;1510;p29"/>
                <p:cNvSpPr/>
                <p:nvPr/>
              </p:nvSpPr>
              <p:spPr>
                <a:xfrm>
                  <a:off x="2321503" y="1267688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4" y="1"/>
                      </a:moveTo>
                      <a:cubicBezTo>
                        <a:pt x="523" y="1"/>
                        <a:pt x="480" y="23"/>
                        <a:pt x="457" y="59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4" y="917"/>
                        <a:pt x="115" y="923"/>
                        <a:pt x="137" y="923"/>
                      </a:cubicBezTo>
                      <a:cubicBezTo>
                        <a:pt x="178" y="923"/>
                        <a:pt x="220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8" y="128"/>
                        <a:pt x="677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1" name="Google Shape;1511;p29"/>
                <p:cNvSpPr/>
                <p:nvPr/>
              </p:nvSpPr>
              <p:spPr>
                <a:xfrm>
                  <a:off x="2351652" y="1286383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0"/>
                      </a:moveTo>
                      <a:cubicBezTo>
                        <a:pt x="523" y="0"/>
                        <a:pt x="480" y="22"/>
                        <a:pt x="458" y="58"/>
                      </a:cubicBezTo>
                      <a:lnTo>
                        <a:pt x="37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4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8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2" name="Google Shape;1512;p29"/>
                <p:cNvSpPr/>
                <p:nvPr/>
              </p:nvSpPr>
              <p:spPr>
                <a:xfrm>
                  <a:off x="2381801" y="130505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0"/>
                      </a:moveTo>
                      <a:cubicBezTo>
                        <a:pt x="521" y="0"/>
                        <a:pt x="479" y="23"/>
                        <a:pt x="457" y="58"/>
                      </a:cubicBezTo>
                      <a:lnTo>
                        <a:pt x="35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3" name="Google Shape;1513;p29"/>
                <p:cNvSpPr/>
                <p:nvPr/>
              </p:nvSpPr>
              <p:spPr>
                <a:xfrm>
                  <a:off x="2411949" y="1323707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6" y="738"/>
                      </a:lnTo>
                      <a:cubicBezTo>
                        <a:pt x="0" y="796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5" y="922"/>
                      </a:cubicBezTo>
                      <a:cubicBezTo>
                        <a:pt x="177" y="922"/>
                        <a:pt x="218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8" y="127"/>
                        <a:pt x="677" y="56"/>
                        <a:pt x="624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4" name="Google Shape;1514;p29"/>
                <p:cNvSpPr/>
                <p:nvPr/>
              </p:nvSpPr>
              <p:spPr>
                <a:xfrm>
                  <a:off x="2442054" y="1342380"/>
                  <a:ext cx="15598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3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5" y="917"/>
                        <a:pt x="116" y="923"/>
                        <a:pt x="137" y="923"/>
                      </a:cubicBezTo>
                      <a:cubicBezTo>
                        <a:pt x="179" y="923"/>
                        <a:pt x="220" y="901"/>
                        <a:pt x="241" y="866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5" name="Google Shape;1515;p29"/>
                <p:cNvSpPr/>
                <p:nvPr/>
              </p:nvSpPr>
              <p:spPr>
                <a:xfrm>
                  <a:off x="2472225" y="1361053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1"/>
                        <a:pt x="241" y="866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6" name="Google Shape;1516;p29"/>
                <p:cNvSpPr/>
                <p:nvPr/>
              </p:nvSpPr>
              <p:spPr>
                <a:xfrm>
                  <a:off x="2502351" y="1379704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1"/>
                      </a:moveTo>
                      <a:cubicBezTo>
                        <a:pt x="522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6"/>
                        <a:pt x="22" y="866"/>
                        <a:pt x="75" y="903"/>
                      </a:cubicBezTo>
                      <a:cubicBezTo>
                        <a:pt x="94" y="916"/>
                        <a:pt x="115" y="922"/>
                        <a:pt x="137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7" name="Google Shape;1517;p29"/>
                <p:cNvSpPr/>
                <p:nvPr/>
              </p:nvSpPr>
              <p:spPr>
                <a:xfrm>
                  <a:off x="2532522" y="1398377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3" y="1"/>
                      </a:moveTo>
                      <a:cubicBezTo>
                        <a:pt x="522" y="1"/>
                        <a:pt x="480" y="23"/>
                        <a:pt x="458" y="58"/>
                      </a:cubicBezTo>
                      <a:lnTo>
                        <a:pt x="36" y="739"/>
                      </a:lnTo>
                      <a:cubicBezTo>
                        <a:pt x="1" y="796"/>
                        <a:pt x="22" y="866"/>
                        <a:pt x="75" y="905"/>
                      </a:cubicBezTo>
                      <a:cubicBezTo>
                        <a:pt x="93" y="917"/>
                        <a:pt x="114" y="923"/>
                        <a:pt x="135" y="923"/>
                      </a:cubicBezTo>
                      <a:cubicBezTo>
                        <a:pt x="176" y="923"/>
                        <a:pt x="218" y="901"/>
                        <a:pt x="241" y="865"/>
                      </a:cubicBezTo>
                      <a:lnTo>
                        <a:pt x="663" y="185"/>
                      </a:lnTo>
                      <a:cubicBezTo>
                        <a:pt x="698" y="127"/>
                        <a:pt x="676" y="57"/>
                        <a:pt x="623" y="19"/>
                      </a:cubicBezTo>
                      <a:cubicBezTo>
                        <a:pt x="605" y="7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8" name="Google Shape;1518;p29"/>
                <p:cNvSpPr/>
                <p:nvPr/>
              </p:nvSpPr>
              <p:spPr>
                <a:xfrm>
                  <a:off x="2562648" y="1417072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8"/>
                      </a:lnTo>
                      <a:cubicBezTo>
                        <a:pt x="0" y="795"/>
                        <a:pt x="22" y="866"/>
                        <a:pt x="75" y="904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2" y="184"/>
                      </a:lnTo>
                      <a:cubicBezTo>
                        <a:pt x="699" y="126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9" name="Google Shape;1519;p29"/>
                <p:cNvSpPr/>
                <p:nvPr/>
              </p:nvSpPr>
              <p:spPr>
                <a:xfrm>
                  <a:off x="2592797" y="1435723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7"/>
                      </a:lnTo>
                      <a:cubicBezTo>
                        <a:pt x="0" y="795"/>
                        <a:pt x="22" y="866"/>
                        <a:pt x="75" y="903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0" y="864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0" name="Google Shape;1520;p29"/>
                <p:cNvSpPr/>
                <p:nvPr/>
              </p:nvSpPr>
              <p:spPr>
                <a:xfrm>
                  <a:off x="2622946" y="145439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80" y="22"/>
                        <a:pt x="457" y="57"/>
                      </a:cubicBezTo>
                      <a:lnTo>
                        <a:pt x="35" y="738"/>
                      </a:lnTo>
                      <a:cubicBezTo>
                        <a:pt x="0" y="795"/>
                        <a:pt x="21" y="866"/>
                        <a:pt x="75" y="903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0"/>
                        <a:pt x="240" y="865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4" y="6"/>
                        <a:pt x="583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1" name="Google Shape;1521;p29"/>
                <p:cNvSpPr/>
                <p:nvPr/>
              </p:nvSpPr>
              <p:spPr>
                <a:xfrm>
                  <a:off x="2653072" y="1473069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3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19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5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2" name="Google Shape;1522;p29"/>
                <p:cNvSpPr/>
                <p:nvPr/>
              </p:nvSpPr>
              <p:spPr>
                <a:xfrm>
                  <a:off x="2683198" y="1491720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5" y="0"/>
                      </a:moveTo>
                      <a:cubicBezTo>
                        <a:pt x="523" y="0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6" y="903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3" name="Google Shape;1523;p29"/>
                <p:cNvSpPr/>
                <p:nvPr/>
              </p:nvSpPr>
              <p:spPr>
                <a:xfrm>
                  <a:off x="2713369" y="1510393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5" y="0"/>
                      </a:moveTo>
                      <a:cubicBezTo>
                        <a:pt x="523" y="0"/>
                        <a:pt x="480" y="23"/>
                        <a:pt x="458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9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4" name="Google Shape;1524;p29"/>
                <p:cNvSpPr/>
                <p:nvPr/>
              </p:nvSpPr>
              <p:spPr>
                <a:xfrm>
                  <a:off x="2743496" y="1529066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3" y="0"/>
                        <a:pt x="481" y="23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20" y="901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8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5" name="Google Shape;1525;p29"/>
                <p:cNvSpPr/>
                <p:nvPr/>
              </p:nvSpPr>
              <p:spPr>
                <a:xfrm>
                  <a:off x="2773667" y="1547739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2" y="1"/>
                        <a:pt x="479" y="23"/>
                        <a:pt x="457" y="58"/>
                      </a:cubicBezTo>
                      <a:lnTo>
                        <a:pt x="36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6"/>
                        <a:pt x="114" y="922"/>
                        <a:pt x="135" y="922"/>
                      </a:cubicBezTo>
                      <a:cubicBezTo>
                        <a:pt x="176" y="922"/>
                        <a:pt x="218" y="900"/>
                        <a:pt x="241" y="866"/>
                      </a:cubicBezTo>
                      <a:lnTo>
                        <a:pt x="662" y="184"/>
                      </a:lnTo>
                      <a:cubicBezTo>
                        <a:pt x="698" y="128"/>
                        <a:pt x="676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6" name="Google Shape;1526;p29"/>
                <p:cNvSpPr/>
                <p:nvPr/>
              </p:nvSpPr>
              <p:spPr>
                <a:xfrm>
                  <a:off x="2803793" y="1566389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7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7"/>
                        <a:pt x="114" y="923"/>
                        <a:pt x="136" y="923"/>
                      </a:cubicBezTo>
                      <a:cubicBezTo>
                        <a:pt x="177" y="923"/>
                        <a:pt x="219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5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7" name="Google Shape;1527;p29"/>
                <p:cNvSpPr/>
                <p:nvPr/>
              </p:nvSpPr>
              <p:spPr>
                <a:xfrm>
                  <a:off x="2833942" y="1585062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8"/>
                      </a:cubicBezTo>
                      <a:lnTo>
                        <a:pt x="36" y="739"/>
                      </a:lnTo>
                      <a:cubicBezTo>
                        <a:pt x="0" y="795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6" y="922"/>
                      </a:cubicBezTo>
                      <a:cubicBezTo>
                        <a:pt x="177" y="922"/>
                        <a:pt x="219" y="901"/>
                        <a:pt x="240" y="866"/>
                      </a:cubicBezTo>
                      <a:lnTo>
                        <a:pt x="662" y="185"/>
                      </a:lnTo>
                      <a:cubicBezTo>
                        <a:pt x="698" y="127"/>
                        <a:pt x="678" y="57"/>
                        <a:pt x="624" y="19"/>
                      </a:cubicBezTo>
                      <a:cubicBezTo>
                        <a:pt x="606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8" name="Google Shape;1528;p29"/>
                <p:cNvSpPr/>
                <p:nvPr/>
              </p:nvSpPr>
              <p:spPr>
                <a:xfrm>
                  <a:off x="2864091" y="1603735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2" y="1"/>
                      </a:moveTo>
                      <a:cubicBezTo>
                        <a:pt x="521" y="1"/>
                        <a:pt x="479" y="23"/>
                        <a:pt x="457" y="58"/>
                      </a:cubicBezTo>
                      <a:lnTo>
                        <a:pt x="35" y="739"/>
                      </a:lnTo>
                      <a:cubicBezTo>
                        <a:pt x="0" y="797"/>
                        <a:pt x="21" y="867"/>
                        <a:pt x="75" y="905"/>
                      </a:cubicBezTo>
                      <a:cubicBezTo>
                        <a:pt x="93" y="917"/>
                        <a:pt x="113" y="922"/>
                        <a:pt x="134" y="922"/>
                      </a:cubicBezTo>
                      <a:cubicBezTo>
                        <a:pt x="176" y="922"/>
                        <a:pt x="219" y="900"/>
                        <a:pt x="240" y="866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7"/>
                        <a:pt x="623" y="19"/>
                      </a:cubicBezTo>
                      <a:cubicBezTo>
                        <a:pt x="604" y="7"/>
                        <a:pt x="583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9" name="Google Shape;1529;p29"/>
                <p:cNvSpPr/>
                <p:nvPr/>
              </p:nvSpPr>
              <p:spPr>
                <a:xfrm>
                  <a:off x="2894195" y="1622408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6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0" name="Google Shape;1530;p29"/>
                <p:cNvSpPr/>
                <p:nvPr/>
              </p:nvSpPr>
              <p:spPr>
                <a:xfrm>
                  <a:off x="2924343" y="1641081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2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1" name="Google Shape;1531;p29"/>
                <p:cNvSpPr/>
                <p:nvPr/>
              </p:nvSpPr>
              <p:spPr>
                <a:xfrm>
                  <a:off x="2954492" y="1659754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79" y="22"/>
                        <a:pt x="458" y="57"/>
                      </a:cubicBezTo>
                      <a:lnTo>
                        <a:pt x="36" y="739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532" name="Google Shape;1532;p29"/>
            <p:cNvGrpSpPr/>
            <p:nvPr/>
          </p:nvGrpSpPr>
          <p:grpSpPr>
            <a:xfrm>
              <a:off x="7938289" y="4603990"/>
              <a:ext cx="279935" cy="250232"/>
              <a:chOff x="4426251" y="1823065"/>
              <a:chExt cx="279935" cy="250232"/>
            </a:xfrm>
          </p:grpSpPr>
          <p:sp>
            <p:nvSpPr>
              <p:cNvPr id="1533" name="Google Shape;1533;p29"/>
              <p:cNvSpPr/>
              <p:nvPr/>
            </p:nvSpPr>
            <p:spPr>
              <a:xfrm>
                <a:off x="4426251" y="1823065"/>
                <a:ext cx="279935" cy="250232"/>
              </a:xfrm>
              <a:custGeom>
                <a:avLst/>
                <a:gdLst/>
                <a:ahLst/>
                <a:cxnLst/>
                <a:rect l="l" t="t" r="r" b="b"/>
                <a:pathLst>
                  <a:path w="12563" h="11230" extrusionOk="0">
                    <a:moveTo>
                      <a:pt x="10942" y="0"/>
                    </a:moveTo>
                    <a:cubicBezTo>
                      <a:pt x="9998" y="0"/>
                      <a:pt x="9520" y="1068"/>
                      <a:pt x="9520" y="1068"/>
                    </a:cubicBezTo>
                    <a:cubicBezTo>
                      <a:pt x="9520" y="1068"/>
                      <a:pt x="8792" y="396"/>
                      <a:pt x="8013" y="396"/>
                    </a:cubicBezTo>
                    <a:cubicBezTo>
                      <a:pt x="8007" y="396"/>
                      <a:pt x="8000" y="396"/>
                      <a:pt x="7993" y="396"/>
                    </a:cubicBezTo>
                    <a:cubicBezTo>
                      <a:pt x="7207" y="408"/>
                      <a:pt x="6853" y="1579"/>
                      <a:pt x="6853" y="1579"/>
                    </a:cubicBezTo>
                    <a:cubicBezTo>
                      <a:pt x="6853" y="1579"/>
                      <a:pt x="6502" y="1119"/>
                      <a:pt x="5809" y="1119"/>
                    </a:cubicBezTo>
                    <a:cubicBezTo>
                      <a:pt x="5667" y="1119"/>
                      <a:pt x="5510" y="1139"/>
                      <a:pt x="5340" y="1185"/>
                    </a:cubicBezTo>
                    <a:cubicBezTo>
                      <a:pt x="4571" y="1394"/>
                      <a:pt x="4360" y="2523"/>
                      <a:pt x="4360" y="2523"/>
                    </a:cubicBezTo>
                    <a:cubicBezTo>
                      <a:pt x="4360" y="2523"/>
                      <a:pt x="4125" y="2429"/>
                      <a:pt x="3766" y="2429"/>
                    </a:cubicBezTo>
                    <a:cubicBezTo>
                      <a:pt x="3498" y="2429"/>
                      <a:pt x="3160" y="2482"/>
                      <a:pt x="2798" y="2665"/>
                    </a:cubicBezTo>
                    <a:cubicBezTo>
                      <a:pt x="1954" y="3094"/>
                      <a:pt x="1797" y="4429"/>
                      <a:pt x="1797" y="4429"/>
                    </a:cubicBezTo>
                    <a:cubicBezTo>
                      <a:pt x="1797" y="4429"/>
                      <a:pt x="1562" y="4356"/>
                      <a:pt x="1275" y="4356"/>
                    </a:cubicBezTo>
                    <a:cubicBezTo>
                      <a:pt x="953" y="4356"/>
                      <a:pt x="564" y="4448"/>
                      <a:pt x="369" y="4838"/>
                    </a:cubicBezTo>
                    <a:cubicBezTo>
                      <a:pt x="1" y="5575"/>
                      <a:pt x="8075" y="11230"/>
                      <a:pt x="8075" y="11230"/>
                    </a:cubicBezTo>
                    <a:lnTo>
                      <a:pt x="8447" y="9985"/>
                    </a:lnTo>
                    <a:lnTo>
                      <a:pt x="9266" y="10999"/>
                    </a:lnTo>
                    <a:lnTo>
                      <a:pt x="9727" y="9541"/>
                    </a:lnTo>
                    <a:lnTo>
                      <a:pt x="10444" y="10492"/>
                    </a:lnTo>
                    <a:lnTo>
                      <a:pt x="10520" y="9334"/>
                    </a:lnTo>
                    <a:lnTo>
                      <a:pt x="11634" y="10027"/>
                    </a:lnTo>
                    <a:lnTo>
                      <a:pt x="12562" y="960"/>
                    </a:lnTo>
                    <a:cubicBezTo>
                      <a:pt x="12562" y="960"/>
                      <a:pt x="11956" y="35"/>
                      <a:pt x="10984" y="1"/>
                    </a:cubicBezTo>
                    <a:cubicBezTo>
                      <a:pt x="10970" y="1"/>
                      <a:pt x="10956" y="0"/>
                      <a:pt x="109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4432669" y="1823110"/>
                <a:ext cx="273518" cy="132024"/>
              </a:xfrm>
              <a:custGeom>
                <a:avLst/>
                <a:gdLst/>
                <a:ahLst/>
                <a:cxnLst/>
                <a:rect l="l" t="t" r="r" b="b"/>
                <a:pathLst>
                  <a:path w="12275" h="5925" extrusionOk="0">
                    <a:moveTo>
                      <a:pt x="10654" y="0"/>
                    </a:moveTo>
                    <a:cubicBezTo>
                      <a:pt x="9710" y="0"/>
                      <a:pt x="9232" y="1067"/>
                      <a:pt x="9232" y="1067"/>
                    </a:cubicBezTo>
                    <a:cubicBezTo>
                      <a:pt x="9232" y="1067"/>
                      <a:pt x="8504" y="395"/>
                      <a:pt x="7725" y="395"/>
                    </a:cubicBezTo>
                    <a:cubicBezTo>
                      <a:pt x="7719" y="395"/>
                      <a:pt x="7712" y="395"/>
                      <a:pt x="7705" y="395"/>
                    </a:cubicBezTo>
                    <a:cubicBezTo>
                      <a:pt x="6919" y="408"/>
                      <a:pt x="6567" y="1578"/>
                      <a:pt x="6567" y="1578"/>
                    </a:cubicBezTo>
                    <a:cubicBezTo>
                      <a:pt x="6567" y="1578"/>
                      <a:pt x="6215" y="1119"/>
                      <a:pt x="5522" y="1119"/>
                    </a:cubicBezTo>
                    <a:cubicBezTo>
                      <a:pt x="5380" y="1119"/>
                      <a:pt x="5223" y="1138"/>
                      <a:pt x="5053" y="1184"/>
                    </a:cubicBezTo>
                    <a:cubicBezTo>
                      <a:pt x="4284" y="1392"/>
                      <a:pt x="4072" y="2521"/>
                      <a:pt x="4072" y="2521"/>
                    </a:cubicBezTo>
                    <a:cubicBezTo>
                      <a:pt x="4072" y="2521"/>
                      <a:pt x="3837" y="2427"/>
                      <a:pt x="3478" y="2427"/>
                    </a:cubicBezTo>
                    <a:cubicBezTo>
                      <a:pt x="3210" y="2427"/>
                      <a:pt x="2872" y="2480"/>
                      <a:pt x="2510" y="2663"/>
                    </a:cubicBezTo>
                    <a:cubicBezTo>
                      <a:pt x="1666" y="3092"/>
                      <a:pt x="1509" y="4427"/>
                      <a:pt x="1509" y="4427"/>
                    </a:cubicBezTo>
                    <a:cubicBezTo>
                      <a:pt x="1509" y="4427"/>
                      <a:pt x="1274" y="4354"/>
                      <a:pt x="987" y="4354"/>
                    </a:cubicBezTo>
                    <a:cubicBezTo>
                      <a:pt x="665" y="4354"/>
                      <a:pt x="276" y="4446"/>
                      <a:pt x="81" y="4836"/>
                    </a:cubicBezTo>
                    <a:cubicBezTo>
                      <a:pt x="0" y="4998"/>
                      <a:pt x="328" y="5399"/>
                      <a:pt x="889" y="5924"/>
                    </a:cubicBezTo>
                    <a:cubicBezTo>
                      <a:pt x="1135" y="5784"/>
                      <a:pt x="1461" y="5740"/>
                      <a:pt x="1775" y="5740"/>
                    </a:cubicBezTo>
                    <a:cubicBezTo>
                      <a:pt x="2314" y="5740"/>
                      <a:pt x="2816" y="5870"/>
                      <a:pt x="2816" y="5870"/>
                    </a:cubicBezTo>
                    <a:cubicBezTo>
                      <a:pt x="2816" y="5870"/>
                      <a:pt x="2147" y="4380"/>
                      <a:pt x="3195" y="3921"/>
                    </a:cubicBezTo>
                    <a:cubicBezTo>
                      <a:pt x="3370" y="3844"/>
                      <a:pt x="3530" y="3813"/>
                      <a:pt x="3677" y="3813"/>
                    </a:cubicBezTo>
                    <a:cubicBezTo>
                      <a:pt x="4412" y="3813"/>
                      <a:pt x="4797" y="4610"/>
                      <a:pt x="4797" y="4610"/>
                    </a:cubicBezTo>
                    <a:cubicBezTo>
                      <a:pt x="4797" y="4610"/>
                      <a:pt x="4576" y="2715"/>
                      <a:pt x="5544" y="2592"/>
                    </a:cubicBezTo>
                    <a:cubicBezTo>
                      <a:pt x="5601" y="2584"/>
                      <a:pt x="5656" y="2581"/>
                      <a:pt x="5708" y="2581"/>
                    </a:cubicBezTo>
                    <a:cubicBezTo>
                      <a:pt x="6545" y="2581"/>
                      <a:pt x="6787" y="3471"/>
                      <a:pt x="6787" y="3471"/>
                    </a:cubicBezTo>
                    <a:cubicBezTo>
                      <a:pt x="6787" y="3471"/>
                      <a:pt x="7107" y="1940"/>
                      <a:pt x="8243" y="1776"/>
                    </a:cubicBezTo>
                    <a:cubicBezTo>
                      <a:pt x="8324" y="1764"/>
                      <a:pt x="8400" y="1759"/>
                      <a:pt x="8472" y="1759"/>
                    </a:cubicBezTo>
                    <a:cubicBezTo>
                      <a:pt x="9414" y="1759"/>
                      <a:pt x="9635" y="2690"/>
                      <a:pt x="9635" y="2690"/>
                    </a:cubicBezTo>
                    <a:cubicBezTo>
                      <a:pt x="9635" y="2690"/>
                      <a:pt x="9767" y="1624"/>
                      <a:pt x="10811" y="1517"/>
                    </a:cubicBezTo>
                    <a:cubicBezTo>
                      <a:pt x="10859" y="1512"/>
                      <a:pt x="10906" y="1510"/>
                      <a:pt x="10953" y="1510"/>
                    </a:cubicBezTo>
                    <a:cubicBezTo>
                      <a:pt x="11439" y="1510"/>
                      <a:pt x="11862" y="1767"/>
                      <a:pt x="12164" y="2025"/>
                    </a:cubicBezTo>
                    <a:lnTo>
                      <a:pt x="12274" y="959"/>
                    </a:lnTo>
                    <a:cubicBezTo>
                      <a:pt x="12274" y="959"/>
                      <a:pt x="11668" y="34"/>
                      <a:pt x="10696" y="1"/>
                    </a:cubicBezTo>
                    <a:cubicBezTo>
                      <a:pt x="10682" y="1"/>
                      <a:pt x="10668" y="0"/>
                      <a:pt x="106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5" name="Google Shape;1535;p29"/>
            <p:cNvGrpSpPr/>
            <p:nvPr/>
          </p:nvGrpSpPr>
          <p:grpSpPr>
            <a:xfrm>
              <a:off x="609962" y="270370"/>
              <a:ext cx="366369" cy="324010"/>
              <a:chOff x="4967212" y="3076095"/>
              <a:chExt cx="366369" cy="324010"/>
            </a:xfrm>
          </p:grpSpPr>
          <p:sp>
            <p:nvSpPr>
              <p:cNvPr id="1536" name="Google Shape;1536;p29"/>
              <p:cNvSpPr/>
              <p:nvPr/>
            </p:nvSpPr>
            <p:spPr>
              <a:xfrm>
                <a:off x="4981606" y="310586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5"/>
                      <a:pt x="7613" y="3700"/>
                      <a:pt x="6748" y="4117"/>
                    </a:cubicBezTo>
                    <a:cubicBezTo>
                      <a:pt x="6384" y="4294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7"/>
                    </a:lnTo>
                    <a:cubicBezTo>
                      <a:pt x="7541" y="10257"/>
                      <a:pt x="8082" y="9296"/>
                      <a:pt x="9031" y="8837"/>
                    </a:cubicBezTo>
                    <a:cubicBezTo>
                      <a:pt x="9394" y="8661"/>
                      <a:pt x="9778" y="8578"/>
                      <a:pt x="10156" y="8578"/>
                    </a:cubicBezTo>
                    <a:cubicBezTo>
                      <a:pt x="10765" y="8578"/>
                      <a:pt x="11359" y="8794"/>
                      <a:pt x="11829" y="9186"/>
                    </a:cubicBezTo>
                    <a:lnTo>
                      <a:pt x="15795" y="7267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4967212" y="307609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4"/>
                      <a:pt x="7613" y="3700"/>
                      <a:pt x="6748" y="4118"/>
                    </a:cubicBezTo>
                    <a:cubicBezTo>
                      <a:pt x="6384" y="4293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6"/>
                    </a:lnTo>
                    <a:cubicBezTo>
                      <a:pt x="7540" y="10257"/>
                      <a:pt x="8082" y="9296"/>
                      <a:pt x="9030" y="8837"/>
                    </a:cubicBezTo>
                    <a:cubicBezTo>
                      <a:pt x="9394" y="8661"/>
                      <a:pt x="9778" y="8578"/>
                      <a:pt x="10157" y="8578"/>
                    </a:cubicBezTo>
                    <a:cubicBezTo>
                      <a:pt x="10766" y="8578"/>
                      <a:pt x="11360" y="8794"/>
                      <a:pt x="11829" y="9185"/>
                    </a:cubicBezTo>
                    <a:lnTo>
                      <a:pt x="15795" y="7268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5115147" y="3235640"/>
                <a:ext cx="130932" cy="118476"/>
              </a:xfrm>
              <a:custGeom>
                <a:avLst/>
                <a:gdLst/>
                <a:ahLst/>
                <a:cxnLst/>
                <a:rect l="l" t="t" r="r" b="b"/>
                <a:pathLst>
                  <a:path w="5876" h="5317" extrusionOk="0">
                    <a:moveTo>
                      <a:pt x="4261" y="1"/>
                    </a:moveTo>
                    <a:lnTo>
                      <a:pt x="0" y="2061"/>
                    </a:lnTo>
                    <a:lnTo>
                      <a:pt x="1573" y="5316"/>
                    </a:lnTo>
                    <a:cubicBezTo>
                      <a:pt x="1588" y="4364"/>
                      <a:pt x="2122" y="3456"/>
                      <a:pt x="3036" y="3013"/>
                    </a:cubicBezTo>
                    <a:cubicBezTo>
                      <a:pt x="3399" y="2837"/>
                      <a:pt x="3783" y="2754"/>
                      <a:pt x="4161" y="2754"/>
                    </a:cubicBezTo>
                    <a:cubicBezTo>
                      <a:pt x="4771" y="2754"/>
                      <a:pt x="5365" y="2970"/>
                      <a:pt x="5833" y="3362"/>
                    </a:cubicBezTo>
                    <a:lnTo>
                      <a:pt x="5875" y="3342"/>
                    </a:lnTo>
                    <a:lnTo>
                      <a:pt x="42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5002218" y="3168792"/>
                <a:ext cx="207472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9311" h="6614" extrusionOk="0">
                    <a:moveTo>
                      <a:pt x="7978" y="0"/>
                    </a:moveTo>
                    <a:lnTo>
                      <a:pt x="1" y="3857"/>
                    </a:lnTo>
                    <a:lnTo>
                      <a:pt x="1334" y="6613"/>
                    </a:lnTo>
                    <a:lnTo>
                      <a:pt x="9310" y="2757"/>
                    </a:lnTo>
                    <a:lnTo>
                      <a:pt x="79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5025370" y="3206896"/>
                <a:ext cx="171152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907" extrusionOk="0">
                    <a:moveTo>
                      <a:pt x="7560" y="1"/>
                    </a:moveTo>
                    <a:lnTo>
                      <a:pt x="0" y="3656"/>
                    </a:lnTo>
                    <a:lnTo>
                      <a:pt x="122" y="3907"/>
                    </a:lnTo>
                    <a:lnTo>
                      <a:pt x="7681" y="252"/>
                    </a:lnTo>
                    <a:lnTo>
                      <a:pt x="75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5195121" y="3141652"/>
                <a:ext cx="76719" cy="67471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028" extrusionOk="0">
                    <a:moveTo>
                      <a:pt x="1719" y="1"/>
                    </a:moveTo>
                    <a:cubicBezTo>
                      <a:pt x="1426" y="1"/>
                      <a:pt x="1130" y="86"/>
                      <a:pt x="870" y="263"/>
                    </a:cubicBezTo>
                    <a:cubicBezTo>
                      <a:pt x="178" y="733"/>
                      <a:pt x="0" y="1673"/>
                      <a:pt x="470" y="2365"/>
                    </a:cubicBezTo>
                    <a:cubicBezTo>
                      <a:pt x="763" y="2796"/>
                      <a:pt x="1238" y="3028"/>
                      <a:pt x="1722" y="3028"/>
                    </a:cubicBezTo>
                    <a:cubicBezTo>
                      <a:pt x="2015" y="3028"/>
                      <a:pt x="2311" y="2943"/>
                      <a:pt x="2572" y="2766"/>
                    </a:cubicBezTo>
                    <a:cubicBezTo>
                      <a:pt x="3263" y="2296"/>
                      <a:pt x="3443" y="1355"/>
                      <a:pt x="2973" y="663"/>
                    </a:cubicBezTo>
                    <a:cubicBezTo>
                      <a:pt x="2679" y="233"/>
                      <a:pt x="2203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5208067" y="3153060"/>
                <a:ext cx="50760" cy="44676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005" extrusionOk="0">
                    <a:moveTo>
                      <a:pt x="1140" y="1"/>
                    </a:moveTo>
                    <a:cubicBezTo>
                      <a:pt x="945" y="1"/>
                      <a:pt x="749" y="58"/>
                      <a:pt x="576" y="176"/>
                    </a:cubicBezTo>
                    <a:cubicBezTo>
                      <a:pt x="119" y="486"/>
                      <a:pt x="1" y="1108"/>
                      <a:pt x="312" y="1566"/>
                    </a:cubicBezTo>
                    <a:cubicBezTo>
                      <a:pt x="505" y="1851"/>
                      <a:pt x="820" y="2004"/>
                      <a:pt x="1140" y="2004"/>
                    </a:cubicBezTo>
                    <a:cubicBezTo>
                      <a:pt x="1334" y="2004"/>
                      <a:pt x="1530" y="1948"/>
                      <a:pt x="1703" y="1831"/>
                    </a:cubicBezTo>
                    <a:cubicBezTo>
                      <a:pt x="2159" y="1519"/>
                      <a:pt x="2277" y="898"/>
                      <a:pt x="1967" y="439"/>
                    </a:cubicBezTo>
                    <a:cubicBezTo>
                      <a:pt x="1773" y="154"/>
                      <a:pt x="1459" y="1"/>
                      <a:pt x="1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5218718" y="3155244"/>
                <a:ext cx="29992" cy="3995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793" extrusionOk="0">
                    <a:moveTo>
                      <a:pt x="237" y="1"/>
                    </a:moveTo>
                    <a:cubicBezTo>
                      <a:pt x="190" y="24"/>
                      <a:pt x="142" y="47"/>
                      <a:pt x="98" y="78"/>
                    </a:cubicBezTo>
                    <a:cubicBezTo>
                      <a:pt x="62" y="101"/>
                      <a:pt x="32" y="131"/>
                      <a:pt x="0" y="159"/>
                    </a:cubicBezTo>
                    <a:lnTo>
                      <a:pt x="1114" y="1793"/>
                    </a:lnTo>
                    <a:cubicBezTo>
                      <a:pt x="1151" y="1773"/>
                      <a:pt x="1190" y="1756"/>
                      <a:pt x="1225" y="1733"/>
                    </a:cubicBezTo>
                    <a:cubicBezTo>
                      <a:pt x="1269" y="1702"/>
                      <a:pt x="1307" y="1667"/>
                      <a:pt x="1346" y="1631"/>
                    </a:cubicBezTo>
                    <a:lnTo>
                      <a:pt x="2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401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51.sv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12" Type="http://schemas.openxmlformats.org/officeDocument/2006/relationships/image" Target="../media/image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49.svg"/><Relationship Id="rId5" Type="http://schemas.openxmlformats.org/officeDocument/2006/relationships/image" Target="../media/image24.svg"/><Relationship Id="rId10" Type="http://schemas.openxmlformats.org/officeDocument/2006/relationships/image" Target="../media/image48.png"/><Relationship Id="rId4" Type="http://schemas.openxmlformats.org/officeDocument/2006/relationships/image" Target="../media/image23.png"/><Relationship Id="rId9" Type="http://schemas.openxmlformats.org/officeDocument/2006/relationships/image" Target="../media/image40.svg"/><Relationship Id="rId1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2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11" Type="http://schemas.openxmlformats.org/officeDocument/2006/relationships/image" Target="../media/image70.png"/><Relationship Id="rId5" Type="http://schemas.openxmlformats.org/officeDocument/2006/relationships/image" Target="../media/image55.png"/><Relationship Id="rId10" Type="http://schemas.openxmlformats.org/officeDocument/2006/relationships/image" Target="../media/image43.svg"/><Relationship Id="rId4" Type="http://schemas.openxmlformats.org/officeDocument/2006/relationships/image" Target="../media/image53.sv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2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11" Type="http://schemas.openxmlformats.org/officeDocument/2006/relationships/image" Target="../media/image58.png"/><Relationship Id="rId5" Type="http://schemas.openxmlformats.org/officeDocument/2006/relationships/image" Target="../media/image55.png"/><Relationship Id="rId10" Type="http://schemas.openxmlformats.org/officeDocument/2006/relationships/image" Target="../media/image73.png"/><Relationship Id="rId4" Type="http://schemas.openxmlformats.org/officeDocument/2006/relationships/image" Target="../media/image53.svg"/><Relationship Id="rId9" Type="http://schemas.openxmlformats.org/officeDocument/2006/relationships/image" Target="../media/image4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microsoft.com/office/2007/relationships/hdphoto" Target="../media/hdphoto4.wdp"/><Relationship Id="rId3" Type="http://schemas.openxmlformats.org/officeDocument/2006/relationships/image" Target="../media/image52.png"/><Relationship Id="rId7" Type="http://schemas.openxmlformats.org/officeDocument/2006/relationships/image" Target="../media/image57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11" Type="http://schemas.openxmlformats.org/officeDocument/2006/relationships/image" Target="../media/image58.png"/><Relationship Id="rId5" Type="http://schemas.openxmlformats.org/officeDocument/2006/relationships/image" Target="../media/image55.png"/><Relationship Id="rId10" Type="http://schemas.openxmlformats.org/officeDocument/2006/relationships/image" Target="../media/image74.png"/><Relationship Id="rId4" Type="http://schemas.openxmlformats.org/officeDocument/2006/relationships/image" Target="../media/image53.svg"/><Relationship Id="rId9" Type="http://schemas.openxmlformats.org/officeDocument/2006/relationships/image" Target="../media/image4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2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10" Type="http://schemas.openxmlformats.org/officeDocument/2006/relationships/image" Target="../media/image43.svg"/><Relationship Id="rId4" Type="http://schemas.openxmlformats.org/officeDocument/2006/relationships/image" Target="../media/image53.sv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5.wdp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svg"/><Relationship Id="rId7" Type="http://schemas.openxmlformats.org/officeDocument/2006/relationships/image" Target="../media/image8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svg"/><Relationship Id="rId7" Type="http://schemas.openxmlformats.org/officeDocument/2006/relationships/image" Target="../media/image8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2.svg"/><Relationship Id="rId7" Type="http://schemas.openxmlformats.org/officeDocument/2006/relationships/image" Target="../media/image8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microsoft.com/office/2007/relationships/hdphoto" Target="../media/hdphoto8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7" Type="http://schemas.openxmlformats.org/officeDocument/2006/relationships/image" Target="../media/image8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90.png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7" Type="http://schemas.microsoft.com/office/2007/relationships/hdphoto" Target="../media/hdphoto9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92.png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png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9.svg"/><Relationship Id="rId7" Type="http://schemas.openxmlformats.org/officeDocument/2006/relationships/image" Target="../media/image8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4.png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microsoft.com/office/2007/relationships/hdphoto" Target="../media/hdphoto3.wdp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11" Type="http://schemas.openxmlformats.org/officeDocument/2006/relationships/image" Target="../media/image54.png"/><Relationship Id="rId5" Type="http://schemas.openxmlformats.org/officeDocument/2006/relationships/image" Target="../media/image37.png"/><Relationship Id="rId10" Type="http://schemas.openxmlformats.org/officeDocument/2006/relationships/image" Target="../media/image43.svg"/><Relationship Id="rId4" Type="http://schemas.openxmlformats.org/officeDocument/2006/relationships/image" Target="../media/image36.sv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11" Type="http://schemas.openxmlformats.org/officeDocument/2006/relationships/image" Target="../media/image56.png"/><Relationship Id="rId5" Type="http://schemas.openxmlformats.org/officeDocument/2006/relationships/image" Target="../media/image37.png"/><Relationship Id="rId10" Type="http://schemas.openxmlformats.org/officeDocument/2006/relationships/image" Target="../media/image43.svg"/><Relationship Id="rId4" Type="http://schemas.openxmlformats.org/officeDocument/2006/relationships/image" Target="../media/image36.sv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371774" y="427318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394451" y="5159100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141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3333FF"/>
                </a:solidFill>
                <a:latin typeface="More Sugar"/>
              </a:rPr>
              <a:t>BÀI 2: GTLN VÀ GTNN CỦA HÀM SỐ (TIẾT 1)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2625579" y="4494563"/>
            <a:ext cx="1386500" cy="14101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71DCAD04-023B-4879-B3A9-CDEFC34BF025}"/>
              </a:ext>
            </a:extLst>
          </p:cNvPr>
          <p:cNvSpPr/>
          <p:nvPr/>
        </p:nvSpPr>
        <p:spPr>
          <a:xfrm rot="-1135901">
            <a:off x="7604033" y="4724445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0480B554-02B2-42F9-BF1A-9A67E8D6143A}"/>
              </a:ext>
            </a:extLst>
          </p:cNvPr>
          <p:cNvSpPr/>
          <p:nvPr/>
        </p:nvSpPr>
        <p:spPr>
          <a:xfrm rot="813216">
            <a:off x="7991535" y="4693707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405"/>
            <a:ext cx="12192000" cy="6853595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2464420" y="48371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9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8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4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2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5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8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60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8" name="Freeform 8"/>
          <p:cNvSpPr/>
          <p:nvPr/>
        </p:nvSpPr>
        <p:spPr>
          <a:xfrm flipH="1">
            <a:off x="236496" y="232873"/>
            <a:ext cx="3890791" cy="2412754"/>
          </a:xfrm>
          <a:custGeom>
            <a:avLst/>
            <a:gdLst/>
            <a:ahLst/>
            <a:cxnLst/>
            <a:rect l="l" t="t" r="r" b="b"/>
            <a:pathLst>
              <a:path w="7125419" h="6729562">
                <a:moveTo>
                  <a:pt x="7125419" y="0"/>
                </a:moveTo>
                <a:lnTo>
                  <a:pt x="0" y="0"/>
                </a:lnTo>
                <a:lnTo>
                  <a:pt x="0" y="6729563"/>
                </a:lnTo>
                <a:lnTo>
                  <a:pt x="7125419" y="6729563"/>
                </a:lnTo>
                <a:lnTo>
                  <a:pt x="71254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62273" y="993503"/>
            <a:ext cx="3370161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8"/>
              </a:lnSpc>
            </a:pPr>
            <a:r>
              <a:rPr lang="en-US" sz="5174">
                <a:solidFill>
                  <a:srgbClr val="272626"/>
                </a:solidFill>
                <a:latin typeface="Asap"/>
              </a:rPr>
              <a:t>Định nghĩa</a:t>
            </a:r>
          </a:p>
        </p:txBody>
      </p:sp>
      <p:sp>
        <p:nvSpPr>
          <p:cNvPr id="11" name="Freeform 11"/>
          <p:cNvSpPr/>
          <p:nvPr/>
        </p:nvSpPr>
        <p:spPr>
          <a:xfrm rot="553163">
            <a:off x="11274035" y="5693585"/>
            <a:ext cx="716939" cy="1035828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8762934">
            <a:off x="246119" y="5623417"/>
            <a:ext cx="1565616" cy="512383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5" y="0"/>
                </a:lnTo>
                <a:lnTo>
                  <a:pt x="2348425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58DBFC45-375C-E4AA-9405-55A714009F8D}"/>
              </a:ext>
            </a:extLst>
          </p:cNvPr>
          <p:cNvSpPr/>
          <p:nvPr/>
        </p:nvSpPr>
        <p:spPr>
          <a:xfrm>
            <a:off x="482841" y="1190846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FAD45-7C89-F5AB-F5BF-01B64E748101}"/>
              </a:ext>
            </a:extLst>
          </p:cNvPr>
          <p:cNvGrpSpPr/>
          <p:nvPr/>
        </p:nvGrpSpPr>
        <p:grpSpPr>
          <a:xfrm>
            <a:off x="136831" y="3281203"/>
            <a:ext cx="2591996" cy="2361640"/>
            <a:chOff x="1904857" y="3276945"/>
            <a:chExt cx="2591996" cy="2558140"/>
          </a:xfrm>
        </p:grpSpPr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34FC8B93-09C0-E50B-F36B-0AB4EB6846B7}"/>
                </a:ext>
              </a:extLst>
            </p:cNvPr>
            <p:cNvGrpSpPr/>
            <p:nvPr/>
          </p:nvGrpSpPr>
          <p:grpSpPr>
            <a:xfrm>
              <a:off x="1904857" y="5485736"/>
              <a:ext cx="2476041" cy="349349"/>
              <a:chOff x="0" y="0"/>
              <a:chExt cx="812800" cy="114679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63F92A29-8AB3-29A0-1868-FB2CF00290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146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4679">
                    <a:moveTo>
                      <a:pt x="406400" y="0"/>
                    </a:moveTo>
                    <a:cubicBezTo>
                      <a:pt x="181951" y="0"/>
                      <a:pt x="0" y="25672"/>
                      <a:pt x="0" y="57340"/>
                    </a:cubicBezTo>
                    <a:cubicBezTo>
                      <a:pt x="0" y="89008"/>
                      <a:pt x="181951" y="114679"/>
                      <a:pt x="406400" y="114679"/>
                    </a:cubicBezTo>
                    <a:cubicBezTo>
                      <a:pt x="630849" y="114679"/>
                      <a:pt x="812800" y="89008"/>
                      <a:pt x="812800" y="57340"/>
                    </a:cubicBezTo>
                    <a:cubicBezTo>
                      <a:pt x="812800" y="2567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24469"/>
              </a:solidFill>
            </p:spPr>
          </p:sp>
          <p:sp>
            <p:nvSpPr>
              <p:cNvPr id="22" name="TextBox 7">
                <a:extLst>
                  <a:ext uri="{FF2B5EF4-FFF2-40B4-BE49-F238E27FC236}">
                    <a16:creationId xmlns:a16="http://schemas.microsoft.com/office/drawing/2014/main" id="{C807945C-9E7C-D129-9774-C1BAF346A359}"/>
                  </a:ext>
                </a:extLst>
              </p:cNvPr>
              <p:cNvSpPr txBox="1"/>
              <p:nvPr/>
            </p:nvSpPr>
            <p:spPr>
              <a:xfrm>
                <a:off x="76200" y="-36874"/>
                <a:ext cx="660400" cy="1408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160D332-5B66-AD67-5CFB-4975937A7544}"/>
                </a:ext>
              </a:extLst>
            </p:cNvPr>
            <p:cNvGrpSpPr/>
            <p:nvPr/>
          </p:nvGrpSpPr>
          <p:grpSpPr>
            <a:xfrm>
              <a:off x="2020812" y="3276945"/>
              <a:ext cx="2476041" cy="2439141"/>
              <a:chOff x="1188298" y="2078268"/>
              <a:chExt cx="4549573" cy="3676949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BEDCDFC7-EDA0-D0B3-D4CD-8BE57AEC2337}"/>
                  </a:ext>
                </a:extLst>
              </p:cNvPr>
              <p:cNvSpPr/>
              <p:nvPr/>
            </p:nvSpPr>
            <p:spPr>
              <a:xfrm>
                <a:off x="1867970" y="2078268"/>
                <a:ext cx="2460213" cy="3676949"/>
              </a:xfrm>
              <a:custGeom>
                <a:avLst/>
                <a:gdLst/>
                <a:ahLst/>
                <a:cxnLst/>
                <a:rect l="l" t="t" r="r" b="b"/>
                <a:pathLst>
                  <a:path w="3690320" h="5515423">
                    <a:moveTo>
                      <a:pt x="0" y="0"/>
                    </a:moveTo>
                    <a:lnTo>
                      <a:pt x="3690319" y="0"/>
                    </a:lnTo>
                    <a:lnTo>
                      <a:pt x="3690319" y="5515423"/>
                    </a:lnTo>
                    <a:lnTo>
                      <a:pt x="0" y="55154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FECE4D02-C40E-1DB0-0C24-88B31A79AD52}"/>
                  </a:ext>
                </a:extLst>
              </p:cNvPr>
              <p:cNvSpPr/>
              <p:nvPr/>
            </p:nvSpPr>
            <p:spPr>
              <a:xfrm>
                <a:off x="4828252" y="3540547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943C7119-80C2-57FB-321E-43ACFDAB38C6}"/>
                  </a:ext>
                </a:extLst>
              </p:cNvPr>
              <p:cNvSpPr/>
              <p:nvPr/>
            </p:nvSpPr>
            <p:spPr>
              <a:xfrm>
                <a:off x="1188298" y="4343864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2800" dirty="0"/>
                  <a:t>Cho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định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tập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hợp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gọi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lớn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nếu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mọi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thuộc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tồn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tại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thuộc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sao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cho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. </a:t>
                </a:r>
                <a:r>
                  <a:rPr lang="en-US" sz="2800" dirty="0" err="1"/>
                  <a:t>Kí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hiệu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/>
                      <m:t>ma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/>
                          <m:t>x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gọi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nhỏ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nếu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mọi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thuộc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tồn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tại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thuộc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sao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cho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. </a:t>
                </a:r>
                <a:r>
                  <a:rPr lang="en-US" sz="2800" dirty="0" err="1"/>
                  <a:t>Kí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hiệu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/>
                      <m:t>mi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/>
                          <m:t>n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blipFill>
                <a:blip r:embed="rId14"/>
                <a:stretch>
                  <a:fillRect l="-38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2106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713B040-5C3B-46C1-8955-03BFDF1C6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4145" y="5556362"/>
            <a:ext cx="1796471" cy="106457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A9073D5-0AF7-7A74-F3C7-6DCF7E4779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618639">
            <a:off x="3372" y="5685309"/>
            <a:ext cx="1254232" cy="111558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 Ý!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/>
                  <a:t>Ta </a:t>
                </a:r>
                <a:r>
                  <a:rPr lang="en-US" sz="2800" dirty="0" err="1"/>
                  <a:t>quy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ước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chỉ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nói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lớn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nhất</a:t>
                </a:r>
                <a:r>
                  <a:rPr lang="en-US" sz="2800" dirty="0"/>
                  <a:t> hay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nhỏ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(</a:t>
                </a:r>
                <a:r>
                  <a:rPr lang="en-US" sz="2800" dirty="0" err="1"/>
                  <a:t>mà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rõ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tập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hợp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) </a:t>
                </a:r>
                <a:r>
                  <a:rPr lang="en-US" sz="2800" dirty="0" err="1"/>
                  <a:t>thì</a:t>
                </a:r>
                <a:r>
                  <a:rPr lang="en-US" sz="2800" dirty="0"/>
                  <a:t> ta </a:t>
                </a:r>
                <a:r>
                  <a:rPr lang="en-US" sz="2800" dirty="0" err="1"/>
                  <a:t>hiểu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lớn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nhất</a:t>
                </a:r>
                <a:r>
                  <a:rPr lang="en-US" sz="2800" dirty="0"/>
                  <a:t> hay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nhỏ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tập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định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nó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blipFill>
                <a:blip r:embed="rId11"/>
                <a:stretch>
                  <a:fillRect l="-679" r="-209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0748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 dụ 1:</a:t>
            </a:r>
            <a:endParaRPr lang="en-US" sz="2800" kern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1646" y="891619"/>
                <a:ext cx="10827080" cy="5677993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Tìm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lớn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nhỏ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sau</a:t>
                </a:r>
                <a:r>
                  <a:rPr lang="en-US" sz="2800" dirty="0"/>
                  <a:t>:</a:t>
                </a:r>
                <a:br>
                  <a:rPr lang="en-US" sz="2800" dirty="0"/>
                </a:br>
                <a:r>
                  <a:rPr lang="en-US" sz="2800" dirty="0"/>
                  <a:t>a)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đoạn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−3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;	b)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800" dirty="0"/>
                  <a:t>.</a:t>
                </a:r>
              </a:p>
              <a:p>
                <a:pPr marL="171450" marR="0" algn="ctr">
                  <a:lnSpc>
                    <a:spcPct val="150000"/>
                  </a:lnSpc>
                  <a:spcBef>
                    <a:spcPts val="1800"/>
                  </a:spcBef>
                  <a:spcAft>
                    <a:spcPts val="600"/>
                  </a:spcAft>
                </a:pPr>
                <a:r>
                  <a:rPr lang="en-US" sz="2800" b="1" dirty="0">
                    <a:solidFill>
                      <a:srgbClr val="3333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2800" b="1" dirty="0" err="1">
                    <a:solidFill>
                      <a:srgbClr val="3333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8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8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8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+3≥−3</m:t>
                    </m:r>
                  </m:oMath>
                </a14:m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=−3</m:t>
                    </m:r>
                  </m:oMath>
                </a14:m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. Do </a:t>
                </a:r>
                <a:r>
                  <a:rPr lang="en-US" sz="28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mi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func>
                          </m:e>
                        </m:d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=−3</m:t>
                    </m:r>
                  </m:oMath>
                </a14:m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8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8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+3≤5</m:t>
                    </m:r>
                  </m:oMath>
                </a14:m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. Do </a:t>
                </a:r>
                <a:r>
                  <a:rPr lang="en-US" sz="28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ma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func>
                          </m:e>
                        </m:d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646" y="891619"/>
                <a:ext cx="10827080" cy="5677993"/>
              </a:xfrm>
              <a:prstGeom prst="rect">
                <a:avLst/>
              </a:prstGeom>
              <a:blipFill>
                <a:blip r:embed="rId3"/>
                <a:stretch>
                  <a:fillRect l="-619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0705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 dụ 1:</a:t>
            </a:r>
            <a:endParaRPr lang="en-US" sz="2800" kern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1646" y="891619"/>
                <a:ext cx="10827080" cy="5677993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marR="0" algn="ctr">
                  <a:lnSpc>
                    <a:spcPct val="150000"/>
                  </a:lnSpc>
                  <a:spcBef>
                    <a:spcPts val="1800"/>
                  </a:spcBef>
                  <a:spcAft>
                    <a:spcPts val="600"/>
                  </a:spcAft>
                </a:pPr>
                <a:r>
                  <a:rPr lang="en-US" sz="2800" b="1" dirty="0">
                    <a:solidFill>
                      <a:srgbClr val="3333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2800" b="1" dirty="0" err="1">
                    <a:solidFill>
                      <a:srgbClr val="3333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 </a:t>
                </a:r>
                <a:r>
                  <a:rPr lang="en-US" sz="2800" dirty="0" err="1"/>
                  <a:t>Xét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Tập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định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mọi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Mặt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khác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Do </a:t>
                </a:r>
                <a:r>
                  <a:rPr lang="en-US" sz="2800" dirty="0" err="1"/>
                  <a:t>đó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mi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/>
                          <m:t>n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func>
                          </m:e>
                        </m:d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ma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/>
                          <m:t>x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func>
                          </m:e>
                        </m:d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646" y="891619"/>
                <a:ext cx="10827080" cy="5677993"/>
              </a:xfrm>
              <a:prstGeom prst="rect">
                <a:avLst/>
              </a:prstGeom>
              <a:blipFill>
                <a:blip r:embed="rId3"/>
                <a:stretch>
                  <a:fillRect l="-731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2741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713B040-5C3B-46C1-8955-03BFDF1C6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4145" y="5556362"/>
            <a:ext cx="1796471" cy="106457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:r>
                  <a:rPr lang="en-US" dirty="0" err="1"/>
                  <a:t>biết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Chẳng</a:t>
                </a:r>
                <a:r>
                  <a:rPr lang="en-US" dirty="0"/>
                  <a:t> </a:t>
                </a:r>
                <a:r>
                  <a:rPr lang="en-US" dirty="0" err="1"/>
                  <a:t>hạn</a:t>
                </a:r>
                <a:r>
                  <a:rPr lang="en-US" dirty="0"/>
                  <a:t>: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dirty="0" err="1"/>
                  <a:t>Dựa</a:t>
                </a:r>
                <a:r>
                  <a:rPr lang="en-US" dirty="0"/>
                  <a:t> </a:t>
                </a:r>
                <a:r>
                  <a:rPr lang="en-US" dirty="0" err="1"/>
                  <a:t>vào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đoạn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3;1]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Hình</a:t>
                </a:r>
                <a:r>
                  <a:rPr lang="en-US" dirty="0"/>
                  <a:t> 2 a), ta </a:t>
                </a:r>
                <a:r>
                  <a:rPr lang="en-US" dirty="0" err="1"/>
                  <a:t>thấy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3;1],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3;1]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3)=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3;1]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(1)=5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blipFill>
                <a:blip r:embed="rId10"/>
                <a:stretch>
                  <a:fillRect l="-940" r="-31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0F7E69A7-1C9D-4467-A477-655B3678D9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7618639">
            <a:off x="3372" y="5685309"/>
            <a:ext cx="1254232" cy="111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84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713B040-5C3B-46C1-8955-03BFDF1C6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4145" y="5556362"/>
            <a:ext cx="1796471" cy="106457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904" y="1006659"/>
                <a:ext cx="11655091" cy="561427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50000"/>
                  </a:lnSpc>
                </a:pPr>
                <a:r>
                  <a:rPr lang="en-US" sz="2800" dirty="0" err="1"/>
                  <a:t>Dựa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đoạn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1;1]</m:t>
                    </m:r>
                  </m:oMath>
                </a14:m>
                <a:r>
                  <a:rPr lang="en-US" sz="2800" dirty="0"/>
                  <a:t> (</a:t>
                </a:r>
                <a:r>
                  <a:rPr lang="en-US" sz="2800" dirty="0" err="1"/>
                  <a:t>Hình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800"/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sz="2800" dirty="0"/>
                  <a:t> ), ta </a:t>
                </a:r>
                <a:r>
                  <a:rPr lang="en-US" sz="2800" dirty="0" err="1"/>
                  <a:t>thấy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mọi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1;1],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1;1]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 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(1)=0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1;1]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 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(0)=1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lvl="0">
                  <a:lnSpc>
                    <a:spcPct val="15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4" y="1006659"/>
                <a:ext cx="11655091" cy="5614278"/>
              </a:xfrm>
              <a:prstGeom prst="rect">
                <a:avLst/>
              </a:prstGeom>
              <a:blipFill>
                <a:blip r:embed="rId10"/>
                <a:stretch>
                  <a:fillRect l="-679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DB2E832A-0265-4BE7-B60D-A47BFC27AC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7618639">
            <a:off x="3372" y="5685309"/>
            <a:ext cx="1254232" cy="11155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5FC2088-9B2F-48D6-9304-EB23C3EEC9D4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05088" y="3077968"/>
            <a:ext cx="6337777" cy="342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04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713B040-5C3B-46C1-8955-03BFDF1C6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4145" y="5556362"/>
            <a:ext cx="1796471" cy="106457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A9073D5-0AF7-7A74-F3C7-6DCF7E4779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618639">
            <a:off x="3372" y="5685309"/>
            <a:ext cx="1254232" cy="111558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 Ý!</a:t>
              </a:r>
            </a:p>
          </p:txBody>
        </p:sp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3836D68D-A5EC-0686-9D55-24417C472224}"/>
              </a:ext>
            </a:extLst>
          </p:cNvPr>
          <p:cNvSpPr txBox="1">
            <a:spLocks/>
          </p:cNvSpPr>
          <p:nvPr/>
        </p:nvSpPr>
        <p:spPr>
          <a:xfrm>
            <a:off x="311904" y="1006659"/>
            <a:ext cx="11655091" cy="5430779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hàm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thường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đạo</a:t>
            </a:r>
            <a:r>
              <a:rPr lang="en-US" sz="2800" dirty="0"/>
              <a:t> </a:t>
            </a:r>
            <a:r>
              <a:rPr lang="en-US" sz="2800" dirty="0" err="1"/>
              <a:t>hàm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thiên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0817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2: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3848" y="888536"/>
                <a:ext cx="10798946" cy="5681076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sz="2600" dirty="0" err="1"/>
                  <a:t>Tìm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giá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lớn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nhất</a:t>
                </a:r>
                <a:r>
                  <a:rPr lang="en-US" sz="2600" dirty="0"/>
                  <a:t>, </a:t>
                </a:r>
                <a:r>
                  <a:rPr lang="en-US" sz="2600" dirty="0" err="1"/>
                  <a:t>giá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nhỏ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nhất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−6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+9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nửa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khoảng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−1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600" dirty="0"/>
                  <a:t>.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2600" b="1" dirty="0"/>
                  <a:t>Lời </a:t>
                </a:r>
                <a:r>
                  <a:rPr lang="en-US" sz="2600" b="1" dirty="0" err="1"/>
                  <a:t>giải</a:t>
                </a:r>
                <a:endParaRPr lang="en-US" sz="2600" dirty="0"/>
              </a:p>
              <a:p>
                <a:pPr>
                  <a:lnSpc>
                    <a:spcPct val="100000"/>
                  </a:lnSpc>
                </a:pPr>
                <a:r>
                  <a:rPr lang="en-US" sz="2600" dirty="0"/>
                  <a:t>Ta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−12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r>
                  <a:rPr lang="en-US" sz="2600" dirty="0"/>
                  <a:t>;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6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=0⇔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nor/>
                      </m:rPr>
                      <a:rPr lang="en-US" sz="2600" i="1"/>
                      <m:t> </m:t>
                    </m:r>
                    <m:r>
                      <m:rPr>
                        <m:nor/>
                      </m:rPr>
                      <a:rPr lang="en-US" sz="2600"/>
                      <m:t>ho</m:t>
                    </m:r>
                    <m:r>
                      <m:rPr>
                        <m:nor/>
                      </m:rPr>
                      <a:rPr lang="en-US" sz="2600"/>
                      <m:t>ặ</m:t>
                    </m:r>
                    <m:r>
                      <m:rPr>
                        <m:nor/>
                      </m:rPr>
                      <a:rPr lang="en-US" sz="2600"/>
                      <m:t>c</m:t>
                    </m:r>
                    <m:r>
                      <m:rPr>
                        <m:nor/>
                      </m:rPr>
                      <a:rPr lang="en-US" sz="2600" i="1"/>
                      <m:t> 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=3</m:t>
                    </m:r>
                    <m:r>
                      <m:rPr>
                        <m:nor/>
                      </m:rPr>
                      <a:rPr lang="en-US" sz="2600"/>
                      <m:t>.</m:t>
                    </m:r>
                    <m:r>
                      <m:rPr>
                        <m:nor/>
                      </m:rPr>
                      <a:rPr lang="en-US" sz="2600" i="1"/>
                      <m:t> </m:t>
                    </m:r>
                  </m:oMath>
                </a14:m>
                <a:endParaRPr lang="en-US" sz="2600" dirty="0"/>
              </a:p>
              <a:p>
                <a:pPr>
                  <a:lnSpc>
                    <a:spcPct val="100000"/>
                  </a:lnSpc>
                </a:pPr>
                <a:r>
                  <a:rPr lang="en-US" sz="2600" dirty="0" err="1"/>
                  <a:t>Bảng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thiên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nửa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khoảng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−1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600" dirty="0"/>
                  <a:t>:</a:t>
                </a:r>
              </a:p>
              <a:p>
                <a:pPr>
                  <a:lnSpc>
                    <a:spcPct val="100000"/>
                  </a:lnSpc>
                </a:pPr>
                <a:endParaRPr lang="en-US" sz="2600" dirty="0"/>
              </a:p>
              <a:p>
                <a:pPr>
                  <a:lnSpc>
                    <a:spcPct val="100000"/>
                  </a:lnSpc>
                </a:pPr>
                <a:endParaRPr lang="en-US" sz="2600" dirty="0"/>
              </a:p>
              <a:p>
                <a:pPr>
                  <a:lnSpc>
                    <a:spcPct val="100000"/>
                  </a:lnSpc>
                </a:pPr>
                <a:endParaRPr lang="en-US" sz="2600" dirty="0"/>
              </a:p>
              <a:p>
                <a:pPr>
                  <a:lnSpc>
                    <a:spcPct val="100000"/>
                  </a:lnSpc>
                </a:pPr>
                <a:r>
                  <a:rPr lang="en-US" sz="2600" dirty="0" err="1"/>
                  <a:t>Từ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thiên</a:t>
                </a:r>
                <a:r>
                  <a:rPr lang="en-US" sz="2600" dirty="0"/>
                  <a:t>, ta </a:t>
                </a:r>
                <a:r>
                  <a:rPr lang="en-US" sz="2600" dirty="0" err="1"/>
                  <a:t>thấy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/>
                      <m:t>mi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/>
                          <m:t>n</m:t>
                        </m:r>
                      </m:e>
                      <m:sub>
                        <m:d>
                          <m:dPr>
                            <m:begChr m:val="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  <m:func>
                              <m:func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func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e>
                        </m:d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=−17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không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giá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lớn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nhất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−1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600" dirty="0"/>
                  <a:t>.</a:t>
                </a:r>
              </a:p>
              <a:p>
                <a:endParaRPr lang="en-US" sz="2600" dirty="0"/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48" y="888536"/>
                <a:ext cx="10798946" cy="5681076"/>
              </a:xfrm>
              <a:prstGeom prst="rect">
                <a:avLst/>
              </a:prstGeom>
              <a:blipFill>
                <a:blip r:embed="rId3"/>
                <a:stretch>
                  <a:fillRect l="-620" t="-321" b="-96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F0B5958A-ABDC-40EE-A202-E1ADE502866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3551" y="4009078"/>
            <a:ext cx="6014178" cy="155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00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6" y="-40946"/>
            <a:ext cx="4452651" cy="873457"/>
            <a:chOff x="3307257" y="1061902"/>
            <a:chExt cx="7845547" cy="105768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7845547" cy="964632"/>
              <a:chOff x="0" y="-28575"/>
              <a:chExt cx="5190699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5190699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831271" y="1061902"/>
              <a:ext cx="6429192" cy="9956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1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92348"/>
                <a:ext cx="11844856" cy="5929750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sz="2600" dirty="0" err="1"/>
                  <a:t>Tìm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giá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lớn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nhất</a:t>
                </a:r>
                <a:r>
                  <a:rPr lang="en-US" sz="2600" dirty="0"/>
                  <a:t>, </a:t>
                </a:r>
                <a:r>
                  <a:rPr lang="en-US" sz="2600" dirty="0" err="1"/>
                  <a:t>giá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nhỏ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nhất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: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600" dirty="0"/>
                  <a:t>a)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)=2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>
                        <a:latin typeface="Cambria Math" panose="02040503050406030204" pitchFamily="18" charset="0"/>
                      </a:rPr>
                      <m:t>+12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đoạn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>
                        <a:latin typeface="Cambria Math" panose="02040503050406030204" pitchFamily="18" charset="0"/>
                      </a:rPr>
                      <m:t>[0;3]</m:t>
                    </m:r>
                  </m:oMath>
                </a14:m>
                <a:r>
                  <a:rPr lang="en-US" sz="2600" dirty="0"/>
                  <a:t>;</a:t>
                </a:r>
                <a:br>
                  <a:rPr lang="en-US" sz="2600" dirty="0"/>
                </a:br>
                <a:r>
                  <a:rPr lang="en-US" sz="2600" dirty="0"/>
                  <a:t>b)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khoáng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>
                        <a:latin typeface="Cambria Math" panose="02040503050406030204" pitchFamily="18" charset="0"/>
                      </a:rPr>
                      <m:t>(0;5)</m:t>
                    </m:r>
                  </m:oMath>
                </a14:m>
                <a:r>
                  <a:rPr lang="en-US" sz="2600" dirty="0"/>
                  <a:t>;</a:t>
                </a:r>
                <a:br>
                  <a:rPr lang="en-US" sz="2600" dirty="0"/>
                </a:br>
                <a:r>
                  <a:rPr lang="en-US" sz="2600" dirty="0"/>
                  <a:t>c)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600" dirty="0"/>
              </a:p>
              <a:p>
                <a:pPr algn="ctr">
                  <a:lnSpc>
                    <a:spcPct val="100000"/>
                  </a:lnSpc>
                </a:pPr>
                <a:r>
                  <a:rPr lang="en-US" sz="2600" b="1" dirty="0"/>
                  <a:t>Lời </a:t>
                </a:r>
                <a:r>
                  <a:rPr lang="en-US" sz="2600" b="1" dirty="0" err="1"/>
                  <a:t>giải</a:t>
                </a:r>
                <a:endParaRPr lang="en-US" sz="2600" b="1" dirty="0"/>
              </a:p>
              <a:p>
                <a:pPr>
                  <a:lnSpc>
                    <a:spcPct val="100000"/>
                  </a:lnSpc>
                </a:pPr>
                <a:r>
                  <a:rPr lang="en-US" sz="2600" dirty="0"/>
                  <a:t>a)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)=6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18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+12;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)=0⇔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hoặc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00000"/>
                  </a:lnSpc>
                </a:pPr>
                <a:endParaRPr lang="en-US" sz="2600" dirty="0"/>
              </a:p>
              <a:p>
                <a:pPr>
                  <a:lnSpc>
                    <a:spcPct val="100000"/>
                  </a:lnSpc>
                </a:pPr>
                <a:r>
                  <a:rPr lang="en-US" sz="2600" dirty="0" err="1"/>
                  <a:t>Bảng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thiên</a:t>
                </a:r>
                <a:r>
                  <a:rPr lang="en-US" sz="2600" dirty="0"/>
                  <a:t>:</a:t>
                </a:r>
              </a:p>
              <a:p>
                <a:endParaRPr lang="fr-FR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92348"/>
                <a:ext cx="11844856" cy="5929750"/>
              </a:xfrm>
              <a:prstGeom prst="rect">
                <a:avLst/>
              </a:prstGeom>
              <a:blipFill>
                <a:blip r:embed="rId7"/>
                <a:stretch>
                  <a:fillRect l="-514" t="-51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8008E6A-5325-474D-91C2-CE49D454EF5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0645" y="4085177"/>
            <a:ext cx="8443848" cy="261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29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6" y="-40946"/>
            <a:ext cx="4452651" cy="873457"/>
            <a:chOff x="3307257" y="1061902"/>
            <a:chExt cx="7845547" cy="105768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7845547" cy="964632"/>
              <a:chOff x="0" y="-28575"/>
              <a:chExt cx="5190699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5190699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831271" y="1061902"/>
              <a:ext cx="6429192" cy="9956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1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92348"/>
                <a:ext cx="11844856" cy="5929750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b="1" dirty="0"/>
              </a:p>
              <a:p>
                <a:pPr>
                  <a:lnSpc>
                    <a:spcPct val="100000"/>
                  </a:lnSpc>
                </a:pPr>
                <a:r>
                  <a:rPr lang="en-US" sz="2600" dirty="0" err="1"/>
                  <a:t>Dựa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vào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báng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thiên</a:t>
                </a:r>
                <a:r>
                  <a:rPr lang="en-US" sz="2600" dirty="0"/>
                  <a:t> ta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:</a:t>
                </a: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[0;3]</m:t>
                          </m:r>
                        </m:lim>
                      </m:limLow>
                      <m:r>
                        <a:rPr lang="en-US" sz="2600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(3)=10;</m:t>
                      </m:r>
                      <m:limLow>
                        <m:limLow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[0;3]</m:t>
                          </m:r>
                        </m:lim>
                      </m:limLow>
                      <m:r>
                        <a:rPr lang="en-US" sz="2600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(0)=1</m:t>
                      </m:r>
                    </m:oMath>
                  </m:oMathPara>
                </a14:m>
                <a:endParaRPr lang="en-US" sz="2600" dirty="0"/>
              </a:p>
              <a:p>
                <a:pPr>
                  <a:lnSpc>
                    <a:spcPct val="100000"/>
                  </a:lnSpc>
                </a:pPr>
                <a:r>
                  <a:rPr lang="en-US" sz="2600" dirty="0"/>
                  <a:t>b)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)=1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600">
                        <a:latin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)=0⇔1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600">
                        <a:latin typeface="Cambria Math" panose="02040503050406030204" pitchFamily="18" charset="0"/>
                      </a:rPr>
                      <m:t>=0⇔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600" dirty="0"/>
                  <a:t> (</a:t>
                </a:r>
                <a:r>
                  <a:rPr lang="en-US" sz="2600" dirty="0" err="1"/>
                  <a:t>vì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∈(0;5)</m:t>
                    </m:r>
                  </m:oMath>
                </a14:m>
                <a:r>
                  <a:rPr lang="en-US" sz="2600" dirty="0"/>
                  <a:t> ).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600" dirty="0" err="1"/>
                  <a:t>Bảng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thiên</a:t>
                </a:r>
                <a:r>
                  <a:rPr lang="en-US" sz="2600" dirty="0"/>
                  <a:t>:</a:t>
                </a:r>
              </a:p>
              <a:p>
                <a:endParaRPr lang="fr-FR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92348"/>
                <a:ext cx="11844856" cy="5929750"/>
              </a:xfrm>
              <a:prstGeom prst="rect">
                <a:avLst/>
              </a:prstGeom>
              <a:blipFill>
                <a:blip r:embed="rId7"/>
                <a:stretch>
                  <a:fillRect l="-514" t="-61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4FCFBC76-1B2D-40BD-BA15-76D7C869BB4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419" y="3857223"/>
            <a:ext cx="6896800" cy="2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52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BC944E0-550F-4BEB-A346-A706DFD5E247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2866FFE2-B234-4DB6-94B6-78C0FDD0BE9C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4593C689-14C5-425D-A407-EB0CF10F206D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ACAFFC8C-1120-43AE-BB3A-4E5ED570BD78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6027AEFE-BFE9-4C3E-8CA2-A13B07874E0C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CCFE71F9-3625-4C52-AE99-D22FCB9A94A1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86052C93-4137-4B1A-96F6-AC0B8362AAC1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49590BF1-B015-48CF-ADE7-D3B5B1C2B45B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DFC06E7A-A802-4E82-9122-989A26456F3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8BC9E770-C407-4044-A53A-2A3ED22794F3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C016996E-2BDC-44CE-9538-CA9FCA334E6F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AE9BD485-968A-4BD1-816B-3444E1162C8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AACC9D99-405D-4BAD-911B-FDB3222EDC40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6791FD1D-229A-437E-A291-BB5FFA6683A6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586F519E-99BD-41A2-A498-D5F32487C4E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537E6A0B-3117-4CFC-ADDE-DA752E2AA3A7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F385EAB9-01B4-4003-8CCD-7E9C355BCEE7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4C2F1AE6-377E-4007-8D29-0AC040AA6F91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3636440F-D2BE-4EB5-B0E1-B4E6D94B750B}"/>
              </a:ext>
            </a:extLst>
          </p:cNvPr>
          <p:cNvSpPr txBox="1">
            <a:spLocks/>
          </p:cNvSpPr>
          <p:nvPr/>
        </p:nvSpPr>
        <p:spPr>
          <a:xfrm>
            <a:off x="4994618" y="2241150"/>
            <a:ext cx="6584544" cy="889912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600" b="1" dirty="0"/>
              <a:t>ĐỊNH NGHĨA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1673D073-D8E3-4E24-BAA2-442C2EE4A655}"/>
              </a:ext>
            </a:extLst>
          </p:cNvPr>
          <p:cNvSpPr txBox="1">
            <a:spLocks/>
          </p:cNvSpPr>
          <p:nvPr/>
        </p:nvSpPr>
        <p:spPr>
          <a:xfrm>
            <a:off x="5483784" y="1342611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ĐỊNH NGHĨA.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6" y="-40946"/>
            <a:ext cx="4452651" cy="873457"/>
            <a:chOff x="3307257" y="1061902"/>
            <a:chExt cx="7845547" cy="105768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7845547" cy="964632"/>
              <a:chOff x="0" y="-28575"/>
              <a:chExt cx="5190699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5190699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831271" y="1061902"/>
              <a:ext cx="6429192" cy="9956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1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92348"/>
                <a:ext cx="11844856" cy="5929750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b="1" dirty="0"/>
              </a:p>
              <a:p>
                <a:r>
                  <a:rPr lang="en-US" sz="2600" dirty="0" err="1"/>
                  <a:t>Dựa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vào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thiên</a:t>
                </a:r>
                <a:r>
                  <a:rPr lang="en-US" sz="2600" dirty="0"/>
                  <a:t> ta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sub>
                        <m:r>
                          <a:rPr lang="en-US" sz="2600">
                            <a:latin typeface="Cambria Math" panose="02040503050406030204" pitchFamily="18" charset="0"/>
                          </a:rPr>
                          <m:t>(0;5)</m:t>
                        </m:r>
                      </m:sub>
                    </m:sSub>
                    <m:r>
                      <a:rPr lang="en-US" sz="2600">
                        <a:latin typeface="Cambria Math" panose="02040503050406030204" pitchFamily="18" charset="0"/>
                      </a:rPr>
                      <m:t> 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(1)=2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không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giá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lớn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nhất</a:t>
                </a:r>
                <a:r>
                  <a:rPr lang="en-US" sz="2600" dirty="0"/>
                  <a:t>.</a:t>
                </a:r>
              </a:p>
              <a:p>
                <a:r>
                  <a:rPr lang="en-US" sz="2600" dirty="0"/>
                  <a:t>c) </a:t>
                </a:r>
                <a:r>
                  <a:rPr lang="en-US" sz="2600" dirty="0" err="1"/>
                  <a:t>Tập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định</a:t>
                </a:r>
                <a:r>
                  <a:rPr lang="en-US" sz="2600" dirty="0"/>
                  <a:t>: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600">
                        <a:latin typeface="Cambria Math" panose="02040503050406030204" pitchFamily="18" charset="0"/>
                      </a:rPr>
                      <m:t>;</m:t>
                    </m:r>
                    <m:rad>
                      <m:radPr>
                        <m:degHide m:val="on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60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600" dirty="0"/>
              </a:p>
              <a:p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)=</m:t>
                    </m:r>
                    <m:rad>
                      <m:radPr>
                        <m:degHide m:val="on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2600" dirty="0"/>
                  <a:t>;</a:t>
                </a:r>
              </a:p>
              <a:p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)=0⇔=</m:t>
                    </m:r>
                    <m:rad>
                      <m:radPr>
                        <m:degHide m:val="on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2600">
                        <a:latin typeface="Cambria Math" panose="02040503050406030204" pitchFamily="18" charset="0"/>
                      </a:rPr>
                      <m:t>=0⇔</m:t>
                    </m:r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hoặc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r>
                  <a:rPr lang="en-US" sz="2600" dirty="0" err="1"/>
                  <a:t>Bảng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thiên</a:t>
                </a:r>
                <a:r>
                  <a:rPr lang="en-US" sz="2600" dirty="0"/>
                  <a:t>:</a:t>
                </a:r>
              </a:p>
              <a:p>
                <a:endParaRPr lang="fr-FR" sz="2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92348"/>
                <a:ext cx="11844856" cy="5929750"/>
              </a:xfrm>
              <a:prstGeom prst="rect">
                <a:avLst/>
              </a:prstGeom>
              <a:blipFill>
                <a:blip r:embed="rId7"/>
                <a:stretch>
                  <a:fillRect l="-514" t="-61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BF7A22F-D209-4CF7-8EA7-48C371AFDA1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5403" y="4278829"/>
            <a:ext cx="8774061" cy="256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96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6" y="-40946"/>
            <a:ext cx="4452651" cy="873457"/>
            <a:chOff x="3307257" y="1061902"/>
            <a:chExt cx="7845547" cy="105768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7845547" cy="964632"/>
              <a:chOff x="0" y="-28575"/>
              <a:chExt cx="5190699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5190699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831271" y="1061902"/>
              <a:ext cx="6429192" cy="9956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1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92348"/>
                <a:ext cx="11844856" cy="5929750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b="1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Dựa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 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;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]</m:t>
                          </m:r>
                        </m:lim>
                      </m:limLow>
                      <m:r>
                        <a:rPr lang="en-US" sz="2800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(1)=1;</m:t>
                      </m:r>
                      <m:limLow>
                        <m:limLow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;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]</m:t>
                          </m:r>
                        </m:lim>
                      </m:limLow>
                      <m:r>
                        <a:rPr lang="en-US" sz="2800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1)=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  <a:p>
                <a:endParaRPr lang="fr-FR" sz="2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92348"/>
                <a:ext cx="11844856" cy="5929750"/>
              </a:xfrm>
              <a:prstGeom prst="rect">
                <a:avLst/>
              </a:prstGeom>
              <a:blipFill>
                <a:blip r:embed="rId7"/>
                <a:stretch>
                  <a:fillRect l="-617" t="-61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46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89593" y="1385759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90608" y="2997656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89593" y="5156252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77179" y="162186"/>
            <a:ext cx="11684621" cy="6441308"/>
            <a:chOff x="0" y="-38100"/>
            <a:chExt cx="4603375" cy="26582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60337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2118628-39CB-8BE4-28BC-2D76C9905DFA}"/>
              </a:ext>
            </a:extLst>
          </p:cNvPr>
          <p:cNvGrpSpPr/>
          <p:nvPr/>
        </p:nvGrpSpPr>
        <p:grpSpPr>
          <a:xfrm>
            <a:off x="-552080" y="258539"/>
            <a:ext cx="5023252" cy="838358"/>
            <a:chOff x="-327128" y="267098"/>
            <a:chExt cx="5023252" cy="838358"/>
          </a:xfrm>
        </p:grpSpPr>
        <p:sp>
          <p:nvSpPr>
            <p:cNvPr id="29" name="Freeform 29"/>
            <p:cNvSpPr/>
            <p:nvPr/>
          </p:nvSpPr>
          <p:spPr>
            <a:xfrm flipH="1">
              <a:off x="428248" y="268960"/>
              <a:ext cx="3376336" cy="836496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-327128" y="267098"/>
              <a:ext cx="5023252" cy="7460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6284"/>
                </a:lnSpc>
                <a:defRPr/>
              </a:pPr>
              <a:r>
                <a:rPr lang="en-US" sz="4400" b="1" spc="12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b="51852"/>
          <a:stretch/>
        </p:blipFill>
        <p:spPr>
          <a:xfrm>
            <a:off x="9142922" y="5262745"/>
            <a:ext cx="2800793" cy="1438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96" y="1100931"/>
                <a:ext cx="11515092" cy="5405302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00" dirty="0" err="1"/>
                  <a:t>Sử</a:t>
                </a:r>
                <a:r>
                  <a:rPr lang="en-US" sz="2600" dirty="0"/>
                  <a:t> </a:t>
                </a:r>
                <a:r>
                  <a:rPr lang="en-US" sz="2600" dirty="0" err="1"/>
                  <a:t>dụng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đạo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lập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thiên</a:t>
                </a:r>
                <a:r>
                  <a:rPr lang="en-US" sz="2600" dirty="0"/>
                  <a:t>, </a:t>
                </a:r>
                <a:r>
                  <a:rPr lang="en-US" sz="2600" dirty="0" err="1"/>
                  <a:t>trả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lời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câu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hỏi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trong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Hoạt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động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khởi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động</a:t>
                </a:r>
                <a:r>
                  <a:rPr lang="en-US" sz="2600" dirty="0"/>
                  <a:t> (</a:t>
                </a:r>
                <a:r>
                  <a:rPr lang="en-US" sz="2600" dirty="0" err="1"/>
                  <a:t>trang</a:t>
                </a:r>
                <a:r>
                  <a:rPr lang="en-US" sz="2600" dirty="0"/>
                  <a:t> 14).</a:t>
                </a:r>
              </a:p>
              <a:p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r>
                  <a:rPr lang="en-US" sz="2600" dirty="0" err="1"/>
                  <a:t>Sự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phân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huỷ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rác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thải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hữu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cơ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trong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nước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sẽ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tiêu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hao</a:t>
                </a:r>
                <a:r>
                  <a:rPr lang="en-US" sz="2600" dirty="0"/>
                  <a:t> oxygen </a:t>
                </a:r>
                <a:r>
                  <a:rPr lang="en-US" sz="2600" dirty="0" err="1"/>
                  <a:t>hoà</a:t>
                </a:r>
                <a:r>
                  <a:rPr lang="en-US" sz="2600" dirty="0"/>
                  <a:t> tan </a:t>
                </a:r>
                <a:r>
                  <a:rPr lang="en-US" sz="2600" dirty="0" err="1"/>
                  <a:t>trong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nước</a:t>
                </a:r>
                <a:r>
                  <a:rPr lang="en-US" sz="2600" dirty="0"/>
                  <a:t>. </a:t>
                </a:r>
                <a:r>
                  <a:rPr lang="en-US" sz="2600" dirty="0" err="1"/>
                  <a:t>Nồng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độ</a:t>
                </a:r>
                <a:r>
                  <a:rPr lang="en-US" sz="2600" dirty="0"/>
                  <a:t> oxygen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600"/>
                          <m:t>mg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trong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một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nước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sau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giờ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600" dirty="0"/>
                  <a:t> ) </a:t>
                </a:r>
                <a:r>
                  <a:rPr lang="en-US" sz="2600" dirty="0" err="1"/>
                  <a:t>khi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một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lượng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rác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thải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hữu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cơ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xả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vào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được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xấp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xỉ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bởi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(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như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đường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màu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đỏ</a:t>
                </a:r>
                <a:r>
                  <a:rPr lang="en-US" sz="2600" dirty="0"/>
                  <a:t> ở </a:t>
                </a:r>
                <a:r>
                  <a:rPr lang="en-US" sz="2600" dirty="0" err="1"/>
                  <a:t>hình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bên</a:t>
                </a:r>
                <a:r>
                  <a:rPr lang="en-US" sz="2600" dirty="0"/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=5−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9</m:t>
                          </m:r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  <a:p>
                <a:r>
                  <a:rPr lang="en-US" sz="2600" dirty="0" err="1"/>
                  <a:t>Vào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thời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điểm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nào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nồng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độ</a:t>
                </a:r>
                <a:r>
                  <a:rPr lang="en-US" sz="2600" dirty="0"/>
                  <a:t> oxygen </a:t>
                </a:r>
                <a:r>
                  <a:rPr lang="en-US" sz="2600" dirty="0" err="1"/>
                  <a:t>trong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nước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cao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nhất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thấp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nhất</a:t>
                </a:r>
                <a:r>
                  <a:rPr lang="en-US" sz="2600" dirty="0"/>
                  <a:t>?</a:t>
                </a:r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96" y="1100931"/>
                <a:ext cx="11515092" cy="5405302"/>
              </a:xfrm>
              <a:prstGeom prst="rect">
                <a:avLst/>
              </a:prstGeom>
              <a:blipFill>
                <a:blip r:embed="rId5"/>
                <a:stretch>
                  <a:fillRect l="-529" t="-1239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407BC59D-AE40-4422-8A97-62135BC1C1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3043" y="1618257"/>
            <a:ext cx="3428778" cy="177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52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89593" y="1385759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90608" y="2997656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89593" y="5156252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77179" y="162186"/>
            <a:ext cx="11684621" cy="6441308"/>
            <a:chOff x="0" y="-38100"/>
            <a:chExt cx="4603375" cy="26582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60337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2118628-39CB-8BE4-28BC-2D76C9905DFA}"/>
              </a:ext>
            </a:extLst>
          </p:cNvPr>
          <p:cNvGrpSpPr/>
          <p:nvPr/>
        </p:nvGrpSpPr>
        <p:grpSpPr>
          <a:xfrm>
            <a:off x="-552080" y="258539"/>
            <a:ext cx="5023252" cy="838358"/>
            <a:chOff x="-327128" y="267098"/>
            <a:chExt cx="5023252" cy="838358"/>
          </a:xfrm>
        </p:grpSpPr>
        <p:sp>
          <p:nvSpPr>
            <p:cNvPr id="29" name="Freeform 29"/>
            <p:cNvSpPr/>
            <p:nvPr/>
          </p:nvSpPr>
          <p:spPr>
            <a:xfrm flipH="1">
              <a:off x="428248" y="268960"/>
              <a:ext cx="3376336" cy="836496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-327128" y="267098"/>
              <a:ext cx="5023252" cy="7460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6284"/>
                </a:lnSpc>
                <a:defRPr/>
              </a:pPr>
              <a:r>
                <a:rPr lang="en-US" sz="4400" b="1" spc="12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b="51852"/>
          <a:stretch/>
        </p:blipFill>
        <p:spPr>
          <a:xfrm>
            <a:off x="9142922" y="5262745"/>
            <a:ext cx="2800793" cy="1438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96" y="1100931"/>
                <a:ext cx="11515092" cy="5405302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600" b="1" dirty="0"/>
                  <a:t>Lời </a:t>
                </a:r>
                <a:r>
                  <a:rPr lang="en-US" sz="2600" b="1" dirty="0" err="1"/>
                  <a:t>giải</a:t>
                </a:r>
                <a:endParaRPr lang="en-US" sz="2600" dirty="0"/>
              </a:p>
              <a:p>
                <a:r>
                  <a:rPr lang="en-US" sz="2600" dirty="0" err="1"/>
                  <a:t>Xét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=5−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nửa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đoạn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en-US" sz="2600" dirty="0"/>
              </a:p>
              <a:p>
                <a:r>
                  <a:rPr lang="en-US" sz="26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135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sSup>
                                  <m:sSup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=0⇔</m:t>
                    </m:r>
                    <m:d>
                      <m:dPr>
                        <m:begChr m:val="["/>
                        <m:endChr m:val="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2600" i="1"/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600"/>
                                    <m:t>loai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600" i="1"/>
                                    <m:t> 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US" sz="2600" dirty="0"/>
              </a:p>
              <a:p>
                <a:r>
                  <a:rPr lang="en-US" sz="2600" dirty="0" err="1"/>
                  <a:t>Bảng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thiên</a:t>
                </a:r>
                <a:r>
                  <a:rPr lang="en-US" sz="2600" dirty="0"/>
                  <a:t>:</a:t>
                </a:r>
              </a:p>
              <a:p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96" y="1100931"/>
                <a:ext cx="11515092" cy="5405302"/>
              </a:xfrm>
              <a:prstGeom prst="rect">
                <a:avLst/>
              </a:prstGeom>
              <a:blipFill>
                <a:blip r:embed="rId5"/>
                <a:stretch>
                  <a:fillRect l="-529" t="-1239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 descr="https://img.loigiaihay.com/picture/2024/0305/00_52.png">
            <a:extLst>
              <a:ext uri="{FF2B5EF4-FFF2-40B4-BE49-F238E27FC236}">
                <a16:creationId xmlns:a16="http://schemas.microsoft.com/office/drawing/2014/main" id="{8237DA13-BDAB-41D8-9DE6-A034A017617D}"/>
              </a:ext>
            </a:extLst>
          </p:cNvPr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036" y="3642601"/>
            <a:ext cx="8574899" cy="2805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7662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89593" y="1385759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90608" y="2997656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89593" y="5156252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77179" y="162186"/>
            <a:ext cx="11684621" cy="6441308"/>
            <a:chOff x="0" y="-38100"/>
            <a:chExt cx="4603375" cy="26582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60337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2118628-39CB-8BE4-28BC-2D76C9905DFA}"/>
              </a:ext>
            </a:extLst>
          </p:cNvPr>
          <p:cNvGrpSpPr/>
          <p:nvPr/>
        </p:nvGrpSpPr>
        <p:grpSpPr>
          <a:xfrm>
            <a:off x="-552080" y="258539"/>
            <a:ext cx="5023252" cy="838358"/>
            <a:chOff x="-327128" y="267098"/>
            <a:chExt cx="5023252" cy="838358"/>
          </a:xfrm>
        </p:grpSpPr>
        <p:sp>
          <p:nvSpPr>
            <p:cNvPr id="29" name="Freeform 29"/>
            <p:cNvSpPr/>
            <p:nvPr/>
          </p:nvSpPr>
          <p:spPr>
            <a:xfrm flipH="1">
              <a:off x="428248" y="268960"/>
              <a:ext cx="3376336" cy="836496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-327128" y="267098"/>
              <a:ext cx="5023252" cy="7460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6284"/>
                </a:lnSpc>
                <a:defRPr/>
              </a:pPr>
              <a:r>
                <a:rPr lang="en-US" sz="4400" b="1" spc="12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b="51852"/>
          <a:stretch/>
        </p:blipFill>
        <p:spPr>
          <a:xfrm>
            <a:off x="9142922" y="5262745"/>
            <a:ext cx="2800793" cy="1438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96" y="1100931"/>
                <a:ext cx="11515092" cy="5405302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600" b="1" dirty="0"/>
                  <a:t>Lời </a:t>
                </a:r>
                <a:r>
                  <a:rPr lang="en-US" sz="2600" b="1" dirty="0" err="1"/>
                  <a:t>giải</a:t>
                </a:r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Từ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thiên</a:t>
                </a:r>
                <a:r>
                  <a:rPr lang="en-US" sz="2600" dirty="0"/>
                  <a:t>, ta </a:t>
                </a:r>
                <a:r>
                  <a:rPr lang="en-US" sz="2600" dirty="0" err="1"/>
                  <a:t>thấy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/>
                      <m:t>mi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/>
                          <m:t>n</m:t>
                        </m:r>
                      </m:e>
                      <m:sub>
                        <m:d>
                          <m:dPr>
                            <m:begChr m:val="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func>
                              <m:func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func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e>
                        </m:d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/>
                      <m:t>ma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/>
                          <m:t>x</m:t>
                        </m:r>
                      </m:e>
                      <m:sub>
                        <m:d>
                          <m:dPr>
                            <m:begChr m:val="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func>
                              <m:func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func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e>
                        </m:d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Vậy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vào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thời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điểm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thì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nồng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độ</a:t>
                </a:r>
                <a:r>
                  <a:rPr lang="en-US" sz="2600" dirty="0"/>
                  <a:t> oxygen </a:t>
                </a:r>
                <a:r>
                  <a:rPr lang="en-US" sz="2600" dirty="0" err="1"/>
                  <a:t>trong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nước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cao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nhất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giờ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thì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nồng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độ</a:t>
                </a:r>
                <a:r>
                  <a:rPr lang="en-US" sz="2600" dirty="0"/>
                  <a:t> oxygen </a:t>
                </a:r>
                <a:r>
                  <a:rPr lang="en-US" sz="2600" dirty="0" err="1"/>
                  <a:t>trong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nước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thấp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nhất</a:t>
                </a:r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96" y="1100931"/>
                <a:ext cx="11515092" cy="5405302"/>
              </a:xfrm>
              <a:prstGeom prst="rect">
                <a:avLst/>
              </a:prstGeom>
              <a:blipFill>
                <a:blip r:embed="rId5"/>
                <a:stretch>
                  <a:fillRect l="-529" t="-1239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7479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Mục</a:t>
            </a:r>
            <a:r>
              <a:rPr lang="en-US" sz="2800">
                <a:cs typeface="Arial" panose="020B0604020202020204" pitchFamily="34" charset="0"/>
              </a:rPr>
              <a:t> 2.1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7" name="Freeform 113">
            <a:extLst>
              <a:ext uri="{FF2B5EF4-FFF2-40B4-BE49-F238E27FC236}">
                <a16:creationId xmlns:a16="http://schemas.microsoft.com/office/drawing/2014/main" id="{F8E03D98-94B1-4012-AA95-03D3E99688FE}"/>
              </a:ext>
            </a:extLst>
          </p:cNvPr>
          <p:cNvSpPr/>
          <p:nvPr/>
        </p:nvSpPr>
        <p:spPr>
          <a:xfrm rot="-1135901">
            <a:off x="6686994" y="4323159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8" name="Freeform 114">
            <a:extLst>
              <a:ext uri="{FF2B5EF4-FFF2-40B4-BE49-F238E27FC236}">
                <a16:creationId xmlns:a16="http://schemas.microsoft.com/office/drawing/2014/main" id="{49840BEF-CB0E-4664-979C-63381A60ABFC}"/>
              </a:ext>
            </a:extLst>
          </p:cNvPr>
          <p:cNvSpPr/>
          <p:nvPr/>
        </p:nvSpPr>
        <p:spPr>
          <a:xfrm rot="813216">
            <a:off x="7167169" y="4533837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5" name="Freeform 113">
            <a:extLst>
              <a:ext uri="{FF2B5EF4-FFF2-40B4-BE49-F238E27FC236}">
                <a16:creationId xmlns:a16="http://schemas.microsoft.com/office/drawing/2014/main" id="{E504A562-1BB7-4A98-8E53-3B4801B31F0F}"/>
              </a:ext>
            </a:extLst>
          </p:cNvPr>
          <p:cNvSpPr/>
          <p:nvPr/>
        </p:nvSpPr>
        <p:spPr>
          <a:xfrm rot="-1135901">
            <a:off x="3948348" y="125719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6" name="Freeform 114">
            <a:extLst>
              <a:ext uri="{FF2B5EF4-FFF2-40B4-BE49-F238E27FC236}">
                <a16:creationId xmlns:a16="http://schemas.microsoft.com/office/drawing/2014/main" id="{D9F99393-F9CA-4884-BF2E-4C25B58D3262}"/>
              </a:ext>
            </a:extLst>
          </p:cNvPr>
          <p:cNvSpPr/>
          <p:nvPr/>
        </p:nvSpPr>
        <p:spPr>
          <a:xfrm rot="813216">
            <a:off x="4428523" y="146787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0270029-2F38-1547-3B1F-8D343EEDE571}"/>
              </a:ext>
            </a:extLst>
          </p:cNvPr>
          <p:cNvSpPr txBox="1"/>
          <p:nvPr/>
        </p:nvSpPr>
        <p:spPr>
          <a:xfrm>
            <a:off x="2977844" y="3633326"/>
            <a:ext cx="6164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5124" y="414604"/>
            <a:ext cx="11481752" cy="6171317"/>
            <a:chOff x="0" y="0"/>
            <a:chExt cx="4536001" cy="2438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001" cy="2438051"/>
            </a:xfrm>
            <a:custGeom>
              <a:avLst/>
              <a:gdLst/>
              <a:ahLst/>
              <a:cxnLst/>
              <a:rect l="l" t="t" r="r" b="b"/>
              <a:pathLst>
                <a:path w="4536001" h="2438051">
                  <a:moveTo>
                    <a:pt x="44952" y="0"/>
                  </a:moveTo>
                  <a:lnTo>
                    <a:pt x="4491049" y="0"/>
                  </a:lnTo>
                  <a:cubicBezTo>
                    <a:pt x="4515875" y="0"/>
                    <a:pt x="4536001" y="20126"/>
                    <a:pt x="4536001" y="44952"/>
                  </a:cubicBezTo>
                  <a:lnTo>
                    <a:pt x="4536001" y="2393099"/>
                  </a:lnTo>
                  <a:cubicBezTo>
                    <a:pt x="4536001" y="2417925"/>
                    <a:pt x="4515875" y="2438051"/>
                    <a:pt x="4491049" y="2438051"/>
                  </a:cubicBezTo>
                  <a:lnTo>
                    <a:pt x="44952" y="2438051"/>
                  </a:lnTo>
                  <a:cubicBezTo>
                    <a:pt x="20126" y="2438051"/>
                    <a:pt x="0" y="2417925"/>
                    <a:pt x="0" y="2393099"/>
                  </a:cubicBezTo>
                  <a:lnTo>
                    <a:pt x="0" y="44952"/>
                  </a:lnTo>
                  <a:cubicBezTo>
                    <a:pt x="0" y="20126"/>
                    <a:pt x="20126" y="0"/>
                    <a:pt x="449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36001" cy="24666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31451" y="6241724"/>
            <a:ext cx="12805460" cy="578107"/>
            <a:chOff x="0" y="0"/>
            <a:chExt cx="4274726" cy="2283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28388"/>
            </a:xfrm>
            <a:custGeom>
              <a:avLst/>
              <a:gdLst/>
              <a:ahLst/>
              <a:cxnLst/>
              <a:rect l="l" t="t" r="r" b="b"/>
              <a:pathLst>
                <a:path w="4274726" h="228388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180689"/>
                  </a:lnTo>
                  <a:cubicBezTo>
                    <a:pt x="4274726" y="193339"/>
                    <a:pt x="4269700" y="205472"/>
                    <a:pt x="4260755" y="214417"/>
                  </a:cubicBezTo>
                  <a:cubicBezTo>
                    <a:pt x="4251809" y="223363"/>
                    <a:pt x="4239677" y="228388"/>
                    <a:pt x="4227026" y="228388"/>
                  </a:cubicBezTo>
                  <a:lnTo>
                    <a:pt x="47700" y="228388"/>
                  </a:lnTo>
                  <a:cubicBezTo>
                    <a:pt x="35049" y="228388"/>
                    <a:pt x="22916" y="223363"/>
                    <a:pt x="13971" y="214417"/>
                  </a:cubicBezTo>
                  <a:cubicBezTo>
                    <a:pt x="5025" y="205472"/>
                    <a:pt x="0" y="193339"/>
                    <a:pt x="0" y="180689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9CB99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274726" cy="2569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483851" y="623066"/>
            <a:ext cx="8485764" cy="4058645"/>
            <a:chOff x="0" y="0"/>
            <a:chExt cx="2128802" cy="13015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28802" cy="1301505"/>
            </a:xfrm>
            <a:custGeom>
              <a:avLst/>
              <a:gdLst/>
              <a:ahLst/>
              <a:cxnLst/>
              <a:rect l="l" t="t" r="r" b="b"/>
              <a:pathLst>
                <a:path w="2128802" h="1301505">
                  <a:moveTo>
                    <a:pt x="95783" y="0"/>
                  </a:moveTo>
                  <a:lnTo>
                    <a:pt x="2033020" y="0"/>
                  </a:lnTo>
                  <a:cubicBezTo>
                    <a:pt x="2085919" y="0"/>
                    <a:pt x="2128802" y="42883"/>
                    <a:pt x="2128802" y="95783"/>
                  </a:cubicBezTo>
                  <a:lnTo>
                    <a:pt x="2128802" y="1205722"/>
                  </a:lnTo>
                  <a:cubicBezTo>
                    <a:pt x="2128802" y="1258622"/>
                    <a:pt x="2085919" y="1301505"/>
                    <a:pt x="2033020" y="1301505"/>
                  </a:cubicBezTo>
                  <a:lnTo>
                    <a:pt x="95783" y="1301505"/>
                  </a:lnTo>
                  <a:cubicBezTo>
                    <a:pt x="42883" y="1301505"/>
                    <a:pt x="0" y="1258622"/>
                    <a:pt x="0" y="1205722"/>
                  </a:cubicBezTo>
                  <a:lnTo>
                    <a:pt x="0" y="95783"/>
                  </a:lnTo>
                  <a:cubicBezTo>
                    <a:pt x="0" y="42883"/>
                    <a:pt x="42883" y="0"/>
                    <a:pt x="95783" y="0"/>
                  </a:cubicBezTo>
                  <a:close/>
                </a:path>
              </a:pathLst>
            </a:custGeom>
            <a:solidFill>
              <a:srgbClr val="FFFFFF"/>
            </a:solidFill>
            <a:ln w="161925" cap="rnd">
              <a:solidFill>
                <a:srgbClr val="D8D8E4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128802" cy="133008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311" y="4736855"/>
            <a:ext cx="3299857" cy="1793922"/>
          </a:xfrm>
          <a:custGeom>
            <a:avLst/>
            <a:gdLst/>
            <a:ahLst/>
            <a:cxnLst/>
            <a:rect l="l" t="t" r="r" b="b"/>
            <a:pathLst>
              <a:path w="4949786" h="2690883">
                <a:moveTo>
                  <a:pt x="0" y="0"/>
                </a:moveTo>
                <a:lnTo>
                  <a:pt x="4949786" y="0"/>
                </a:lnTo>
                <a:lnTo>
                  <a:pt x="4949786" y="2690883"/>
                </a:lnTo>
                <a:lnTo>
                  <a:pt x="0" y="2690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015422" y="4491241"/>
            <a:ext cx="1199657" cy="2094680"/>
          </a:xfrm>
          <a:custGeom>
            <a:avLst/>
            <a:gdLst/>
            <a:ahLst/>
            <a:cxnLst/>
            <a:rect l="l" t="t" r="r" b="b"/>
            <a:pathLst>
              <a:path w="3029527" h="4114800">
                <a:moveTo>
                  <a:pt x="0" y="0"/>
                </a:moveTo>
                <a:lnTo>
                  <a:pt x="3029526" y="0"/>
                </a:lnTo>
                <a:lnTo>
                  <a:pt x="30295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8644"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0969615" y="4440871"/>
            <a:ext cx="1188314" cy="2094680"/>
          </a:xfrm>
          <a:custGeom>
            <a:avLst/>
            <a:gdLst/>
            <a:ahLst/>
            <a:cxnLst/>
            <a:rect l="l" t="t" r="r" b="b"/>
            <a:pathLst>
              <a:path w="3000883" h="4114800">
                <a:moveTo>
                  <a:pt x="3000883" y="0"/>
                </a:moveTo>
                <a:lnTo>
                  <a:pt x="0" y="0"/>
                </a:lnTo>
                <a:lnTo>
                  <a:pt x="0" y="4114800"/>
                </a:lnTo>
                <a:lnTo>
                  <a:pt x="3000883" y="4114800"/>
                </a:lnTo>
                <a:lnTo>
                  <a:pt x="300088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00540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99929" y="2354573"/>
            <a:ext cx="1505581" cy="4161153"/>
          </a:xfrm>
          <a:custGeom>
            <a:avLst/>
            <a:gdLst/>
            <a:ahLst/>
            <a:cxnLst/>
            <a:rect l="l" t="t" r="r" b="b"/>
            <a:pathLst>
              <a:path w="2258371" h="6241729">
                <a:moveTo>
                  <a:pt x="0" y="0"/>
                </a:moveTo>
                <a:lnTo>
                  <a:pt x="2258371" y="0"/>
                </a:lnTo>
                <a:lnTo>
                  <a:pt x="2258371" y="6241729"/>
                </a:lnTo>
                <a:lnTo>
                  <a:pt x="0" y="62417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1244962">
            <a:off x="10326379" y="438612"/>
            <a:ext cx="577742" cy="548855"/>
          </a:xfrm>
          <a:custGeom>
            <a:avLst/>
            <a:gdLst/>
            <a:ahLst/>
            <a:cxnLst/>
            <a:rect l="l" t="t" r="r" b="b"/>
            <a:pathLst>
              <a:path w="866613" h="823283">
                <a:moveTo>
                  <a:pt x="0" y="0"/>
                </a:moveTo>
                <a:lnTo>
                  <a:pt x="866613" y="0"/>
                </a:lnTo>
                <a:lnTo>
                  <a:pt x="866613" y="823283"/>
                </a:lnTo>
                <a:lnTo>
                  <a:pt x="0" y="8232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D6EA292A-65F6-05D6-5637-EA2814344D2A}"/>
              </a:ext>
            </a:extLst>
          </p:cNvPr>
          <p:cNvSpPr/>
          <p:nvPr/>
        </p:nvSpPr>
        <p:spPr>
          <a:xfrm rot="553163">
            <a:off x="11381855" y="-293250"/>
            <a:ext cx="1006040" cy="1218794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120873D-5324-AF78-77B9-5311BAB0F593}"/>
              </a:ext>
            </a:extLst>
          </p:cNvPr>
          <p:cNvSpPr/>
          <p:nvPr/>
        </p:nvSpPr>
        <p:spPr>
          <a:xfrm rot="-720983">
            <a:off x="2496137" y="3498227"/>
            <a:ext cx="659881" cy="1301049"/>
          </a:xfrm>
          <a:custGeom>
            <a:avLst/>
            <a:gdLst/>
            <a:ahLst/>
            <a:cxnLst/>
            <a:rect l="l" t="t" r="r" b="b"/>
            <a:pathLst>
              <a:path w="1794567" h="3087917">
                <a:moveTo>
                  <a:pt x="0" y="0"/>
                </a:moveTo>
                <a:lnTo>
                  <a:pt x="1794567" y="0"/>
                </a:lnTo>
                <a:lnTo>
                  <a:pt x="1794567" y="3087917"/>
                </a:lnTo>
                <a:lnTo>
                  <a:pt x="0" y="30879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97">
            <a:extLst>
              <a:ext uri="{FF2B5EF4-FFF2-40B4-BE49-F238E27FC236}">
                <a16:creationId xmlns:a16="http://schemas.microsoft.com/office/drawing/2014/main" id="{1A700222-7E4C-33EB-43E1-0B1EB4A55D8E}"/>
              </a:ext>
            </a:extLst>
          </p:cNvPr>
          <p:cNvSpPr txBox="1"/>
          <p:nvPr/>
        </p:nvSpPr>
        <p:spPr>
          <a:xfrm>
            <a:off x="2994572" y="1409550"/>
            <a:ext cx="7620678" cy="2744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8800" b="1">
                <a:solidFill>
                  <a:srgbClr val="3333FF"/>
                </a:solidFill>
                <a:latin typeface="More Sugar"/>
              </a:rPr>
              <a:t>HOẠT ĐỘNG KHỞI ĐỘNG</a:t>
            </a:r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AB08D67F-345D-34B0-AD74-4AC4CF6115DC}"/>
              </a:ext>
            </a:extLst>
          </p:cNvPr>
          <p:cNvSpPr/>
          <p:nvPr/>
        </p:nvSpPr>
        <p:spPr>
          <a:xfrm>
            <a:off x="8555" y="207422"/>
            <a:ext cx="1188314" cy="1048172"/>
          </a:xfrm>
          <a:custGeom>
            <a:avLst/>
            <a:gdLst/>
            <a:ahLst/>
            <a:cxnLst/>
            <a:rect l="l" t="t" r="r" b="b"/>
            <a:pathLst>
              <a:path w="2457018" h="2394476">
                <a:moveTo>
                  <a:pt x="0" y="0"/>
                </a:moveTo>
                <a:lnTo>
                  <a:pt x="2457018" y="0"/>
                </a:lnTo>
                <a:lnTo>
                  <a:pt x="2457018" y="2394475"/>
                </a:lnTo>
                <a:lnTo>
                  <a:pt x="0" y="23944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">
            <a:extLst>
              <a:ext uri="{FF2B5EF4-FFF2-40B4-BE49-F238E27FC236}">
                <a16:creationId xmlns:a16="http://schemas.microsoft.com/office/drawing/2014/main" id="{A1448CD7-103A-21C5-1FF0-7F25C85BEB25}"/>
              </a:ext>
            </a:extLst>
          </p:cNvPr>
          <p:cNvSpPr/>
          <p:nvPr/>
        </p:nvSpPr>
        <p:spPr>
          <a:xfrm flipH="1">
            <a:off x="9235643" y="5446623"/>
            <a:ext cx="896839" cy="1222837"/>
          </a:xfrm>
          <a:custGeom>
            <a:avLst/>
            <a:gdLst/>
            <a:ahLst/>
            <a:cxnLst/>
            <a:rect l="l" t="t" r="r" b="b"/>
            <a:pathLst>
              <a:path w="2095427" h="3114823">
                <a:moveTo>
                  <a:pt x="2095427" y="0"/>
                </a:moveTo>
                <a:lnTo>
                  <a:pt x="0" y="0"/>
                </a:lnTo>
                <a:lnTo>
                  <a:pt x="0" y="3114824"/>
                </a:lnTo>
                <a:lnTo>
                  <a:pt x="2095427" y="3114824"/>
                </a:lnTo>
                <a:lnTo>
                  <a:pt x="2095427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16200000">
            <a:off x="-3429000" y="2803466"/>
            <a:ext cx="6858002" cy="1251067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2"/>
                </a:lnTo>
                <a:lnTo>
                  <a:pt x="0" y="5144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8762998" y="2727492"/>
            <a:ext cx="6858004" cy="1403016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1"/>
                </a:lnTo>
                <a:lnTo>
                  <a:pt x="0" y="5144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805906"/>
                <a:ext cx="11430000" cy="605209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Sự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hủy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hữu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nước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sẽ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tiêu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hao</a:t>
                </a:r>
                <a:r>
                  <a:rPr lang="en-US" sz="2400" dirty="0"/>
                  <a:t> oxygen </a:t>
                </a:r>
                <a:r>
                  <a:rPr lang="en-US" sz="2400" dirty="0" err="1"/>
                  <a:t>hòa</a:t>
                </a:r>
                <a:r>
                  <a:rPr lang="en-US" sz="2400" dirty="0"/>
                  <a:t> tan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nước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Nồng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oxygen (mg/l)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hồ</a:t>
                </a:r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nước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sau</a:t>
                </a:r>
                <a:r>
                  <a:rPr lang="en-US" sz="2400" dirty="0"/>
                  <a:t> t </a:t>
                </a:r>
                <a:r>
                  <a:rPr lang="en-US" sz="2400" dirty="0" err="1"/>
                  <a:t>giờ</a:t>
                </a:r>
                <a:r>
                  <a:rPr lang="en-US" sz="2400" dirty="0"/>
                  <a:t> (t ≥ 0) </a:t>
                </a:r>
                <a:r>
                  <a:rPr lang="en-US" sz="2400" dirty="0" err="1"/>
                  <a:t>khi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lượng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thải</a:t>
                </a:r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hữu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xấp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xỉ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bởi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(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như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đường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màu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đỏ</a:t>
                </a:r>
                <a:r>
                  <a:rPr lang="en-US" sz="2400" dirty="0"/>
                  <a:t> ở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).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=5−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Vào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điếm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nào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nồng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oxygen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nước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thấp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nhất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805906"/>
                <a:ext cx="11430000" cy="6052094"/>
              </a:xfrm>
              <a:prstGeom prst="rect">
                <a:avLst/>
              </a:prstGeom>
              <a:blipFill>
                <a:blip r:embed="rId4"/>
                <a:stretch>
                  <a:fillRect l="-42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02EFDCD-0206-4D77-A741-A6148425F34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7051" y="805904"/>
            <a:ext cx="5297976" cy="274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16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16200000">
            <a:off x="-3429000" y="2803466"/>
            <a:ext cx="6858002" cy="1251067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2"/>
                </a:lnTo>
                <a:lnTo>
                  <a:pt x="0" y="5144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8762998" y="2727492"/>
            <a:ext cx="6858004" cy="1403016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1"/>
                </a:lnTo>
                <a:lnTo>
                  <a:pt x="0" y="5144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805906"/>
                <a:ext cx="11430000" cy="605209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Tập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định</a:t>
                </a:r>
                <a:r>
                  <a:rPr lang="en-US" sz="2600" dirty="0"/>
                  <a:t>: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/>
                        <m:t>C</m:t>
                      </m:r>
                      <m:r>
                        <m:rPr>
                          <m:nor/>
                        </m:rPr>
                        <a:rPr lang="en-US" sz="2600"/>
                        <m:t>ó</m:t>
                      </m:r>
                      <m:r>
                        <m:rPr>
                          <m:nor/>
                        </m:rPr>
                        <a:rPr lang="en-US" sz="2600" i="1"/>
                        <m:t> 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6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15</m:t>
                          </m:r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−270</m:t>
                          </m:r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  <m:sSup>
                                    <m:sSup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−135</m:t>
                          </m:r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+15</m:t>
                          </m:r>
                        </m:num>
                        <m:den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  <m:sSup>
                                    <m:sSup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135</m:t>
                          </m:r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−15</m:t>
                          </m:r>
                        </m:num>
                        <m:den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  <m:sSup>
                                    <m:sSup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600" i="1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/>
                        <m:t>C</m:t>
                      </m:r>
                      <m:r>
                        <m:rPr>
                          <m:nor/>
                        </m:rPr>
                        <a:rPr lang="en-US" sz="2600"/>
                        <m:t>ó</m:t>
                      </m:r>
                      <m:r>
                        <m:rPr>
                          <m:nor/>
                        </m:rPr>
                        <a:rPr lang="en-US" sz="2600" i="1"/>
                        <m:t> 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600"/>
                            <m:t>y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600" i="1">
                          <a:latin typeface="Cambria Math" panose="02040503050406030204" pitchFamily="18" charset="0"/>
                        </a:rPr>
                        <m:t>=0⇔135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latin typeface="Cambria Math" panose="02040503050406030204" pitchFamily="18" charset="0"/>
                        </a:rPr>
                        <m:t>−15=0⇔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600"/>
                            <m:t>vt</m:t>
                          </m:r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≥0</m:t>
                          </m:r>
                        </m:e>
                      </m:d>
                      <m:r>
                        <m:rPr>
                          <m:nor/>
                        </m:rPr>
                        <a:rPr lang="en-US" sz="2600"/>
                        <m:t>.</m:t>
                      </m:r>
                      <m:r>
                        <m:rPr>
                          <m:nor/>
                        </m:rPr>
                        <a:rPr lang="en-US" sz="2600" i="1"/>
                        <m:t> </m:t>
                      </m:r>
                    </m:oMath>
                  </m:oMathPara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Bảng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thiên</a:t>
                </a:r>
                <a:r>
                  <a:rPr lang="en-US" sz="2600" dirty="0"/>
                  <a:t>: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805906"/>
                <a:ext cx="11430000" cy="6052094"/>
              </a:xfrm>
              <a:prstGeom prst="rect">
                <a:avLst/>
              </a:prstGeom>
              <a:blipFill>
                <a:blip r:embed="rId4"/>
                <a:stretch>
                  <a:fillRect l="-586" t="-1709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Hoạt động khởi động trang 14 Toán 12 Tập 1 Chân trời sáng tạo | Giải Toán 12">
            <a:extLst>
              <a:ext uri="{FF2B5EF4-FFF2-40B4-BE49-F238E27FC236}">
                <a16:creationId xmlns:a16="http://schemas.microsoft.com/office/drawing/2014/main" id="{1859C769-60E7-4055-8834-463AB6C81073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89" y="4332851"/>
            <a:ext cx="6072591" cy="2553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5858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16200000">
            <a:off x="-3429000" y="2803466"/>
            <a:ext cx="6858002" cy="1251067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2"/>
                </a:lnTo>
                <a:lnTo>
                  <a:pt x="0" y="5144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8762998" y="2727492"/>
            <a:ext cx="6858004" cy="1403016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1"/>
                </a:lnTo>
                <a:lnTo>
                  <a:pt x="0" y="5144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805906"/>
                <a:ext cx="11430000" cy="605209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Dựa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 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Thời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nồng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oxygen </a:t>
                </a:r>
                <a:r>
                  <a:rPr lang="en-US" sz="2800" dirty="0" err="1"/>
                  <a:t>trong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nước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cao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t = 0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thấp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nhất</a:t>
                </a:r>
                <a:r>
                  <a:rPr lang="en-US" sz="2800" dirty="0"/>
                  <a:t> t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805906"/>
                <a:ext cx="11430000" cy="6052094"/>
              </a:xfrm>
              <a:prstGeom prst="rect">
                <a:avLst/>
              </a:prstGeom>
              <a:blipFill>
                <a:blip r:embed="rId4"/>
                <a:stretch>
                  <a:fillRect l="-693" t="-1709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4941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371774" y="427318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394451" y="5159100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2039686" y="1601021"/>
            <a:ext cx="7620678" cy="2744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8800" b="1" dirty="0">
                <a:solidFill>
                  <a:srgbClr val="002060"/>
                </a:solidFill>
                <a:latin typeface="More Sugar"/>
              </a:rPr>
              <a:t>HÌNH THÀNH KIẾN THỨC MỚI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849885" y="4212300"/>
            <a:ext cx="2125449" cy="2058076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2112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936646"/>
                <a:ext cx="11406472" cy="559996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Hình</a:t>
                </a:r>
                <a:r>
                  <a:rPr lang="en-US" sz="2600" dirty="0"/>
                  <a:t> 1 </a:t>
                </a:r>
                <a:r>
                  <a:rPr lang="en-US" sz="2600" dirty="0" err="1"/>
                  <a:t>cho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sự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thay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đổi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nhiệt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độ</a:t>
                </a:r>
                <a:r>
                  <a:rPr lang="en-US" sz="2600" dirty="0"/>
                  <a:t> ở </a:t>
                </a:r>
                <a:r>
                  <a:rPr lang="en-US" sz="2600" dirty="0" err="1"/>
                  <a:t>một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thành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phố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trong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một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ngày</a:t>
                </a:r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a) </a:t>
                </a:r>
                <a:r>
                  <a:rPr lang="en-US" sz="2600" dirty="0" err="1"/>
                  <a:t>Khẳng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định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nào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sau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đây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đúng</a:t>
                </a:r>
                <a:r>
                  <a:rPr lang="en-US" sz="2600" dirty="0"/>
                  <a:t>? </a:t>
                </a:r>
                <a:r>
                  <a:rPr lang="en-US" sz="2600" dirty="0" err="1"/>
                  <a:t>Vì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sao</a:t>
                </a:r>
                <a:r>
                  <a:rPr lang="en-US" sz="2600" dirty="0"/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1) </a:t>
                </a:r>
                <a:r>
                  <a:rPr lang="en-US" sz="2600" dirty="0" err="1"/>
                  <a:t>Nhiệt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độ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cao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nhất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trong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ngày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2) </a:t>
                </a:r>
                <a:r>
                  <a:rPr lang="en-US" sz="2600" dirty="0" err="1"/>
                  <a:t>Nhiệt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độ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cao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nhất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trong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ngày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3) </a:t>
                </a:r>
                <a:r>
                  <a:rPr lang="en-US" sz="2600" dirty="0" err="1"/>
                  <a:t>Nhiệt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độ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cao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nhất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trong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ngày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b) </a:t>
                </a:r>
                <a:r>
                  <a:rPr lang="en-US" sz="2600" dirty="0" err="1"/>
                  <a:t>Hãy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định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thời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điểm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nhiệt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độ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cao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nhất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trong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ngày</a:t>
                </a:r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c) </a:t>
                </a:r>
                <a:r>
                  <a:rPr lang="en-US" sz="2600" dirty="0" err="1"/>
                  <a:t>Nhiệt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độ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thấp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nhất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trong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ngày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bao </a:t>
                </a:r>
                <a:r>
                  <a:rPr lang="en-US" sz="2600" dirty="0" err="1"/>
                  <a:t>nhiêu</a:t>
                </a:r>
                <a:r>
                  <a:rPr lang="en-US" sz="2600" dirty="0"/>
                  <a:t>?</a:t>
                </a:r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936646"/>
                <a:ext cx="11406472" cy="5599964"/>
              </a:xfrm>
              <a:prstGeom prst="rect">
                <a:avLst/>
              </a:prstGeom>
              <a:blipFill>
                <a:blip r:embed="rId11"/>
                <a:stretch>
                  <a:fillRect l="-53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2FC3BBCB-727A-4109-8D03-27DBD21FA53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4737" y="1733364"/>
            <a:ext cx="5285714" cy="2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14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936646"/>
                <a:ext cx="11406472" cy="559996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 </a:t>
                </a:r>
                <a:r>
                  <a:rPr lang="en-US" sz="2800" dirty="0" err="1"/>
                  <a:t>Khẳng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định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đúng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iii) </a:t>
                </a:r>
                <a:r>
                  <a:rPr lang="en-US" sz="2800" dirty="0" err="1"/>
                  <a:t>vì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nhìn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hình</a:t>
                </a:r>
                <a:r>
                  <a:rPr lang="en-US" sz="2800" dirty="0"/>
                  <a:t> ta </a:t>
                </a:r>
                <a:r>
                  <a:rPr lang="en-US" sz="2800" dirty="0" err="1"/>
                  <a:t>thấy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cao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 </a:t>
                </a:r>
                <a:r>
                  <a:rPr lang="en-US" sz="2800" dirty="0" err="1"/>
                  <a:t>Thời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nhiệt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cao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trong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ngày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lúc</a:t>
                </a:r>
                <a:r>
                  <a:rPr lang="en-US" sz="2800" dirty="0"/>
                  <a:t> 16 </a:t>
                </a:r>
                <a:r>
                  <a:rPr lang="en-US" sz="2800" dirty="0" err="1"/>
                  <a:t>giờ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c) </a:t>
                </a:r>
                <a:r>
                  <a:rPr lang="en-US" sz="2800" dirty="0" err="1"/>
                  <a:t>Nhiệt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thấp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trong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ngày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936646"/>
                <a:ext cx="11406472" cy="5599964"/>
              </a:xfrm>
              <a:prstGeom prst="rect">
                <a:avLst/>
              </a:prstGeom>
              <a:blipFill>
                <a:blip r:embed="rId11"/>
                <a:stretch>
                  <a:fillRect l="-69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7743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1661</Words>
  <Application>Microsoft Office PowerPoint</Application>
  <PresentationFormat>Widescreen</PresentationFormat>
  <Paragraphs>186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Asap</vt:lpstr>
      <vt:lpstr>Calibri</vt:lpstr>
      <vt:lpstr>Calibri Light</vt:lpstr>
      <vt:lpstr>Cambria Math</vt:lpstr>
      <vt:lpstr>Chu Van An</vt:lpstr>
      <vt:lpstr>More Sugar</vt:lpstr>
      <vt:lpstr>Poppins SemiBold</vt:lpstr>
      <vt:lpstr>Sniglet</vt:lpstr>
      <vt:lpstr>TAN Ashford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2024-11-18T01:41:09Z</dcterms:modified>
</cp:coreProperties>
</file>