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image" Target="../media/image1.jpe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30.000000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69.000000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120.000000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chemeClr val="accent3">
                <a:hueOff val="6188314"/>
                <a:satOff val="-28207"/>
                <a:lumOff val="-6349"/>
              </a:schemeClr>
            </a:solidFill>
            <a:ln w="12700" cap="flat">
              <a:noFill/>
              <a:miter lim="400000"/>
            </a:ln>
            <a:effectLst/>
          </c:spPr>
          <c:explosion val="0"/>
          <c:dPt>
            <c:idx val="0"/>
            <c:explosion val="0"/>
            <c:spPr>
              <a:solidFill>
                <a:schemeClr val="accent3">
                  <a:hueOff val="6188314"/>
                  <a:satOff val="-28207"/>
                  <a:lumOff val="-6349"/>
                </a:schemeClr>
              </a:solidFill>
              <a:ln w="12700" cap="flat">
                <a:noFill/>
                <a:miter lim="400000"/>
              </a:ln>
              <a:effectLst/>
            </c:spPr>
          </c:dPt>
          <c:dPt>
            <c:idx val="1"/>
            <c:explosion val="0"/>
            <c:spPr>
              <a:solidFill>
                <a:schemeClr val="accent1">
                  <a:hueOff val="-12677015"/>
                  <a:lumOff val="33497"/>
                </a:schemeClr>
              </a:solidFill>
              <a:ln w="12700" cap="flat">
                <a:noFill/>
                <a:miter lim="400000"/>
              </a:ln>
              <a:effectLst/>
            </c:spPr>
          </c:dPt>
          <c:dPt>
            <c:idx val="2"/>
            <c:explosion val="0"/>
            <c:spPr>
              <a:solidFill>
                <a:schemeClr val="accent2">
                  <a:hueOff val="4009704"/>
                  <a:satOff val="-61068"/>
                  <a:lumOff val="17015"/>
                </a:schemeClr>
              </a:solidFill>
              <a:ln w="12700" cap="flat">
                <a:noFill/>
                <a:miter lim="400000"/>
              </a:ln>
              <a:effectLst/>
            </c:spPr>
          </c:dPt>
          <c:dLbls>
            <c:dLbl>
              <c:idx val="0"/>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1"/>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2"/>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Sheet1!$B$1:$D$1</c:f>
              <c:strCache>
                <c:ptCount val="3"/>
                <c:pt idx="0">
                  <c:v>1st Qtr</c:v>
                </c:pt>
                <c:pt idx="1">
                  <c:v>2nd Qtr</c:v>
                </c:pt>
                <c:pt idx="2">
                  <c:v>3rd Qtr</c:v>
                </c:pt>
              </c:strCache>
            </c:strRef>
          </c:cat>
          <c:val>
            <c:numRef>
              <c:f>Sheet1!$B$2:$D$2</c:f>
              <c:numCache>
                <c:ptCount val="3"/>
                <c:pt idx="0">
                  <c:v>28.000000</c:v>
                </c:pt>
                <c:pt idx="1">
                  <c:v>26.000000</c:v>
                </c:pt>
                <c:pt idx="2">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93811"/>
          <c:y val="0.0444298"/>
          <c:w val="0.919701"/>
          <c:h val="0.779245"/>
        </c:manualLayout>
      </c:layout>
      <c:areaChart>
        <c:grouping val="stacked"/>
        <c:varyColors val="0"/>
        <c:ser>
          <c:idx val="0"/>
          <c:order val="0"/>
          <c:tx>
            <c:strRef>
              <c:f>Sheet1!$A$2</c:f>
              <c:strCache>
                <c:ptCount val="1"/>
                <c:pt idx="0">
                  <c:v>Region 1</c:v>
                </c:pt>
              </c:strCache>
            </c:strRef>
          </c:tx>
          <c:spPr>
            <a:solidFill>
              <a:schemeClr val="accent3">
                <a:hueOff val="6188314"/>
                <a:satOff val="-28207"/>
                <a:lumOff val="-6349"/>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27.000000</c:v>
                </c:pt>
                <c:pt idx="1">
                  <c:v>36.000000</c:v>
                </c:pt>
                <c:pt idx="2">
                  <c:v>63.000000</c:v>
                </c:pt>
                <c:pt idx="3">
                  <c:v>143.000000</c:v>
                </c:pt>
              </c:numCache>
            </c:numRef>
          </c:val>
        </c:ser>
        <c:ser>
          <c:idx val="1"/>
          <c:order val="1"/>
          <c:tx>
            <c:strRef>
              <c:f>Sheet1!$A$3</c:f>
              <c:strCache>
                <c:ptCount val="1"/>
                <c:pt idx="0">
                  <c:v>Region 2</c:v>
                </c:pt>
              </c:strCache>
            </c:strRef>
          </c:tx>
          <c:spPr>
            <a:solidFill>
              <a:schemeClr val="accent2">
                <a:hueOff val="4009704"/>
                <a:satOff val="-61068"/>
                <a:lumOff val="17015"/>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80.000000</c:v>
                </c:pt>
                <c:pt idx="3">
                  <c:v>48.000000</c:v>
                </c:pt>
              </c:numCache>
            </c:numRef>
          </c:val>
        </c:ser>
        <c:ser>
          <c:idx val="2"/>
          <c:order val="2"/>
          <c:tx>
            <c:strRef>
              <c:f>Sheet1!$A$4</c:f>
              <c:strCache>
                <c:ptCount val="1"/>
                <c:pt idx="0">
                  <c:v>Region 3</c:v>
                </c:pt>
              </c:strCache>
            </c:strRef>
          </c:tx>
          <c:spPr>
            <a:solidFill>
              <a:schemeClr val="accent1">
                <a:hueOff val="-12677015"/>
                <a:lumOff val="33497"/>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Sheet1!$B$4:$E$4</c:f>
              <c:numCache>
                <c:ptCount val="4"/>
                <c:pt idx="0">
                  <c:v>39.000000</c:v>
                </c:pt>
                <c:pt idx="1">
                  <c:v>74.000000</c:v>
                </c:pt>
                <c:pt idx="2">
                  <c:v>34.000000</c:v>
                </c:pt>
                <c:pt idx="3">
                  <c:v>78.000000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200" u="none">
                <a:solidFill>
                  <a:srgbClr val="51405B"/>
                </a:solidFill>
                <a:latin typeface="Poppins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2200" u="none">
                <a:solidFill>
                  <a:srgbClr val="51405B"/>
                </a:solidFill>
                <a:latin typeface="Poppins Regular"/>
              </a:defRPr>
            </a:pPr>
          </a:p>
        </c:txPr>
        <c:crossAx val="2094734552"/>
        <c:crosses val="autoZero"/>
        <c:crossBetween val="midCat"/>
        <c:majorUnit val="75"/>
        <c:minorUnit val="37.5"/>
      </c:valAx>
      <c:spPr>
        <a:blipFill rotWithShape="1">
          <a:blip r:embed="rId2"/>
          <a:srcRect l="0" t="0" r="0" b="0"/>
          <a:stretch>
            <a:fillRect/>
          </a:stretch>
        </a:blipFill>
        <a:ln w="12700" cap="flat">
          <a:noFill/>
          <a:miter lim="400000"/>
        </a:ln>
        <a:effectLst/>
      </c:spPr>
    </c:plotArea>
    <c:legend>
      <c:legendPos val="b"/>
      <c:layout>
        <c:manualLayout>
          <c:xMode val="edge"/>
          <c:yMode val="edge"/>
          <c:x val="0.1027"/>
          <c:y val="0.952879"/>
          <c:w val="0.798326"/>
          <c:h val="0.0471208"/>
        </c:manualLayout>
      </c:layout>
      <c:overlay val="1"/>
      <c:spPr>
        <a:noFill/>
        <a:ln w="12700" cap="flat">
          <a:noFill/>
          <a:miter lim="400000"/>
        </a:ln>
        <a:effectLst/>
      </c:spPr>
      <c:txPr>
        <a:bodyPr rot="0"/>
        <a:lstStyle/>
        <a:p>
          <a:pPr>
            <a:defRPr b="0" i="0" strike="noStrike" sz="1600" u="none">
              <a:solidFill>
                <a:srgbClr val="51405B"/>
              </a:solidFill>
              <a:latin typeface="Oswald Regular"/>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72" name="Shape 272"/>
          <p:cNvSpPr/>
          <p:nvPr>
            <p:ph type="sldImg"/>
          </p:nvPr>
        </p:nvSpPr>
        <p:spPr>
          <a:xfrm>
            <a:off x="1143000" y="685800"/>
            <a:ext cx="4572000" cy="3429000"/>
          </a:xfrm>
          <a:prstGeom prst="rect">
            <a:avLst/>
          </a:prstGeom>
        </p:spPr>
        <p:txBody>
          <a:bodyPr/>
          <a:lstStyle/>
          <a:p>
            <a:pPr/>
          </a:p>
        </p:txBody>
      </p:sp>
      <p:sp>
        <p:nvSpPr>
          <p:cNvPr id="273" name="Shape 2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
    <p:spTree>
      <p:nvGrpSpPr>
        <p:cNvPr id="1" name=""/>
        <p:cNvGrpSpPr/>
        <p:nvPr/>
      </p:nvGrpSpPr>
      <p:grpSpPr>
        <a:xfrm>
          <a:off x="0" y="0"/>
          <a:ext cx="0" cy="0"/>
          <a:chOff x="0" y="0"/>
          <a:chExt cx="0" cy="0"/>
        </a:xfrm>
      </p:grpSpPr>
      <p:sp>
        <p:nvSpPr>
          <p:cNvPr id="11" name="Image"/>
          <p:cNvSpPr/>
          <p:nvPr>
            <p:ph type="pic" idx="13"/>
          </p:nvPr>
        </p:nvSpPr>
        <p:spPr>
          <a:xfrm>
            <a:off x="-1" y="0"/>
            <a:ext cx="24383964" cy="13716005"/>
          </a:xfrm>
          <a:prstGeom prst="rect">
            <a:avLst/>
          </a:prstGeom>
        </p:spPr>
        <p:txBody>
          <a:bodyPr lIns="91439" tIns="45719" rIns="91439" bIns="45719" anchor="t">
            <a:noAutofit/>
          </a:bodyPr>
          <a:lstStyle/>
          <a:p>
            <a:pP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0">
    <p:spTree>
      <p:nvGrpSpPr>
        <p:cNvPr id="1" name=""/>
        <p:cNvGrpSpPr/>
        <p:nvPr/>
      </p:nvGrpSpPr>
      <p:grpSpPr>
        <a:xfrm>
          <a:off x="0" y="0"/>
          <a:ext cx="0" cy="0"/>
          <a:chOff x="0" y="0"/>
          <a:chExt cx="0" cy="0"/>
        </a:xfrm>
      </p:grpSpPr>
      <p:sp>
        <p:nvSpPr>
          <p:cNvPr id="95"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96" name="Image"/>
          <p:cNvSpPr/>
          <p:nvPr>
            <p:ph type="pic" sz="half" idx="13"/>
          </p:nvPr>
        </p:nvSpPr>
        <p:spPr>
          <a:xfrm>
            <a:off x="2742207" y="5036542"/>
            <a:ext cx="10473804" cy="6436943"/>
          </a:xfrm>
          <a:prstGeom prst="rect">
            <a:avLst/>
          </a:prstGeom>
        </p:spPr>
        <p:txBody>
          <a:bodyPr lIns="91439" tIns="45719" rIns="91439" bIns="45719" anchor="t">
            <a:noAutofit/>
          </a:bodyPr>
          <a:lstStyle/>
          <a:p>
            <a:pPr/>
          </a:p>
        </p:txBody>
      </p:sp>
      <p:sp>
        <p:nvSpPr>
          <p:cNvPr id="97" name="Image"/>
          <p:cNvSpPr/>
          <p:nvPr>
            <p:ph type="pic" sz="half" idx="14"/>
          </p:nvPr>
        </p:nvSpPr>
        <p:spPr>
          <a:xfrm>
            <a:off x="13910071" y="5036542"/>
            <a:ext cx="10473804" cy="6436943"/>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1">
    <p:spTree>
      <p:nvGrpSpPr>
        <p:cNvPr id="1" name=""/>
        <p:cNvGrpSpPr/>
        <p:nvPr/>
      </p:nvGrpSpPr>
      <p:grpSpPr>
        <a:xfrm>
          <a:off x="0" y="0"/>
          <a:ext cx="0" cy="0"/>
          <a:chOff x="0" y="0"/>
          <a:chExt cx="0" cy="0"/>
        </a:xfrm>
      </p:grpSpPr>
      <p:sp>
        <p:nvSpPr>
          <p:cNvPr id="105"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06" name="Image"/>
          <p:cNvSpPr/>
          <p:nvPr>
            <p:ph type="pic" sz="quarter" idx="13"/>
          </p:nvPr>
        </p:nvSpPr>
        <p:spPr>
          <a:xfrm>
            <a:off x="0" y="7279084"/>
            <a:ext cx="8128000" cy="6436943"/>
          </a:xfrm>
          <a:prstGeom prst="rect">
            <a:avLst/>
          </a:prstGeom>
        </p:spPr>
        <p:txBody>
          <a:bodyPr lIns="91439" tIns="45719" rIns="91439" bIns="45719" anchor="t">
            <a:noAutofit/>
          </a:bodyPr>
          <a:lstStyle/>
          <a:p>
            <a:pPr/>
          </a:p>
        </p:txBody>
      </p:sp>
      <p:sp>
        <p:nvSpPr>
          <p:cNvPr id="107" name="Image"/>
          <p:cNvSpPr/>
          <p:nvPr>
            <p:ph type="pic" sz="quarter" idx="14"/>
          </p:nvPr>
        </p:nvSpPr>
        <p:spPr>
          <a:xfrm>
            <a:off x="8128000" y="7279084"/>
            <a:ext cx="8128000" cy="6436943"/>
          </a:xfrm>
          <a:prstGeom prst="rect">
            <a:avLst/>
          </a:prstGeom>
        </p:spPr>
        <p:txBody>
          <a:bodyPr lIns="91439" tIns="45719" rIns="91439" bIns="45719" anchor="t">
            <a:noAutofit/>
          </a:bodyPr>
          <a:lstStyle/>
          <a:p>
            <a:pPr/>
          </a:p>
        </p:txBody>
      </p:sp>
      <p:sp>
        <p:nvSpPr>
          <p:cNvPr id="108" name="Image"/>
          <p:cNvSpPr/>
          <p:nvPr>
            <p:ph type="pic" sz="quarter" idx="15"/>
          </p:nvPr>
        </p:nvSpPr>
        <p:spPr>
          <a:xfrm>
            <a:off x="16256000" y="7279084"/>
            <a:ext cx="8128000" cy="6436943"/>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2">
    <p:spTree>
      <p:nvGrpSpPr>
        <p:cNvPr id="1" name=""/>
        <p:cNvGrpSpPr/>
        <p:nvPr/>
      </p:nvGrpSpPr>
      <p:grpSpPr>
        <a:xfrm>
          <a:off x="0" y="0"/>
          <a:ext cx="0" cy="0"/>
          <a:chOff x="0" y="0"/>
          <a:chExt cx="0" cy="0"/>
        </a:xfrm>
      </p:grpSpPr>
      <p:sp>
        <p:nvSpPr>
          <p:cNvPr id="11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17" name="Image"/>
          <p:cNvSpPr/>
          <p:nvPr>
            <p:ph type="pic" sz="quarter" idx="13"/>
          </p:nvPr>
        </p:nvSpPr>
        <p:spPr>
          <a:xfrm>
            <a:off x="2234292" y="1794118"/>
            <a:ext cx="5273884" cy="10127675"/>
          </a:xfrm>
          <a:prstGeom prst="rect">
            <a:avLst/>
          </a:prstGeom>
        </p:spPr>
        <p:txBody>
          <a:bodyPr lIns="91439" tIns="45719" rIns="91439" bIns="45719" anchor="t">
            <a:noAutofit/>
          </a:bodyPr>
          <a:lstStyle/>
          <a:p>
            <a:pPr/>
          </a:p>
        </p:txBody>
      </p:sp>
      <p:sp>
        <p:nvSpPr>
          <p:cNvPr id="118" name="Image"/>
          <p:cNvSpPr/>
          <p:nvPr>
            <p:ph type="pic" sz="quarter" idx="14"/>
          </p:nvPr>
        </p:nvSpPr>
        <p:spPr>
          <a:xfrm>
            <a:off x="13054693" y="1794207"/>
            <a:ext cx="5273883" cy="10127675"/>
          </a:xfrm>
          <a:prstGeom prst="rect">
            <a:avLst/>
          </a:prstGeom>
        </p:spPr>
        <p:txBody>
          <a:bodyPr lIns="91439" tIns="45719" rIns="91439" bIns="45719" anchor="t">
            <a:noAutofit/>
          </a:bodyPr>
          <a:lstStyle/>
          <a:p>
            <a:pP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3">
    <p:spTree>
      <p:nvGrpSpPr>
        <p:cNvPr id="1" name=""/>
        <p:cNvGrpSpPr/>
        <p:nvPr/>
      </p:nvGrpSpPr>
      <p:grpSpPr>
        <a:xfrm>
          <a:off x="0" y="0"/>
          <a:ext cx="0" cy="0"/>
          <a:chOff x="0" y="0"/>
          <a:chExt cx="0" cy="0"/>
        </a:xfrm>
      </p:grpSpPr>
      <p:sp>
        <p:nvSpPr>
          <p:cNvPr id="12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27" name="Image"/>
          <p:cNvSpPr/>
          <p:nvPr>
            <p:ph type="pic" sz="quarter" idx="13"/>
          </p:nvPr>
        </p:nvSpPr>
        <p:spPr>
          <a:xfrm>
            <a:off x="12185550" y="1283004"/>
            <a:ext cx="8369301" cy="5575301"/>
          </a:xfrm>
          <a:prstGeom prst="rect">
            <a:avLst/>
          </a:prstGeom>
        </p:spPr>
        <p:txBody>
          <a:bodyPr lIns="91439" tIns="45719" rIns="91439" bIns="45719" anchor="t">
            <a:noAutofit/>
          </a:bodyPr>
          <a:lstStyle/>
          <a:p>
            <a:pPr/>
          </a:p>
        </p:txBody>
      </p:sp>
      <p:sp>
        <p:nvSpPr>
          <p:cNvPr id="128" name="Image"/>
          <p:cNvSpPr/>
          <p:nvPr>
            <p:ph type="pic" sz="quarter" idx="14"/>
          </p:nvPr>
        </p:nvSpPr>
        <p:spPr>
          <a:xfrm>
            <a:off x="3830535" y="6864711"/>
            <a:ext cx="8367914" cy="5574853"/>
          </a:xfrm>
          <a:prstGeom prst="rect">
            <a:avLst/>
          </a:prstGeom>
        </p:spPr>
        <p:txBody>
          <a:bodyPr lIns="91439" tIns="45719" rIns="91439" bIns="45719" anchor="t">
            <a:noAutofit/>
          </a:bodyPr>
          <a:lstStyle/>
          <a:p>
            <a:pP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4">
    <p:spTree>
      <p:nvGrpSpPr>
        <p:cNvPr id="1" name=""/>
        <p:cNvGrpSpPr/>
        <p:nvPr/>
      </p:nvGrpSpPr>
      <p:grpSpPr>
        <a:xfrm>
          <a:off x="0" y="0"/>
          <a:ext cx="0" cy="0"/>
          <a:chOff x="0" y="0"/>
          <a:chExt cx="0" cy="0"/>
        </a:xfrm>
      </p:grpSpPr>
      <p:sp>
        <p:nvSpPr>
          <p:cNvPr id="13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37" name="Image"/>
          <p:cNvSpPr/>
          <p:nvPr>
            <p:ph type="pic" sz="quarter" idx="13"/>
          </p:nvPr>
        </p:nvSpPr>
        <p:spPr>
          <a:xfrm>
            <a:off x="0" y="1905000"/>
            <a:ext cx="6096000" cy="8001218"/>
          </a:xfrm>
          <a:prstGeom prst="rect">
            <a:avLst/>
          </a:prstGeom>
        </p:spPr>
        <p:txBody>
          <a:bodyPr lIns="91439" tIns="45719" rIns="91439" bIns="45719" anchor="t">
            <a:noAutofit/>
          </a:bodyPr>
          <a:lstStyle/>
          <a:p>
            <a:pPr/>
          </a:p>
        </p:txBody>
      </p:sp>
      <p:sp>
        <p:nvSpPr>
          <p:cNvPr id="138" name="Image"/>
          <p:cNvSpPr/>
          <p:nvPr>
            <p:ph type="pic" sz="quarter" idx="14"/>
          </p:nvPr>
        </p:nvSpPr>
        <p:spPr>
          <a:xfrm>
            <a:off x="6096000" y="1905000"/>
            <a:ext cx="6096000" cy="8001218"/>
          </a:xfrm>
          <a:prstGeom prst="rect">
            <a:avLst/>
          </a:prstGeom>
        </p:spPr>
        <p:txBody>
          <a:bodyPr lIns="91439" tIns="45719" rIns="91439" bIns="45719" anchor="t">
            <a:noAutofit/>
          </a:bodyPr>
          <a:lstStyle/>
          <a:p>
            <a:pPr/>
          </a:p>
        </p:txBody>
      </p:sp>
      <p:sp>
        <p:nvSpPr>
          <p:cNvPr id="139" name="Image"/>
          <p:cNvSpPr/>
          <p:nvPr>
            <p:ph type="pic" sz="quarter" idx="15"/>
          </p:nvPr>
        </p:nvSpPr>
        <p:spPr>
          <a:xfrm>
            <a:off x="12192000" y="1905000"/>
            <a:ext cx="6096000" cy="8001218"/>
          </a:xfrm>
          <a:prstGeom prst="rect">
            <a:avLst/>
          </a:prstGeom>
        </p:spPr>
        <p:txBody>
          <a:bodyPr lIns="91439" tIns="45719" rIns="91439" bIns="45719" anchor="t">
            <a:noAutofit/>
          </a:bodyPr>
          <a:lstStyle/>
          <a:p>
            <a:pPr/>
          </a:p>
        </p:txBody>
      </p:sp>
      <p:sp>
        <p:nvSpPr>
          <p:cNvPr id="140" name="Image"/>
          <p:cNvSpPr/>
          <p:nvPr>
            <p:ph type="pic" sz="quarter" idx="16"/>
          </p:nvPr>
        </p:nvSpPr>
        <p:spPr>
          <a:xfrm>
            <a:off x="18288000" y="1905000"/>
            <a:ext cx="6096000" cy="8001218"/>
          </a:xfrm>
          <a:prstGeom prst="rect">
            <a:avLst/>
          </a:prstGeom>
        </p:spPr>
        <p:txBody>
          <a:bodyPr lIns="91439" tIns="45719" rIns="91439" bIns="45719" anchor="t">
            <a:noAutofit/>
          </a:bodyPr>
          <a:lstStyle/>
          <a:p>
            <a:pPr/>
          </a:p>
        </p:txBody>
      </p:sp>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5">
    <p:spTree>
      <p:nvGrpSpPr>
        <p:cNvPr id="1" name=""/>
        <p:cNvGrpSpPr/>
        <p:nvPr/>
      </p:nvGrpSpPr>
      <p:grpSpPr>
        <a:xfrm>
          <a:off x="0" y="0"/>
          <a:ext cx="0" cy="0"/>
          <a:chOff x="0" y="0"/>
          <a:chExt cx="0" cy="0"/>
        </a:xfrm>
      </p:grpSpPr>
      <p:sp>
        <p:nvSpPr>
          <p:cNvPr id="14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49" name="Rectangle"/>
          <p:cNvSpPr/>
          <p:nvPr/>
        </p:nvSpPr>
        <p:spPr>
          <a:xfrm>
            <a:off x="0" y="4369792"/>
            <a:ext cx="8128000" cy="6399808"/>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50" name="Image"/>
          <p:cNvSpPr/>
          <p:nvPr>
            <p:ph type="pic" sz="quarter" idx="13"/>
          </p:nvPr>
        </p:nvSpPr>
        <p:spPr>
          <a:xfrm>
            <a:off x="8130670" y="4369990"/>
            <a:ext cx="8128001" cy="6399716"/>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6">
    <p:spTree>
      <p:nvGrpSpPr>
        <p:cNvPr id="1" name=""/>
        <p:cNvGrpSpPr/>
        <p:nvPr/>
      </p:nvGrpSpPr>
      <p:grpSpPr>
        <a:xfrm>
          <a:off x="0" y="0"/>
          <a:ext cx="0" cy="0"/>
          <a:chOff x="0" y="0"/>
          <a:chExt cx="0" cy="0"/>
        </a:xfrm>
      </p:grpSpPr>
      <p:sp>
        <p:nvSpPr>
          <p:cNvPr id="15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59" name="Image"/>
          <p:cNvSpPr/>
          <p:nvPr>
            <p:ph type="pic" idx="13"/>
          </p:nvPr>
        </p:nvSpPr>
        <p:spPr>
          <a:xfrm>
            <a:off x="-1" y="0"/>
            <a:ext cx="18262107" cy="9562313"/>
          </a:xfrm>
          <a:prstGeom prst="rect">
            <a:avLst/>
          </a:prstGeom>
        </p:spPr>
        <p:txBody>
          <a:bodyPr lIns="91439" tIns="45719" rIns="91439" bIns="45719" anchor="t">
            <a:noAutofit/>
          </a:bodyPr>
          <a:lstStyle/>
          <a:p>
            <a:pPr/>
          </a:p>
        </p:txBody>
      </p:sp>
      <p:sp>
        <p:nvSpPr>
          <p:cNvPr id="1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7">
    <p:spTree>
      <p:nvGrpSpPr>
        <p:cNvPr id="1" name=""/>
        <p:cNvGrpSpPr/>
        <p:nvPr/>
      </p:nvGrpSpPr>
      <p:grpSpPr>
        <a:xfrm>
          <a:off x="0" y="0"/>
          <a:ext cx="0" cy="0"/>
          <a:chOff x="0" y="0"/>
          <a:chExt cx="0" cy="0"/>
        </a:xfrm>
      </p:grpSpPr>
      <p:sp>
        <p:nvSpPr>
          <p:cNvPr id="16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68" name="Image"/>
          <p:cNvSpPr/>
          <p:nvPr>
            <p:ph type="pic" sz="quarter" idx="13"/>
          </p:nvPr>
        </p:nvSpPr>
        <p:spPr>
          <a:xfrm>
            <a:off x="812799" y="558800"/>
            <a:ext cx="4885732" cy="4067976"/>
          </a:xfrm>
          <a:prstGeom prst="rect">
            <a:avLst/>
          </a:prstGeom>
        </p:spPr>
        <p:txBody>
          <a:bodyPr lIns="91439" tIns="45719" rIns="91439" bIns="45719" anchor="t">
            <a:noAutofit/>
          </a:bodyPr>
          <a:lstStyle/>
          <a:p>
            <a:pPr/>
          </a:p>
        </p:txBody>
      </p:sp>
      <p:sp>
        <p:nvSpPr>
          <p:cNvPr id="169" name="Image"/>
          <p:cNvSpPr/>
          <p:nvPr>
            <p:ph type="pic" sz="quarter" idx="14"/>
          </p:nvPr>
        </p:nvSpPr>
        <p:spPr>
          <a:xfrm>
            <a:off x="4978400" y="5219203"/>
            <a:ext cx="4885731" cy="8077108"/>
          </a:xfrm>
          <a:prstGeom prst="rect">
            <a:avLst/>
          </a:prstGeom>
        </p:spPr>
        <p:txBody>
          <a:bodyPr lIns="91439" tIns="45719" rIns="91439" bIns="45719" anchor="t">
            <a:noAutofit/>
          </a:bodyPr>
          <a:lstStyle/>
          <a:p>
            <a:pPr/>
          </a:p>
        </p:txBody>
      </p:sp>
      <p:sp>
        <p:nvSpPr>
          <p:cNvPr id="170" name="Image"/>
          <p:cNvSpPr/>
          <p:nvPr>
            <p:ph type="pic" sz="quarter" idx="15"/>
          </p:nvPr>
        </p:nvSpPr>
        <p:spPr>
          <a:xfrm>
            <a:off x="11049000" y="335359"/>
            <a:ext cx="8195768" cy="5225958"/>
          </a:xfrm>
          <a:prstGeom prst="rect">
            <a:avLst/>
          </a:prstGeom>
        </p:spPr>
        <p:txBody>
          <a:bodyPr lIns="91439" tIns="45719" rIns="91439" bIns="45719" anchor="t">
            <a:noAutofit/>
          </a:bodyPr>
          <a:lstStyle/>
          <a:p>
            <a:pPr/>
          </a:p>
        </p:txBody>
      </p:sp>
      <p:sp>
        <p:nvSpPr>
          <p:cNvPr id="171" name="Image"/>
          <p:cNvSpPr/>
          <p:nvPr>
            <p:ph type="pic" sz="quarter" idx="16"/>
          </p:nvPr>
        </p:nvSpPr>
        <p:spPr>
          <a:xfrm>
            <a:off x="18946921" y="9425785"/>
            <a:ext cx="5436981" cy="4290123"/>
          </a:xfrm>
          <a:prstGeom prst="rect">
            <a:avLst/>
          </a:prstGeom>
        </p:spPr>
        <p:txBody>
          <a:bodyPr lIns="91439" tIns="45719" rIns="91439" bIns="45719" anchor="t">
            <a:noAutofit/>
          </a:bodyPr>
          <a:lstStyle/>
          <a:p>
            <a:pPr/>
          </a:p>
        </p:txBody>
      </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8">
    <p:spTree>
      <p:nvGrpSpPr>
        <p:cNvPr id="1" name=""/>
        <p:cNvGrpSpPr/>
        <p:nvPr/>
      </p:nvGrpSpPr>
      <p:grpSpPr>
        <a:xfrm>
          <a:off x="0" y="0"/>
          <a:ext cx="0" cy="0"/>
          <a:chOff x="0" y="0"/>
          <a:chExt cx="0" cy="0"/>
        </a:xfrm>
      </p:grpSpPr>
      <p:sp>
        <p:nvSpPr>
          <p:cNvPr id="179"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80" name="Image"/>
          <p:cNvSpPr/>
          <p:nvPr>
            <p:ph type="pic" sz="quarter" idx="13"/>
          </p:nvPr>
        </p:nvSpPr>
        <p:spPr>
          <a:xfrm>
            <a:off x="8211973" y="-1"/>
            <a:ext cx="8198348" cy="6858001"/>
          </a:xfrm>
          <a:prstGeom prst="rect">
            <a:avLst/>
          </a:prstGeom>
        </p:spPr>
        <p:txBody>
          <a:bodyPr lIns="91439" tIns="45719" rIns="91439" bIns="45719" anchor="t">
            <a:noAutofit/>
          </a:bodyPr>
          <a:lstStyle/>
          <a:p>
            <a:pPr/>
          </a:p>
        </p:txBody>
      </p:sp>
      <p:sp>
        <p:nvSpPr>
          <p:cNvPr id="181" name="Rectangle"/>
          <p:cNvSpPr/>
          <p:nvPr/>
        </p:nvSpPr>
        <p:spPr>
          <a:xfrm>
            <a:off x="0" y="-1"/>
            <a:ext cx="8204201" cy="685800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82" name="Rectangle"/>
          <p:cNvSpPr/>
          <p:nvPr/>
        </p:nvSpPr>
        <p:spPr>
          <a:xfrm>
            <a:off x="0" y="6858000"/>
            <a:ext cx="8204200" cy="6858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83" name="Image"/>
          <p:cNvSpPr/>
          <p:nvPr>
            <p:ph type="pic" sz="quarter" idx="14"/>
          </p:nvPr>
        </p:nvSpPr>
        <p:spPr>
          <a:xfrm>
            <a:off x="8211973" y="6858000"/>
            <a:ext cx="8198348" cy="6858000"/>
          </a:xfrm>
          <a:prstGeom prst="rect">
            <a:avLst/>
          </a:prstGeom>
        </p:spPr>
        <p:txBody>
          <a:bodyPr lIns="91439" tIns="45719" rIns="91439" bIns="45719" anchor="t">
            <a:noAutofit/>
          </a:bodyPr>
          <a:lstStyle/>
          <a:p>
            <a:pP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9">
    <p:spTree>
      <p:nvGrpSpPr>
        <p:cNvPr id="1" name=""/>
        <p:cNvGrpSpPr/>
        <p:nvPr/>
      </p:nvGrpSpPr>
      <p:grpSpPr>
        <a:xfrm>
          <a:off x="0" y="0"/>
          <a:ext cx="0" cy="0"/>
          <a:chOff x="0" y="0"/>
          <a:chExt cx="0" cy="0"/>
        </a:xfrm>
      </p:grpSpPr>
      <p:sp>
        <p:nvSpPr>
          <p:cNvPr id="191"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92" name="Rectangle"/>
          <p:cNvSpPr/>
          <p:nvPr/>
        </p:nvSpPr>
        <p:spPr>
          <a:xfrm>
            <a:off x="0" y="0"/>
            <a:ext cx="6307777" cy="3279131"/>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93" name="Image"/>
          <p:cNvSpPr/>
          <p:nvPr>
            <p:ph type="pic" sz="half" idx="13"/>
          </p:nvPr>
        </p:nvSpPr>
        <p:spPr>
          <a:xfrm>
            <a:off x="1346200" y="1098026"/>
            <a:ext cx="8434723" cy="9309716"/>
          </a:xfrm>
          <a:prstGeom prst="rect">
            <a:avLst/>
          </a:prstGeom>
        </p:spPr>
        <p:txBody>
          <a:bodyPr lIns="91439" tIns="45719" rIns="91439" bIns="45719" anchor="t">
            <a:noAutofit/>
          </a:bodyPr>
          <a:lstStyle/>
          <a:p>
            <a:pPr/>
          </a:p>
        </p:txBody>
      </p:sp>
      <p:sp>
        <p:nvSpPr>
          <p:cNvPr id="1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
    <p:spTree>
      <p:nvGrpSpPr>
        <p:cNvPr id="1" name=""/>
        <p:cNvGrpSpPr/>
        <p:nvPr/>
      </p:nvGrpSpPr>
      <p:grpSpPr>
        <a:xfrm>
          <a:off x="0" y="0"/>
          <a:ext cx="0" cy="0"/>
          <a:chOff x="0" y="0"/>
          <a:chExt cx="0" cy="0"/>
        </a:xfrm>
      </p:grpSpPr>
      <p:sp>
        <p:nvSpPr>
          <p:cNvPr id="19" name="Rectangle"/>
          <p:cNvSpPr/>
          <p:nvPr/>
        </p:nvSpPr>
        <p:spPr>
          <a:xfrm>
            <a:off x="0" y="0"/>
            <a:ext cx="24384001" cy="13716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0">
    <p:spTree>
      <p:nvGrpSpPr>
        <p:cNvPr id="1" name=""/>
        <p:cNvGrpSpPr/>
        <p:nvPr/>
      </p:nvGrpSpPr>
      <p:grpSpPr>
        <a:xfrm>
          <a:off x="0" y="0"/>
          <a:ext cx="0" cy="0"/>
          <a:chOff x="0" y="0"/>
          <a:chExt cx="0" cy="0"/>
        </a:xfrm>
      </p:grpSpPr>
      <p:sp>
        <p:nvSpPr>
          <p:cNvPr id="201"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02" name="Image"/>
          <p:cNvSpPr/>
          <p:nvPr>
            <p:ph type="pic" sz="half" idx="13"/>
          </p:nvPr>
        </p:nvSpPr>
        <p:spPr>
          <a:xfrm>
            <a:off x="-1" y="0"/>
            <a:ext cx="10483450" cy="9020471"/>
          </a:xfrm>
          <a:prstGeom prst="rect">
            <a:avLst/>
          </a:prstGeom>
        </p:spPr>
        <p:txBody>
          <a:bodyPr lIns="91439" tIns="45719" rIns="91439" bIns="45719" anchor="t">
            <a:noAutofit/>
          </a:bodyPr>
          <a:lstStyle/>
          <a:p>
            <a:pPr/>
          </a:p>
        </p:txBody>
      </p:sp>
      <p:sp>
        <p:nvSpPr>
          <p:cNvPr id="2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1">
    <p:spTree>
      <p:nvGrpSpPr>
        <p:cNvPr id="1" name=""/>
        <p:cNvGrpSpPr/>
        <p:nvPr/>
      </p:nvGrpSpPr>
      <p:grpSpPr>
        <a:xfrm>
          <a:off x="0" y="0"/>
          <a:ext cx="0" cy="0"/>
          <a:chOff x="0" y="0"/>
          <a:chExt cx="0" cy="0"/>
        </a:xfrm>
      </p:grpSpPr>
      <p:sp>
        <p:nvSpPr>
          <p:cNvPr id="210"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1" name="Image"/>
          <p:cNvSpPr/>
          <p:nvPr>
            <p:ph type="pic" sz="half" idx="13"/>
          </p:nvPr>
        </p:nvSpPr>
        <p:spPr>
          <a:xfrm>
            <a:off x="6977459" y="6858000"/>
            <a:ext cx="10441745" cy="6858000"/>
          </a:xfrm>
          <a:prstGeom prst="rect">
            <a:avLst/>
          </a:prstGeom>
        </p:spPr>
        <p:txBody>
          <a:bodyPr lIns="91439" tIns="45719" rIns="91439" bIns="45719" anchor="t">
            <a:noAutofit/>
          </a:bodyPr>
          <a:lstStyle/>
          <a:p>
            <a:pPr/>
          </a:p>
        </p:txBody>
      </p:sp>
      <p:sp>
        <p:nvSpPr>
          <p:cNvPr id="212" name="Image"/>
          <p:cNvSpPr/>
          <p:nvPr>
            <p:ph type="pic" sz="half" idx="14"/>
          </p:nvPr>
        </p:nvSpPr>
        <p:spPr>
          <a:xfrm>
            <a:off x="6977459" y="0"/>
            <a:ext cx="10441745" cy="6858000"/>
          </a:xfrm>
          <a:prstGeom prst="rect">
            <a:avLst/>
          </a:prstGeom>
        </p:spPr>
        <p:txBody>
          <a:bodyPr lIns="91439" tIns="45719" rIns="91439" bIns="45719" anchor="t">
            <a:noAutofit/>
          </a:bodyPr>
          <a:lstStyle/>
          <a:p>
            <a:pPr/>
          </a:p>
        </p:txBody>
      </p:sp>
      <p:sp>
        <p:nvSpPr>
          <p:cNvPr id="213" name="Rectangle"/>
          <p:cNvSpPr/>
          <p:nvPr/>
        </p:nvSpPr>
        <p:spPr>
          <a:xfrm>
            <a:off x="0" y="6858000"/>
            <a:ext cx="6972300" cy="6858000"/>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4" name="Rectangle"/>
          <p:cNvSpPr/>
          <p:nvPr/>
        </p:nvSpPr>
        <p:spPr>
          <a:xfrm>
            <a:off x="17411700" y="0"/>
            <a:ext cx="6972300" cy="6858000"/>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5" name="Rectangle"/>
          <p:cNvSpPr/>
          <p:nvPr/>
        </p:nvSpPr>
        <p:spPr>
          <a:xfrm>
            <a:off x="-1" y="0"/>
            <a:ext cx="6972301" cy="6858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2">
    <p:spTree>
      <p:nvGrpSpPr>
        <p:cNvPr id="1" name=""/>
        <p:cNvGrpSpPr/>
        <p:nvPr/>
      </p:nvGrpSpPr>
      <p:grpSpPr>
        <a:xfrm>
          <a:off x="0" y="0"/>
          <a:ext cx="0" cy="0"/>
          <a:chOff x="0" y="0"/>
          <a:chExt cx="0" cy="0"/>
        </a:xfrm>
      </p:grpSpPr>
      <p:sp>
        <p:nvSpPr>
          <p:cNvPr id="223"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24" name="Rectangle"/>
          <p:cNvSpPr/>
          <p:nvPr/>
        </p:nvSpPr>
        <p:spPr>
          <a:xfrm>
            <a:off x="608062" y="6299200"/>
            <a:ext cx="23167876" cy="6858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25" name="Image"/>
          <p:cNvSpPr/>
          <p:nvPr>
            <p:ph type="pic" sz="half" idx="13"/>
          </p:nvPr>
        </p:nvSpPr>
        <p:spPr>
          <a:xfrm>
            <a:off x="1828799" y="812800"/>
            <a:ext cx="10483450" cy="9020471"/>
          </a:xfrm>
          <a:prstGeom prst="rect">
            <a:avLst/>
          </a:prstGeom>
        </p:spPr>
        <p:txBody>
          <a:bodyPr lIns="91439" tIns="45719" rIns="91439" bIns="45719" anchor="t">
            <a:noAutofit/>
          </a:bodyPr>
          <a:lstStyle/>
          <a:p>
            <a:pP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3">
    <p:spTree>
      <p:nvGrpSpPr>
        <p:cNvPr id="1" name=""/>
        <p:cNvGrpSpPr/>
        <p:nvPr/>
      </p:nvGrpSpPr>
      <p:grpSpPr>
        <a:xfrm>
          <a:off x="0" y="0"/>
          <a:ext cx="0" cy="0"/>
          <a:chOff x="0" y="0"/>
          <a:chExt cx="0" cy="0"/>
        </a:xfrm>
      </p:grpSpPr>
      <p:sp>
        <p:nvSpPr>
          <p:cNvPr id="233"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34" name="Image"/>
          <p:cNvSpPr/>
          <p:nvPr>
            <p:ph type="pic" sz="half" idx="13"/>
          </p:nvPr>
        </p:nvSpPr>
        <p:spPr>
          <a:xfrm>
            <a:off x="0" y="0"/>
            <a:ext cx="7823043" cy="13715808"/>
          </a:xfrm>
          <a:prstGeom prst="rect">
            <a:avLst/>
          </a:prstGeom>
        </p:spPr>
        <p:txBody>
          <a:bodyPr lIns="91439" tIns="45719" rIns="91439" bIns="45719" anchor="t">
            <a:noAutofit/>
          </a:bodyPr>
          <a:lstStyle/>
          <a:p>
            <a:pP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4">
    <p:bg>
      <p:bgPr>
        <a:solidFill>
          <a:srgbClr val="FFFFFF"/>
        </a:solidFill>
      </p:bgPr>
    </p:bg>
    <p:spTree>
      <p:nvGrpSpPr>
        <p:cNvPr id="1" name=""/>
        <p:cNvGrpSpPr/>
        <p:nvPr/>
      </p:nvGrpSpPr>
      <p:grpSpPr>
        <a:xfrm>
          <a:off x="0" y="0"/>
          <a:ext cx="0" cy="0"/>
          <a:chOff x="0" y="0"/>
          <a:chExt cx="0" cy="0"/>
        </a:xfrm>
      </p:grpSpPr>
      <p:sp>
        <p:nvSpPr>
          <p:cNvPr id="242"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43" name="Image"/>
          <p:cNvSpPr/>
          <p:nvPr>
            <p:ph type="pic" idx="13"/>
          </p:nvPr>
        </p:nvSpPr>
        <p:spPr>
          <a:xfrm>
            <a:off x="0" y="7756921"/>
            <a:ext cx="24383897" cy="5959177"/>
          </a:xfrm>
          <a:prstGeom prst="rect">
            <a:avLst/>
          </a:prstGeom>
        </p:spPr>
        <p:txBody>
          <a:bodyPr lIns="91439" tIns="45719" rIns="91439" bIns="45719" anchor="t">
            <a:noAutofit/>
          </a:bodyPr>
          <a:lstStyle/>
          <a:p>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5">
    <p:bg>
      <p:bgPr>
        <a:solidFill>
          <a:srgbClr val="FFFFFF"/>
        </a:solidFill>
      </p:bgPr>
    </p:bg>
    <p:spTree>
      <p:nvGrpSpPr>
        <p:cNvPr id="1" name=""/>
        <p:cNvGrpSpPr/>
        <p:nvPr/>
      </p:nvGrpSpPr>
      <p:grpSpPr>
        <a:xfrm>
          <a:off x="0" y="0"/>
          <a:ext cx="0" cy="0"/>
          <a:chOff x="0" y="0"/>
          <a:chExt cx="0" cy="0"/>
        </a:xfrm>
      </p:grpSpPr>
      <p:sp>
        <p:nvSpPr>
          <p:cNvPr id="251"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2" name="Image"/>
          <p:cNvSpPr/>
          <p:nvPr>
            <p:ph type="pic" sz="quarter" idx="13"/>
          </p:nvPr>
        </p:nvSpPr>
        <p:spPr>
          <a:xfrm>
            <a:off x="7311231" y="0"/>
            <a:ext cx="8540178" cy="4572000"/>
          </a:xfrm>
          <a:prstGeom prst="rect">
            <a:avLst/>
          </a:prstGeom>
        </p:spPr>
        <p:txBody>
          <a:bodyPr lIns="91439" tIns="45719" rIns="91439" bIns="45719" anchor="t">
            <a:noAutofit/>
          </a:bodyPr>
          <a:lstStyle/>
          <a:p>
            <a:pPr/>
          </a:p>
        </p:txBody>
      </p:sp>
      <p:sp>
        <p:nvSpPr>
          <p:cNvPr id="253" name="Rectangle"/>
          <p:cNvSpPr/>
          <p:nvPr/>
        </p:nvSpPr>
        <p:spPr>
          <a:xfrm>
            <a:off x="15844006" y="0"/>
            <a:ext cx="8539994" cy="4572000"/>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54" name="Rectangle"/>
          <p:cNvSpPr/>
          <p:nvPr/>
        </p:nvSpPr>
        <p:spPr>
          <a:xfrm>
            <a:off x="7311231" y="4572000"/>
            <a:ext cx="8539994" cy="4572000"/>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5" name="Image"/>
          <p:cNvSpPr/>
          <p:nvPr>
            <p:ph type="pic" sz="quarter" idx="14"/>
          </p:nvPr>
        </p:nvSpPr>
        <p:spPr>
          <a:xfrm>
            <a:off x="15843646" y="4572000"/>
            <a:ext cx="8540179" cy="4572000"/>
          </a:xfrm>
          <a:prstGeom prst="rect">
            <a:avLst/>
          </a:prstGeom>
        </p:spPr>
        <p:txBody>
          <a:bodyPr lIns="91439" tIns="45719" rIns="91439" bIns="45719" anchor="t">
            <a:noAutofit/>
          </a:bodyPr>
          <a:lstStyle/>
          <a:p>
            <a:pPr/>
          </a:p>
        </p:txBody>
      </p:sp>
      <p:sp>
        <p:nvSpPr>
          <p:cNvPr id="256" name="Image"/>
          <p:cNvSpPr/>
          <p:nvPr>
            <p:ph type="pic" sz="quarter" idx="15"/>
          </p:nvPr>
        </p:nvSpPr>
        <p:spPr>
          <a:xfrm>
            <a:off x="7311231" y="9144000"/>
            <a:ext cx="8540178" cy="4572000"/>
          </a:xfrm>
          <a:prstGeom prst="rect">
            <a:avLst/>
          </a:prstGeom>
        </p:spPr>
        <p:txBody>
          <a:bodyPr lIns="91439" tIns="45719" rIns="91439" bIns="45719" anchor="t">
            <a:noAutofit/>
          </a:bodyPr>
          <a:lstStyle/>
          <a:p>
            <a:pPr/>
          </a:p>
        </p:txBody>
      </p:sp>
      <p:sp>
        <p:nvSpPr>
          <p:cNvPr id="257" name="Rectangle"/>
          <p:cNvSpPr/>
          <p:nvPr/>
        </p:nvSpPr>
        <p:spPr>
          <a:xfrm>
            <a:off x="15844006" y="9144000"/>
            <a:ext cx="8539994" cy="4572000"/>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65"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3">
    <p:spTree>
      <p:nvGrpSpPr>
        <p:cNvPr id="1" name=""/>
        <p:cNvGrpSpPr/>
        <p:nvPr/>
      </p:nvGrpSpPr>
      <p:grpSpPr>
        <a:xfrm>
          <a:off x="0" y="0"/>
          <a:ext cx="0" cy="0"/>
          <a:chOff x="0" y="0"/>
          <a:chExt cx="0" cy="0"/>
        </a:xfrm>
      </p:grpSpPr>
      <p:sp>
        <p:nvSpPr>
          <p:cNvPr id="2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8" name="Image"/>
          <p:cNvSpPr/>
          <p:nvPr>
            <p:ph type="pic" sz="half" idx="13"/>
          </p:nvPr>
        </p:nvSpPr>
        <p:spPr>
          <a:xfrm>
            <a:off x="9697640" y="0"/>
            <a:ext cx="12146303" cy="6882910"/>
          </a:xfrm>
          <a:prstGeom prst="rect">
            <a:avLst/>
          </a:prstGeom>
        </p:spPr>
        <p:txBody>
          <a:bodyPr lIns="91439" tIns="45719" rIns="91439" bIns="45719" anchor="t">
            <a:noAutofit/>
          </a:bodyPr>
          <a:lstStyle/>
          <a:p>
            <a:pPr/>
          </a:p>
        </p:txBody>
      </p:sp>
      <p:sp>
        <p:nvSpPr>
          <p:cNvPr id="29" name="Image"/>
          <p:cNvSpPr/>
          <p:nvPr>
            <p:ph type="pic" sz="half" idx="14"/>
          </p:nvPr>
        </p:nvSpPr>
        <p:spPr>
          <a:xfrm>
            <a:off x="0" y="6883796"/>
            <a:ext cx="12146303" cy="6832309"/>
          </a:xfrm>
          <a:prstGeom prst="rect">
            <a:avLst/>
          </a:prstGeom>
        </p:spPr>
        <p:txBody>
          <a:bodyPr lIns="91439" tIns="45719" rIns="91439" bIns="45719" anchor="t">
            <a:noAutofit/>
          </a:bodyPr>
          <a:lstStyle/>
          <a:p>
            <a:pPr/>
          </a:p>
        </p:txBody>
      </p:sp>
      <p:sp>
        <p:nvSpPr>
          <p:cNvPr id="30" name="Image"/>
          <p:cNvSpPr/>
          <p:nvPr>
            <p:ph type="pic" sz="quarter" idx="15"/>
          </p:nvPr>
        </p:nvSpPr>
        <p:spPr>
          <a:xfrm>
            <a:off x="20317717" y="6832996"/>
            <a:ext cx="4066227" cy="6882911"/>
          </a:xfrm>
          <a:prstGeom prst="rect">
            <a:avLst/>
          </a:prstGeom>
        </p:spPr>
        <p:txBody>
          <a:bodyPr lIns="91439" tIns="45719" rIns="91439" bIns="45719" anchor="t">
            <a:noAutofit/>
          </a:bodyPr>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4">
    <p:spTree>
      <p:nvGrpSpPr>
        <p:cNvPr id="1" name=""/>
        <p:cNvGrpSpPr/>
        <p:nvPr/>
      </p:nvGrpSpPr>
      <p:grpSpPr>
        <a:xfrm>
          <a:off x="0" y="0"/>
          <a:ext cx="0" cy="0"/>
          <a:chOff x="0" y="0"/>
          <a:chExt cx="0" cy="0"/>
        </a:xfrm>
      </p:grpSpPr>
      <p:sp>
        <p:nvSpPr>
          <p:cNvPr id="3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9" name="Image"/>
          <p:cNvSpPr/>
          <p:nvPr>
            <p:ph type="pic" sz="half" idx="13"/>
          </p:nvPr>
        </p:nvSpPr>
        <p:spPr>
          <a:xfrm>
            <a:off x="1727200" y="3327995"/>
            <a:ext cx="12146303" cy="8126915"/>
          </a:xfrm>
          <a:prstGeom prst="rect">
            <a:avLst/>
          </a:prstGeom>
        </p:spPr>
        <p:txBody>
          <a:bodyPr lIns="91439" tIns="45719" rIns="91439" bIns="45719" anchor="t">
            <a:noAutofit/>
          </a:bodyPr>
          <a:lstStyle/>
          <a:p>
            <a:pPr/>
          </a:p>
        </p:txBody>
      </p:sp>
      <p:sp>
        <p:nvSpPr>
          <p:cNvPr id="40" name="Image"/>
          <p:cNvSpPr/>
          <p:nvPr>
            <p:ph type="pic" sz="quarter" idx="14"/>
          </p:nvPr>
        </p:nvSpPr>
        <p:spPr>
          <a:xfrm>
            <a:off x="15401032" y="1422400"/>
            <a:ext cx="7106685" cy="4795050"/>
          </a:xfrm>
          <a:prstGeom prst="rect">
            <a:avLst/>
          </a:prstGeom>
        </p:spPr>
        <p:txBody>
          <a:bodyPr lIns="91439" tIns="45719" rIns="91439" bIns="45719" anchor="t">
            <a:noAutofit/>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5">
    <p:spTree>
      <p:nvGrpSpPr>
        <p:cNvPr id="1" name=""/>
        <p:cNvGrpSpPr/>
        <p:nvPr/>
      </p:nvGrpSpPr>
      <p:grpSpPr>
        <a:xfrm>
          <a:off x="0" y="0"/>
          <a:ext cx="0" cy="0"/>
          <a:chOff x="0" y="0"/>
          <a:chExt cx="0" cy="0"/>
        </a:xfrm>
      </p:grpSpPr>
      <p:sp>
        <p:nvSpPr>
          <p:cNvPr id="4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9" name="Image"/>
          <p:cNvSpPr/>
          <p:nvPr>
            <p:ph type="pic" idx="13"/>
          </p:nvPr>
        </p:nvSpPr>
        <p:spPr>
          <a:xfrm>
            <a:off x="0" y="0"/>
            <a:ext cx="12184402" cy="13715808"/>
          </a:xfrm>
          <a:prstGeom prst="rect">
            <a:avLst/>
          </a:prstGeom>
        </p:spPr>
        <p:txBody>
          <a:bodyPr lIns="91439" tIns="45719" rIns="91439" bIns="45719" anchor="t">
            <a:noAutofit/>
          </a:bodyPr>
          <a:lstStyle/>
          <a:p>
            <a:pPr/>
          </a:p>
        </p:txBody>
      </p:sp>
      <p:sp>
        <p:nvSpPr>
          <p:cNvPr id="50" name="Image"/>
          <p:cNvSpPr/>
          <p:nvPr>
            <p:ph type="pic" idx="14"/>
          </p:nvPr>
        </p:nvSpPr>
        <p:spPr>
          <a:xfrm>
            <a:off x="12199540" y="0"/>
            <a:ext cx="12184402" cy="13715808"/>
          </a:xfrm>
          <a:prstGeom prst="rect">
            <a:avLst/>
          </a:prstGeom>
        </p:spPr>
        <p:txBody>
          <a:bodyPr lIns="91439" tIns="45719" rIns="91439" bIns="45719" anchor="t">
            <a:noAutofit/>
          </a:bodyPr>
          <a:lstStyle/>
          <a:p>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6">
    <p:spTree>
      <p:nvGrpSpPr>
        <p:cNvPr id="1" name=""/>
        <p:cNvGrpSpPr/>
        <p:nvPr/>
      </p:nvGrpSpPr>
      <p:grpSpPr>
        <a:xfrm>
          <a:off x="0" y="0"/>
          <a:ext cx="0" cy="0"/>
          <a:chOff x="0" y="0"/>
          <a:chExt cx="0" cy="0"/>
        </a:xfrm>
      </p:grpSpPr>
      <p:sp>
        <p:nvSpPr>
          <p:cNvPr id="58"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 name="Image"/>
          <p:cNvSpPr/>
          <p:nvPr>
            <p:ph type="pic" sz="half" idx="13"/>
          </p:nvPr>
        </p:nvSpPr>
        <p:spPr>
          <a:xfrm>
            <a:off x="8280400" y="0"/>
            <a:ext cx="7823043" cy="13715808"/>
          </a:xfrm>
          <a:prstGeom prst="rect">
            <a:avLst/>
          </a:prstGeom>
        </p:spPr>
        <p:txBody>
          <a:bodyPr lIns="91439" tIns="45719" rIns="91439" bIns="45719" anchor="t">
            <a:noAutofit/>
          </a:bodyPr>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7">
    <p:spTree>
      <p:nvGrpSpPr>
        <p:cNvPr id="1" name=""/>
        <p:cNvGrpSpPr/>
        <p:nvPr/>
      </p:nvGrpSpPr>
      <p:grpSpPr>
        <a:xfrm>
          <a:off x="0" y="0"/>
          <a:ext cx="0" cy="0"/>
          <a:chOff x="0" y="0"/>
          <a:chExt cx="0" cy="0"/>
        </a:xfrm>
      </p:grpSpPr>
      <p:sp>
        <p:nvSpPr>
          <p:cNvPr id="6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68" name="Image"/>
          <p:cNvSpPr/>
          <p:nvPr>
            <p:ph type="pic" sz="half" idx="13"/>
          </p:nvPr>
        </p:nvSpPr>
        <p:spPr>
          <a:xfrm>
            <a:off x="8788796" y="6021090"/>
            <a:ext cx="15595246" cy="7694718"/>
          </a:xfrm>
          <a:prstGeom prst="rect">
            <a:avLst/>
          </a:prstGeom>
        </p:spPr>
        <p:txBody>
          <a:bodyPr lIns="91439" tIns="45719" rIns="91439" bIns="45719" anchor="t">
            <a:noAutofit/>
          </a:bodyPr>
          <a:lstStyle/>
          <a:p>
            <a:pPr/>
          </a:p>
        </p:txBody>
      </p:sp>
      <p:sp>
        <p:nvSpPr>
          <p:cNvPr id="69" name="Rectangle"/>
          <p:cNvSpPr/>
          <p:nvPr/>
        </p:nvSpPr>
        <p:spPr>
          <a:xfrm>
            <a:off x="-1" y="0"/>
            <a:ext cx="8795744" cy="13716000"/>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8">
    <p:spTree>
      <p:nvGrpSpPr>
        <p:cNvPr id="1" name=""/>
        <p:cNvGrpSpPr/>
        <p:nvPr/>
      </p:nvGrpSpPr>
      <p:grpSpPr>
        <a:xfrm>
          <a:off x="0" y="0"/>
          <a:ext cx="0" cy="0"/>
          <a:chOff x="0" y="0"/>
          <a:chExt cx="0" cy="0"/>
        </a:xfrm>
      </p:grpSpPr>
      <p:sp>
        <p:nvSpPr>
          <p:cNvPr id="77"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78" name="Image"/>
          <p:cNvSpPr/>
          <p:nvPr>
            <p:ph type="pic" sz="half" idx="13"/>
          </p:nvPr>
        </p:nvSpPr>
        <p:spPr>
          <a:xfrm>
            <a:off x="16560800" y="0"/>
            <a:ext cx="7823043" cy="13715808"/>
          </a:xfrm>
          <a:prstGeom prst="rect">
            <a:avLst/>
          </a:prstGeom>
        </p:spPr>
        <p:txBody>
          <a:bodyPr lIns="91439" tIns="45719" rIns="91439" bIns="45719" anchor="t">
            <a:noAutofit/>
          </a:bodyPr>
          <a:lstStyle/>
          <a:p>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9">
    <p:spTree>
      <p:nvGrpSpPr>
        <p:cNvPr id="1" name=""/>
        <p:cNvGrpSpPr/>
        <p:nvPr/>
      </p:nvGrpSpPr>
      <p:grpSpPr>
        <a:xfrm>
          <a:off x="0" y="0"/>
          <a:ext cx="0" cy="0"/>
          <a:chOff x="0" y="0"/>
          <a:chExt cx="0" cy="0"/>
        </a:xfrm>
      </p:grpSpPr>
      <p:sp>
        <p:nvSpPr>
          <p:cNvPr id="86" name="Rectangle"/>
          <p:cNvSpPr/>
          <p:nvPr/>
        </p:nvSpPr>
        <p:spPr>
          <a:xfrm>
            <a:off x="0" y="0"/>
            <a:ext cx="24384000"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87" name="Image"/>
          <p:cNvSpPr/>
          <p:nvPr>
            <p:ph type="pic" idx="13"/>
          </p:nvPr>
        </p:nvSpPr>
        <p:spPr>
          <a:xfrm>
            <a:off x="4266207" y="1986954"/>
            <a:ext cx="15851428" cy="9741900"/>
          </a:xfrm>
          <a:prstGeom prst="rect">
            <a:avLst/>
          </a:prstGeom>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333333"/>
        </a:solidFill>
      </p:bgPr>
    </p:bg>
    <p:spTree>
      <p:nvGrpSpPr>
        <p:cNvPr id="1" name=""/>
        <p:cNvGrpSpPr/>
        <p:nvPr/>
      </p:nvGrpSpPr>
      <p:grpSpPr>
        <a:xfrm>
          <a:off x="0" y="0"/>
          <a:ext cx="0" cy="0"/>
          <a:chOff x="0" y="0"/>
          <a:chExt cx="0" cy="0"/>
        </a:xfrm>
      </p:grpSpPr>
      <p:sp>
        <p:nvSpPr>
          <p:cNvPr id="2" name="Title Text"/>
          <p:cNvSpPr txBox="1"/>
          <p:nvPr>
            <p:ph type="title"/>
          </p:nvPr>
        </p:nvSpPr>
        <p:spPr>
          <a:xfrm>
            <a:off x="8899456" y="4115469"/>
            <a:ext cx="6585088" cy="12808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Title Text</a:t>
            </a:r>
          </a:p>
        </p:txBody>
      </p:sp>
      <p:sp>
        <p:nvSpPr>
          <p:cNvPr id="3" name="Body Level One…"/>
          <p:cNvSpPr txBox="1"/>
          <p:nvPr>
            <p:ph type="body" idx="1"/>
          </p:nvPr>
        </p:nvSpPr>
        <p:spPr>
          <a:xfrm>
            <a:off x="8899456" y="5501803"/>
            <a:ext cx="6585088" cy="372954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54646" y="9479979"/>
            <a:ext cx="270690" cy="271019"/>
          </a:xfrm>
          <a:prstGeom prst="rect">
            <a:avLst/>
          </a:prstGeom>
          <a:ln w="3175">
            <a:miter lim="400000"/>
          </a:ln>
        </p:spPr>
        <p:txBody>
          <a:bodyPr wrap="none" lIns="30137" tIns="30137" rIns="30137" bIns="30137">
            <a:spAutoFit/>
          </a:bodyPr>
          <a:lstStyle>
            <a:lvl1pPr>
              <a:defRPr b="0" sz="1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1pPr>
      <a:lvl2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2pPr>
      <a:lvl3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3pPr>
      <a:lvl4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4pPr>
      <a:lvl5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5pPr>
      <a:lvl6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6pPr>
      <a:lvl7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7pPr>
      <a:lvl8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8pPr>
      <a:lvl9pPr marL="0" marR="0" indent="0" algn="ctr" defTabSz="821531" rtl="0" latinLnBrk="0">
        <a:lnSpc>
          <a:spcPct val="100000"/>
        </a:lnSpc>
        <a:spcBef>
          <a:spcPts val="0"/>
        </a:spcBef>
        <a:spcAft>
          <a:spcPts val="0"/>
        </a:spcAft>
        <a:buClrTx/>
        <a:buSzTx/>
        <a:buFontTx/>
        <a:buNone/>
        <a:tabLst/>
        <a:defRPr b="0" baseline="0" cap="none" i="0" spc="0" strike="noStrike" sz="6600" u="none">
          <a:solidFill>
            <a:srgbClr val="51405B"/>
          </a:solidFill>
          <a:uFillTx/>
          <a:latin typeface="Montserrat Black"/>
          <a:ea typeface="Montserrat Black"/>
          <a:cs typeface="Montserrat Black"/>
          <a:sym typeface="Montserrat Black"/>
        </a:defRPr>
      </a:lvl9pPr>
    </p:titleStyle>
    <p:bodyStyle>
      <a:lvl1pPr marL="277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1pPr>
      <a:lvl2pPr marL="722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2pPr>
      <a:lvl3pPr marL="1166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3pPr>
      <a:lvl4pPr marL="1611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4pPr>
      <a:lvl5pPr marL="2055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5pPr>
      <a:lvl6pPr marL="2500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6pPr>
      <a:lvl7pPr marL="2944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7pPr>
      <a:lvl8pPr marL="3389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8pPr>
      <a:lvl9pPr marL="3833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rgbClr val="51405B"/>
          </a:solidFill>
          <a:uFillTx/>
          <a:latin typeface="Roboto"/>
          <a:ea typeface="Roboto"/>
          <a:cs typeface="Roboto"/>
          <a:sym typeface="Roboto"/>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chart" Target="../charts/char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27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6170507" y="11787575"/>
            <a:ext cx="12042986" cy="1019418"/>
          </a:xfrm>
          <a:prstGeom prst="rect">
            <a:avLst/>
          </a:prstGeom>
        </p:spPr>
        <p:txBody>
          <a:bodyPr anchor="t"/>
          <a:lstStyle/>
          <a:p>
            <a:pPr lvl="3" marL="0" indent="0" algn="ctr" defTabSz="772239">
              <a:buSzTx/>
              <a:buNone/>
              <a:defRPr sz="1879"/>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77" name="EMBRIO"/>
          <p:cNvSpPr txBox="1"/>
          <p:nvPr/>
        </p:nvSpPr>
        <p:spPr>
          <a:xfrm>
            <a:off x="9628339" y="3087712"/>
            <a:ext cx="5127322"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defRPr b="0" spc="1979" sz="6600">
                <a:solidFill>
                  <a:srgbClr val="51405B"/>
                </a:solidFill>
                <a:latin typeface="Montserrat Light"/>
                <a:ea typeface="Montserrat Light"/>
                <a:cs typeface="Montserrat Light"/>
                <a:sym typeface="Montserrat Light"/>
              </a:defRPr>
            </a:lvl1pPr>
          </a:lstStyle>
          <a:p>
            <a:pPr/>
            <a:r>
              <a:t>EMBRIO</a:t>
            </a:r>
          </a:p>
        </p:txBody>
      </p:sp>
      <p:sp>
        <p:nvSpPr>
          <p:cNvPr id="278" name="Medical &amp; Health"/>
          <p:cNvSpPr txBox="1"/>
          <p:nvPr/>
        </p:nvSpPr>
        <p:spPr>
          <a:xfrm>
            <a:off x="3946486" y="5742012"/>
            <a:ext cx="16491029" cy="2231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14000">
                <a:solidFill>
                  <a:srgbClr val="51405B"/>
                </a:solidFill>
                <a:latin typeface="Montserrat Black"/>
                <a:ea typeface="Montserrat Black"/>
                <a:cs typeface="Montserrat Black"/>
                <a:sym typeface="Montserrat Black"/>
              </a:defRPr>
            </a:lvl1pPr>
          </a:lstStyle>
          <a:p>
            <a:pPr/>
            <a:r>
              <a:t>Medical &amp; Health</a:t>
            </a:r>
          </a:p>
        </p:txBody>
      </p:sp>
      <p:sp>
        <p:nvSpPr>
          <p:cNvPr id="279" name="PRESENTATION TEMPLATE"/>
          <p:cNvSpPr txBox="1"/>
          <p:nvPr/>
        </p:nvSpPr>
        <p:spPr>
          <a:xfrm>
            <a:off x="8788488" y="8409012"/>
            <a:ext cx="6807024" cy="5555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nSpc>
                <a:spcPct val="120000"/>
              </a:lnSpc>
              <a:defRPr b="0" spc="448" sz="3200">
                <a:solidFill>
                  <a:srgbClr val="51405B"/>
                </a:solidFill>
                <a:latin typeface="Montserrat Regular"/>
                <a:ea typeface="Montserrat Regular"/>
                <a:cs typeface="Montserrat Regular"/>
                <a:sym typeface="Montserrat Regular"/>
              </a:defRPr>
            </a:lvl1pPr>
          </a:lstStyle>
          <a:p>
            <a:pPr/>
            <a:r>
              <a:t>PRESENTATION TEMPLATE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41" name="Creativity until the end"/>
          <p:cNvSpPr txBox="1"/>
          <p:nvPr/>
        </p:nvSpPr>
        <p:spPr>
          <a:xfrm>
            <a:off x="1877262" y="31690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51405B"/>
                </a:solidFill>
                <a:latin typeface="Montserrat Black"/>
                <a:ea typeface="Montserrat Black"/>
                <a:cs typeface="Montserrat Black"/>
                <a:sym typeface="Montserrat Black"/>
              </a:defRPr>
            </a:pPr>
            <a:r>
              <a:t>Creativity until the end</a:t>
            </a:r>
          </a:p>
        </p:txBody>
      </p:sp>
      <p:sp>
        <p:nvSpPr>
          <p:cNvPr id="34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6685462" y="7658971"/>
            <a:ext cx="6151476" cy="296420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43" name="Rectangle"/>
          <p:cNvSpPr/>
          <p:nvPr/>
        </p:nvSpPr>
        <p:spPr>
          <a:xfrm>
            <a:off x="1877262" y="2614571"/>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46"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4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742207" y="2969669"/>
            <a:ext cx="7501591"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48" name="Lorem ipsum dolor sit amet."/>
          <p:cNvSpPr txBox="1"/>
          <p:nvPr/>
        </p:nvSpPr>
        <p:spPr>
          <a:xfrm>
            <a:off x="2742207"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51405B"/>
                </a:solidFill>
                <a:latin typeface="Montserrat Black"/>
                <a:ea typeface="Montserrat Black"/>
                <a:cs typeface="Montserrat Black"/>
                <a:sym typeface="Montserrat Black"/>
              </a:defRPr>
            </a:pPr>
            <a:r>
              <a:t>Lorem ipsum dolor sit amet.</a:t>
            </a:r>
          </a:p>
        </p:txBody>
      </p:sp>
      <p:sp>
        <p:nvSpPr>
          <p:cNvPr id="349" name="Lorem ipsum dolor sit amet."/>
          <p:cNvSpPr txBox="1"/>
          <p:nvPr/>
        </p:nvSpPr>
        <p:spPr>
          <a:xfrm>
            <a:off x="13910071"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51405B"/>
                </a:solidFill>
                <a:latin typeface="Montserrat Black"/>
                <a:ea typeface="Montserrat Black"/>
                <a:cs typeface="Montserrat Black"/>
                <a:sym typeface="Montserrat Black"/>
              </a:defRPr>
            </a:pPr>
            <a:r>
              <a:t>Lorem ipsum dolor sit amet.</a:t>
            </a:r>
          </a:p>
        </p:txBody>
      </p:sp>
      <p:sp>
        <p:nvSpPr>
          <p:cNvPr id="350" name="Rectangle"/>
          <p:cNvSpPr/>
          <p:nvPr/>
        </p:nvSpPr>
        <p:spPr>
          <a:xfrm>
            <a:off x="2742207" y="1623971"/>
            <a:ext cx="2447609"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5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3910071" y="2969669"/>
            <a:ext cx="7501592"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3"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54"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55" name="Lorem ipsum dolor sit amet, consectetur adipiscing elit, sed do eiusmod tempor incididunt ut labore et dolore magna aliqua."/>
          <p:cNvSpPr txBox="1"/>
          <p:nvPr/>
        </p:nvSpPr>
        <p:spPr>
          <a:xfrm>
            <a:off x="6865497" y="7051133"/>
            <a:ext cx="4300199" cy="178208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56" name="Lorem ipsum dolor…"/>
          <p:cNvSpPr txBox="1"/>
          <p:nvPr/>
        </p:nvSpPr>
        <p:spPr>
          <a:xfrm>
            <a:off x="6840097" y="5642533"/>
            <a:ext cx="4489210"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57" name="Lorem ipsum dolor sit amet, consectetur adipiscing elit, sed do eiusmod tempor incididunt ut labore et dolore magna aliqua."/>
          <p:cNvSpPr txBox="1"/>
          <p:nvPr/>
        </p:nvSpPr>
        <p:spPr>
          <a:xfrm>
            <a:off x="17685897" y="7051223"/>
            <a:ext cx="4300199" cy="178190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58" name="Lorem ipsum dolor…"/>
          <p:cNvSpPr txBox="1"/>
          <p:nvPr/>
        </p:nvSpPr>
        <p:spPr>
          <a:xfrm>
            <a:off x="17660497" y="5642623"/>
            <a:ext cx="4489210" cy="146141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59" name="Rectangle"/>
          <p:cNvSpPr/>
          <p:nvPr/>
        </p:nvSpPr>
        <p:spPr>
          <a:xfrm>
            <a:off x="6840097" y="5070403"/>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62" name="Rectangle"/>
          <p:cNvSpPr/>
          <p:nvPr/>
        </p:nvSpPr>
        <p:spPr>
          <a:xfrm>
            <a:off x="0" y="0"/>
            <a:ext cx="5740835" cy="13716000"/>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63" name="Break Slide"/>
          <p:cNvSpPr txBox="1"/>
          <p:nvPr/>
        </p:nvSpPr>
        <p:spPr>
          <a:xfrm>
            <a:off x="2390780" y="8529997"/>
            <a:ext cx="505747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Break Slide</a:t>
            </a:r>
          </a:p>
        </p:txBody>
      </p:sp>
      <p:sp>
        <p:nvSpPr>
          <p:cNvPr id="364" name="01."/>
          <p:cNvSpPr txBox="1"/>
          <p:nvPr/>
        </p:nvSpPr>
        <p:spPr>
          <a:xfrm>
            <a:off x="2390780" y="6707107"/>
            <a:ext cx="5740836"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sz="14000">
                <a:solidFill>
                  <a:srgbClr val="51405B"/>
                </a:solidFill>
                <a:latin typeface="+mj-lt"/>
                <a:ea typeface="+mj-ea"/>
                <a:cs typeface="+mj-cs"/>
                <a:sym typeface="Poppins Bold"/>
              </a:defRPr>
            </a:lvl1pPr>
          </a:lstStyle>
          <a:p>
            <a:pPr/>
            <a:r>
              <a:t>01.</a:t>
            </a:r>
          </a:p>
        </p:txBody>
      </p:sp>
      <p:sp>
        <p:nvSpPr>
          <p:cNvPr id="365" name="Lorem ipsum dolor sit amet, consectetur adipiscing elit, sed do eiusmod tempor incididunt ut labore et dolore magna aliqua. Ut enim ad minim veniam, quis nostrud exercitation."/>
          <p:cNvSpPr txBox="1"/>
          <p:nvPr/>
        </p:nvSpPr>
        <p:spPr>
          <a:xfrm>
            <a:off x="2390780" y="10478682"/>
            <a:ext cx="5868289" cy="17922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6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6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370" name="Lorem ipsum dolor sit amet, consectetur adipiscing elit, sed do eiusmod tempor incididunt ut labore et dolore magna aliqua."/>
          <p:cNvSpPr txBox="1"/>
          <p:nvPr/>
        </p:nvSpPr>
        <p:spPr>
          <a:xfrm>
            <a:off x="795804" y="5283010"/>
            <a:ext cx="4300199" cy="175628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71" name="Lorem ipsum dolor…"/>
          <p:cNvSpPr txBox="1"/>
          <p:nvPr/>
        </p:nvSpPr>
        <p:spPr>
          <a:xfrm>
            <a:off x="7704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72" name="Lorem ipsum dolor sit amet, consectetur adipiscing elit, sed do eiusmod tempor incididunt ut labore et dolore magna aliqua."/>
          <p:cNvSpPr txBox="1"/>
          <p:nvPr/>
        </p:nvSpPr>
        <p:spPr>
          <a:xfrm>
            <a:off x="8951211"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73" name="Lorem ipsum dolor…"/>
          <p:cNvSpPr txBox="1"/>
          <p:nvPr/>
        </p:nvSpPr>
        <p:spPr>
          <a:xfrm>
            <a:off x="89492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74" name="Lorem ipsum dolor sit amet, consectetur adipiscing elit, sed do eiusmod tempor incididunt ut labore et dolore magna aliqua."/>
          <p:cNvSpPr txBox="1"/>
          <p:nvPr/>
        </p:nvSpPr>
        <p:spPr>
          <a:xfrm>
            <a:off x="17130013"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75" name="Lorem ipsum dolor…"/>
          <p:cNvSpPr txBox="1"/>
          <p:nvPr/>
        </p:nvSpPr>
        <p:spPr>
          <a:xfrm>
            <a:off x="17128005"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78"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79" name="Lorem ipsum dolor…"/>
          <p:cNvSpPr txBox="1"/>
          <p:nvPr/>
        </p:nvSpPr>
        <p:spPr>
          <a:xfrm>
            <a:off x="5769985" y="3339949"/>
            <a:ext cx="4489211" cy="1270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380" name="Lorem ipsum dolor sit amet, consectetur adipiscing elit, sed do eiusmod tempor incididunt ut labore et dolore magna aliqua.…"/>
          <p:cNvSpPr txBox="1"/>
          <p:nvPr/>
        </p:nvSpPr>
        <p:spPr>
          <a:xfrm>
            <a:off x="14220102" y="7918487"/>
            <a:ext cx="4300199" cy="36912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a:t>
            </a:r>
          </a:p>
        </p:txBody>
      </p:sp>
      <p:sp>
        <p:nvSpPr>
          <p:cNvPr id="381" name="Square"/>
          <p:cNvSpPr/>
          <p:nvPr/>
        </p:nvSpPr>
        <p:spPr>
          <a:xfrm>
            <a:off x="11557692" y="622628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82" name="1."/>
          <p:cNvSpPr txBox="1"/>
          <p:nvPr/>
        </p:nvSpPr>
        <p:spPr>
          <a:xfrm>
            <a:off x="12051971" y="6566596"/>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1.</a:t>
            </a:r>
          </a:p>
        </p:txBody>
      </p:sp>
      <p:sp>
        <p:nvSpPr>
          <p:cNvPr id="383" name="Rectangle"/>
          <p:cNvSpPr/>
          <p:nvPr/>
        </p:nvSpPr>
        <p:spPr>
          <a:xfrm>
            <a:off x="5769985" y="2765539"/>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86"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87"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388"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389" name="Services"/>
          <p:cNvSpPr txBox="1"/>
          <p:nvPr/>
        </p:nvSpPr>
        <p:spPr>
          <a:xfrm>
            <a:off x="1298804" y="1136607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Services</a:t>
            </a:r>
          </a:p>
        </p:txBody>
      </p:sp>
      <p:sp>
        <p:nvSpPr>
          <p:cNvPr id="390" name="Lorem ipsum dolor…"/>
          <p:cNvSpPr txBox="1"/>
          <p:nvPr/>
        </p:nvSpPr>
        <p:spPr>
          <a:xfrm>
            <a:off x="11550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1" name="Square"/>
          <p:cNvSpPr/>
          <p:nvPr/>
        </p:nvSpPr>
        <p:spPr>
          <a:xfrm rot="18900000">
            <a:off x="241300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2" name="Lorem ipsum dolor…"/>
          <p:cNvSpPr txBox="1"/>
          <p:nvPr/>
        </p:nvSpPr>
        <p:spPr>
          <a:xfrm>
            <a:off x="72637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3" name="Lorem ipsum dolor…"/>
          <p:cNvSpPr txBox="1"/>
          <p:nvPr/>
        </p:nvSpPr>
        <p:spPr>
          <a:xfrm>
            <a:off x="133724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4" name="Lorem ipsum dolor…"/>
          <p:cNvSpPr txBox="1"/>
          <p:nvPr/>
        </p:nvSpPr>
        <p:spPr>
          <a:xfrm>
            <a:off x="194811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5"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608519" y="10841308"/>
            <a:ext cx="8886982" cy="21385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96" name="Shape 5080"/>
          <p:cNvSpPr/>
          <p:nvPr/>
        </p:nvSpPr>
        <p:spPr>
          <a:xfrm>
            <a:off x="2771181" y="1677657"/>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397" name="Square"/>
          <p:cNvSpPr/>
          <p:nvPr/>
        </p:nvSpPr>
        <p:spPr>
          <a:xfrm rot="18900000">
            <a:off x="8515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8" name="Square"/>
          <p:cNvSpPr/>
          <p:nvPr/>
        </p:nvSpPr>
        <p:spPr>
          <a:xfrm rot="18900000">
            <a:off x="14611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9" name="Square"/>
          <p:cNvSpPr/>
          <p:nvPr/>
        </p:nvSpPr>
        <p:spPr>
          <a:xfrm rot="18900000">
            <a:off x="207200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0" name="Shape 5079"/>
          <p:cNvSpPr/>
          <p:nvPr/>
        </p:nvSpPr>
        <p:spPr>
          <a:xfrm>
            <a:off x="14966950" y="1675883"/>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1" name="Shape 5116"/>
          <p:cNvSpPr/>
          <p:nvPr/>
        </p:nvSpPr>
        <p:spPr>
          <a:xfrm>
            <a:off x="21109362" y="1624702"/>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2" name="Shape 5075"/>
          <p:cNvSpPr/>
          <p:nvPr/>
        </p:nvSpPr>
        <p:spPr>
          <a:xfrm>
            <a:off x="8904662" y="1654420"/>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3">
              <a:hueOff val="6188314"/>
              <a:satOff val="-28207"/>
              <a:lumOff val="-6349"/>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05" name="Services"/>
          <p:cNvSpPr txBox="1"/>
          <p:nvPr/>
        </p:nvSpPr>
        <p:spPr>
          <a:xfrm>
            <a:off x="3172662" y="816499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Services</a:t>
            </a:r>
          </a:p>
        </p:txBody>
      </p:sp>
      <p:sp>
        <p:nvSpPr>
          <p:cNvPr id="406" name="Rectangle"/>
          <p:cNvSpPr/>
          <p:nvPr/>
        </p:nvSpPr>
        <p:spPr>
          <a:xfrm>
            <a:off x="11533311" y="4800359"/>
            <a:ext cx="7252641" cy="4115283"/>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7" name="Lorem ipsum dolor…"/>
          <p:cNvSpPr txBox="1"/>
          <p:nvPr/>
        </p:nvSpPr>
        <p:spPr>
          <a:xfrm>
            <a:off x="13141504" y="52916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08" name="Lorem ipsum dolor sit amet, consectetur adipiscing elit, sed do eiusmod tempor incididunt ut labore et dolore magna aliqua."/>
          <p:cNvSpPr txBox="1"/>
          <p:nvPr/>
        </p:nvSpPr>
        <p:spPr>
          <a:xfrm>
            <a:off x="13141504" y="6698029"/>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09" name="Square"/>
          <p:cNvSpPr/>
          <p:nvPr/>
        </p:nvSpPr>
        <p:spPr>
          <a:xfrm>
            <a:off x="10972800" y="6223000"/>
            <a:ext cx="1270000"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0" name="Shape 5075"/>
          <p:cNvSpPr/>
          <p:nvPr/>
        </p:nvSpPr>
        <p:spPr>
          <a:xfrm>
            <a:off x="11362112" y="66163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2">
              <a:hueOff val="4009704"/>
              <a:satOff val="-61068"/>
              <a:lumOff val="1701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1" name="Rectangle"/>
          <p:cNvSpPr/>
          <p:nvPr/>
        </p:nvSpPr>
        <p:spPr>
          <a:xfrm>
            <a:off x="6961311" y="347533"/>
            <a:ext cx="7252641" cy="4115282"/>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2" name="Lorem ipsum dolor…"/>
          <p:cNvSpPr txBox="1"/>
          <p:nvPr/>
        </p:nvSpPr>
        <p:spPr>
          <a:xfrm>
            <a:off x="8569505" y="838788"/>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13" name="Lorem ipsum dolor sit amet, consectetur adipiscing elit, sed do eiusmod tempor incididunt ut labore et dolore magna aliqua."/>
          <p:cNvSpPr txBox="1"/>
          <p:nvPr/>
        </p:nvSpPr>
        <p:spPr>
          <a:xfrm>
            <a:off x="8569505" y="2245202"/>
            <a:ext cx="4662943" cy="1659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14" name="Square"/>
          <p:cNvSpPr/>
          <p:nvPr/>
        </p:nvSpPr>
        <p:spPr>
          <a:xfrm>
            <a:off x="6400800" y="1770173"/>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5" name="Shape 5080"/>
          <p:cNvSpPr/>
          <p:nvPr/>
        </p:nvSpPr>
        <p:spPr>
          <a:xfrm>
            <a:off x="6758981" y="2186732"/>
            <a:ext cx="553637"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2">
              <a:hueOff val="4009704"/>
              <a:satOff val="-61068"/>
              <a:lumOff val="1701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6" name="Rectangle"/>
          <p:cNvSpPr/>
          <p:nvPr/>
        </p:nvSpPr>
        <p:spPr>
          <a:xfrm>
            <a:off x="16638711" y="9253185"/>
            <a:ext cx="7252641" cy="4115282"/>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7" name="Square"/>
          <p:cNvSpPr/>
          <p:nvPr/>
        </p:nvSpPr>
        <p:spPr>
          <a:xfrm>
            <a:off x="16078200" y="10675825"/>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8" name="Shape 5079"/>
          <p:cNvSpPr/>
          <p:nvPr/>
        </p:nvSpPr>
        <p:spPr>
          <a:xfrm>
            <a:off x="16433800" y="11090611"/>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2">
              <a:hueOff val="4009704"/>
              <a:satOff val="-61068"/>
              <a:lumOff val="17015"/>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9" name="Lorem ipsum dolor…"/>
          <p:cNvSpPr txBox="1"/>
          <p:nvPr/>
        </p:nvSpPr>
        <p:spPr>
          <a:xfrm>
            <a:off x="18246904" y="9744440"/>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20" name="Lorem ipsum dolor sit amet, consectetur adipiscing elit, sed do eiusmod tempor incididunt ut labore et dolore magna aliqua."/>
          <p:cNvSpPr txBox="1"/>
          <p:nvPr/>
        </p:nvSpPr>
        <p:spPr>
          <a:xfrm>
            <a:off x="18246904" y="11150855"/>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2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3172662" y="9416966"/>
            <a:ext cx="6151476" cy="29182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22" name="Rectangle"/>
          <p:cNvSpPr/>
          <p:nvPr/>
        </p:nvSpPr>
        <p:spPr>
          <a:xfrm>
            <a:off x="3172662" y="7856152"/>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25" name="Lorem ipsum dolor…"/>
          <p:cNvSpPr txBox="1"/>
          <p:nvPr/>
        </p:nvSpPr>
        <p:spPr>
          <a:xfrm>
            <a:off x="17588479" y="3158014"/>
            <a:ext cx="4662943"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26" name="Lorem ipsum dolor sit amet, consectetur adipiscing elit, sed do eiusmod tempor incididunt ut labore et dolore magna aliqua. Ut enim ad minim veniam."/>
          <p:cNvSpPr txBox="1"/>
          <p:nvPr/>
        </p:nvSpPr>
        <p:spPr>
          <a:xfrm>
            <a:off x="17588479" y="46914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27" name="Square"/>
          <p:cNvSpPr/>
          <p:nvPr/>
        </p:nvSpPr>
        <p:spPr>
          <a:xfrm>
            <a:off x="15419775"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28" name="Lorem ipsum dolor…"/>
          <p:cNvSpPr txBox="1"/>
          <p:nvPr/>
        </p:nvSpPr>
        <p:spPr>
          <a:xfrm>
            <a:off x="17588479" y="76792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29" name="Lorem ipsum dolor sit amet, consectetur adipiscing elit, sed do eiusmod tempor incididunt ut labore et dolore magna aliqua. Ut enim ad minim veniam."/>
          <p:cNvSpPr txBox="1"/>
          <p:nvPr/>
        </p:nvSpPr>
        <p:spPr>
          <a:xfrm>
            <a:off x="17588479" y="92126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0" name="Square"/>
          <p:cNvSpPr/>
          <p:nvPr/>
        </p:nvSpPr>
        <p:spPr>
          <a:xfrm>
            <a:off x="15419775"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1" name="Lorem ipsum dolor…"/>
          <p:cNvSpPr txBox="1"/>
          <p:nvPr/>
        </p:nvSpPr>
        <p:spPr>
          <a:xfrm>
            <a:off x="2132579" y="3158014"/>
            <a:ext cx="4662942"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r">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32" name="Lorem ipsum dolor sit amet, consectetur adipiscing elit, sed do eiusmod tempor incididunt ut labore et dolore magna aliqua. Ut enim ad minim veniam."/>
          <p:cNvSpPr txBox="1"/>
          <p:nvPr/>
        </p:nvSpPr>
        <p:spPr>
          <a:xfrm>
            <a:off x="2132579" y="46914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3" name="Square"/>
          <p:cNvSpPr/>
          <p:nvPr/>
        </p:nvSpPr>
        <p:spPr>
          <a:xfrm>
            <a:off x="7647374"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4" name="Shape 5080"/>
          <p:cNvSpPr/>
          <p:nvPr/>
        </p:nvSpPr>
        <p:spPr>
          <a:xfrm>
            <a:off x="8005555" y="4378959"/>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5" name="Lorem ipsum dolor…"/>
          <p:cNvSpPr txBox="1"/>
          <p:nvPr/>
        </p:nvSpPr>
        <p:spPr>
          <a:xfrm>
            <a:off x="2132579" y="7679214"/>
            <a:ext cx="4662942"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r">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36" name="Lorem ipsum dolor sit amet, consectetur adipiscing elit, sed do eiusmod tempor incididunt ut labore et dolore magna aliqua. Ut enim ad minim veniam."/>
          <p:cNvSpPr txBox="1"/>
          <p:nvPr/>
        </p:nvSpPr>
        <p:spPr>
          <a:xfrm>
            <a:off x="2132579" y="92126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7" name="Square"/>
          <p:cNvSpPr/>
          <p:nvPr/>
        </p:nvSpPr>
        <p:spPr>
          <a:xfrm>
            <a:off x="7647374"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8" name="Shape 5079"/>
          <p:cNvSpPr/>
          <p:nvPr/>
        </p:nvSpPr>
        <p:spPr>
          <a:xfrm>
            <a:off x="15775373" y="4377185"/>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9" name="Shape 5116"/>
          <p:cNvSpPr/>
          <p:nvPr/>
        </p:nvSpPr>
        <p:spPr>
          <a:xfrm>
            <a:off x="15809087" y="8847204"/>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40" name="Shape 5075"/>
          <p:cNvSpPr/>
          <p:nvPr/>
        </p:nvSpPr>
        <p:spPr>
          <a:xfrm>
            <a:off x="8036686" y="88769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Break Slide"/>
          <p:cNvSpPr txBox="1"/>
          <p:nvPr/>
        </p:nvSpPr>
        <p:spPr>
          <a:xfrm>
            <a:off x="9490174" y="6752264"/>
            <a:ext cx="540365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FFFFFF"/>
                </a:solidFill>
                <a:latin typeface="Montserrat Black"/>
                <a:ea typeface="Montserrat Black"/>
                <a:cs typeface="Montserrat Black"/>
                <a:sym typeface="Montserrat Black"/>
              </a:defRPr>
            </a:lvl1pPr>
          </a:lstStyle>
          <a:p>
            <a:pPr/>
            <a:r>
              <a:t>Break Slide</a:t>
            </a:r>
          </a:p>
        </p:txBody>
      </p:sp>
      <p:sp>
        <p:nvSpPr>
          <p:cNvPr id="443" name="02."/>
          <p:cNvSpPr txBox="1"/>
          <p:nvPr/>
        </p:nvSpPr>
        <p:spPr>
          <a:xfrm>
            <a:off x="9321582" y="4415025"/>
            <a:ext cx="5740836" cy="254946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defRPr b="0" sz="14000">
                <a:solidFill>
                  <a:srgbClr val="FFFFFF"/>
                </a:solidFill>
                <a:latin typeface="+mj-lt"/>
                <a:ea typeface="+mj-ea"/>
                <a:cs typeface="+mj-cs"/>
                <a:sym typeface="Poppins Bold"/>
              </a:defRPr>
            </a:lvl1pPr>
          </a:lstStyle>
          <a:p>
            <a:pPr/>
            <a:r>
              <a:t>02.</a:t>
            </a:r>
          </a:p>
        </p:txBody>
      </p:sp>
      <p:sp>
        <p:nvSpPr>
          <p:cNvPr id="444" name="Lorem ipsum dolor sit amet, consectetur adipiscing elit, sed do eiusmod tempor incididunt ut labore et dolore magna aliqua. Ut enim ad minim veniam, quis nostrud exercitation."/>
          <p:cNvSpPr txBox="1"/>
          <p:nvPr/>
        </p:nvSpPr>
        <p:spPr>
          <a:xfrm>
            <a:off x="9257855" y="8186599"/>
            <a:ext cx="5868290" cy="11143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06516">
              <a:lnSpc>
                <a:spcPct val="120000"/>
              </a:lnSpc>
              <a:defRPr b="0" sz="172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AB87"/>
        </a:solidFill>
      </p:bgPr>
    </p:bg>
    <p:spTree>
      <p:nvGrpSpPr>
        <p:cNvPr id="1" name=""/>
        <p:cNvGrpSpPr/>
        <p:nvPr/>
      </p:nvGrpSpPr>
      <p:grpSpPr>
        <a:xfrm>
          <a:off x="0" y="0"/>
          <a:ext cx="0" cy="0"/>
          <a:chOff x="0" y="0"/>
          <a:chExt cx="0" cy="0"/>
        </a:xfrm>
      </p:grpSpPr>
      <p:pic>
        <p:nvPicPr>
          <p:cNvPr id="281"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82"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283"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28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1496907" y="2624699"/>
            <a:ext cx="6151476" cy="2938677"/>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85" name="Welcome message…"/>
          <p:cNvSpPr txBox="1"/>
          <p:nvPr/>
        </p:nvSpPr>
        <p:spPr>
          <a:xfrm>
            <a:off x="15138641" y="9227470"/>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51405B"/>
                </a:solidFill>
                <a:latin typeface="Montserrat Black"/>
                <a:ea typeface="Montserrat Black"/>
                <a:cs typeface="Montserrat Black"/>
                <a:sym typeface="Montserrat Black"/>
              </a:defRPr>
            </a:pPr>
            <a:r>
              <a:t>Welcome message </a:t>
            </a:r>
          </a:p>
          <a:p>
            <a:pPr lvl="3" indent="0" algn="l" defTabSz="640794">
              <a:defRPr b="0" sz="5148">
                <a:solidFill>
                  <a:srgbClr val="51405B"/>
                </a:solidFill>
                <a:latin typeface="Montserrat Black"/>
                <a:ea typeface="Montserrat Black"/>
                <a:cs typeface="Montserrat Black"/>
                <a:sym typeface="Montserrat Black"/>
              </a:defRPr>
            </a:pPr>
            <a:r>
              <a:t>will be here </a:t>
            </a:r>
          </a:p>
        </p:txBody>
      </p:sp>
      <p:sp>
        <p:nvSpPr>
          <p:cNvPr id="286" name="Lorem ipsum dolor sit amet, consectetur adipiscing elit, sed do eiusmod tempor."/>
          <p:cNvSpPr txBox="1"/>
          <p:nvPr/>
        </p:nvSpPr>
        <p:spPr>
          <a:xfrm>
            <a:off x="1496907" y="1405498"/>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rgbClr val="51405B"/>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87" name="Rectangle"/>
          <p:cNvSpPr/>
          <p:nvPr/>
        </p:nvSpPr>
        <p:spPr>
          <a:xfrm>
            <a:off x="15138641" y="8707546"/>
            <a:ext cx="2447609" cy="243941"/>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47" name="Lorem ipsum dolor sit amet, consectetur adipiscing elit, sed do eiusmod tempor incididunt ut labore et dolore magna aliqua. Ut enim ad minim veniam.…"/>
          <p:cNvSpPr txBox="1"/>
          <p:nvPr/>
        </p:nvSpPr>
        <p:spPr>
          <a:xfrm>
            <a:off x="18449993" y="5725938"/>
            <a:ext cx="4662942" cy="36875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48" name="Lorem ipsum dolor…"/>
          <p:cNvSpPr txBox="1"/>
          <p:nvPr/>
        </p:nvSpPr>
        <p:spPr>
          <a:xfrm>
            <a:off x="5061903" y="6847557"/>
            <a:ext cx="4151172" cy="144427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05100">
              <a:lnSpc>
                <a:spcPct val="120000"/>
              </a:lnSpc>
              <a:defRPr b="0" sz="3136">
                <a:solidFill>
                  <a:srgbClr val="FFFFFF"/>
                </a:solidFill>
                <a:latin typeface="Montserrat Black"/>
                <a:ea typeface="Montserrat Black"/>
                <a:cs typeface="Montserrat Black"/>
                <a:sym typeface="Montserrat Black"/>
              </a:defRPr>
            </a:pPr>
            <a:r>
              <a:t>Lorem ipsum dolor</a:t>
            </a:r>
          </a:p>
          <a:p>
            <a:pPr lvl="3" indent="0" algn="l" defTabSz="805100">
              <a:lnSpc>
                <a:spcPct val="120000"/>
              </a:lnSpc>
              <a:defRPr b="0" sz="3136">
                <a:solidFill>
                  <a:srgbClr val="FFFFFF"/>
                </a:solidFill>
                <a:latin typeface="Montserrat Black"/>
                <a:ea typeface="Montserrat Black"/>
                <a:cs typeface="Montserrat Black"/>
                <a:sym typeface="Montserrat Black"/>
              </a:defRPr>
            </a:pPr>
            <a:r>
              <a:t>sit amet</a:t>
            </a:r>
          </a:p>
        </p:txBody>
      </p:sp>
      <p:sp>
        <p:nvSpPr>
          <p:cNvPr id="449" name="Our Designer"/>
          <p:cNvSpPr txBox="1"/>
          <p:nvPr/>
        </p:nvSpPr>
        <p:spPr>
          <a:xfrm>
            <a:off x="1446076" y="11352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Designer</a:t>
            </a:r>
          </a:p>
        </p:txBody>
      </p:sp>
      <p:sp>
        <p:nvSpPr>
          <p:cNvPr id="450" name="Square"/>
          <p:cNvSpPr/>
          <p:nvPr/>
        </p:nvSpPr>
        <p:spPr>
          <a:xfrm>
            <a:off x="15622975" y="8718512"/>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1" name="Square"/>
          <p:cNvSpPr/>
          <p:nvPr/>
        </p:nvSpPr>
        <p:spPr>
          <a:xfrm>
            <a:off x="15622975" y="692977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2" name="Square"/>
          <p:cNvSpPr/>
          <p:nvPr/>
        </p:nvSpPr>
        <p:spPr>
          <a:xfrm>
            <a:off x="15622975" y="51512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3" name="Shape"/>
          <p:cNvSpPr/>
          <p:nvPr/>
        </p:nvSpPr>
        <p:spPr>
          <a:xfrm>
            <a:off x="16124814" y="55332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4" name="Shape"/>
          <p:cNvSpPr/>
          <p:nvPr/>
        </p:nvSpPr>
        <p:spPr>
          <a:xfrm>
            <a:off x="16060982" y="9165276"/>
            <a:ext cx="393987"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5" name="Shape"/>
          <p:cNvSpPr/>
          <p:nvPr/>
        </p:nvSpPr>
        <p:spPr>
          <a:xfrm>
            <a:off x="16026240" y="7376538"/>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5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076340" y="1100742"/>
            <a:ext cx="8886983" cy="218664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57" name="Rectangle"/>
          <p:cNvSpPr/>
          <p:nvPr/>
        </p:nvSpPr>
        <p:spPr>
          <a:xfrm>
            <a:off x="1420676" y="776649"/>
            <a:ext cx="2447609"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60" name="Lorem ipsum dolor sit amet, consectetur adipiscing elit, sed do eiusmod tempor incididunt ut labore et dolore magna aliqua.…"/>
          <p:cNvSpPr txBox="1"/>
          <p:nvPr/>
        </p:nvSpPr>
        <p:spPr>
          <a:xfrm>
            <a:off x="16722793" y="2784648"/>
            <a:ext cx="5871010" cy="449882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Lorem ipsum dolor sit amet, consectetur adipiscing elit, sed do eiusmod tempor incididunt ut labore et dolore magna aliqua.</a:t>
            </a:r>
          </a:p>
        </p:txBody>
      </p:sp>
      <p:sp>
        <p:nvSpPr>
          <p:cNvPr id="461" name="Lorem ipsum dolor sit amet"/>
          <p:cNvSpPr txBox="1"/>
          <p:nvPr/>
        </p:nvSpPr>
        <p:spPr>
          <a:xfrm>
            <a:off x="16724017" y="1830187"/>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 sit amet</a:t>
            </a:r>
          </a:p>
        </p:txBody>
      </p:sp>
      <p:sp>
        <p:nvSpPr>
          <p:cNvPr id="462" name="Our Designer"/>
          <p:cNvSpPr txBox="1"/>
          <p:nvPr/>
        </p:nvSpPr>
        <p:spPr>
          <a:xfrm>
            <a:off x="17422676" y="107110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Designer</a:t>
            </a:r>
          </a:p>
        </p:txBody>
      </p:sp>
      <p:sp>
        <p:nvSpPr>
          <p:cNvPr id="463" name="Square"/>
          <p:cNvSpPr/>
          <p:nvPr/>
        </p:nvSpPr>
        <p:spPr>
          <a:xfrm>
            <a:off x="145307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4" name="Square"/>
          <p:cNvSpPr/>
          <p:nvPr/>
        </p:nvSpPr>
        <p:spPr>
          <a:xfrm>
            <a:off x="127273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5" name="Square"/>
          <p:cNvSpPr/>
          <p:nvPr/>
        </p:nvSpPr>
        <p:spPr>
          <a:xfrm>
            <a:off x="109239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6" name="Shape"/>
          <p:cNvSpPr/>
          <p:nvPr/>
        </p:nvSpPr>
        <p:spPr>
          <a:xfrm>
            <a:off x="11425814" y="92416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7" name="Shape"/>
          <p:cNvSpPr/>
          <p:nvPr/>
        </p:nvSpPr>
        <p:spPr>
          <a:xfrm>
            <a:off x="14968782" y="9306442"/>
            <a:ext cx="393987"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8" name="Shape"/>
          <p:cNvSpPr/>
          <p:nvPr/>
        </p:nvSpPr>
        <p:spPr>
          <a:xfrm>
            <a:off x="13130640" y="9306442"/>
            <a:ext cx="463470"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69"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28740" y="10701848"/>
            <a:ext cx="8886983" cy="21360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70" name="Rectangle"/>
          <p:cNvSpPr/>
          <p:nvPr/>
        </p:nvSpPr>
        <p:spPr>
          <a:xfrm>
            <a:off x="17422676" y="10377848"/>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2"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73"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74"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475"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476" name="Lorem ipsum dolor sit amet, consectetur adipiscing elit, sed do eiusmod tempor incididunt ut labore et dolore magna aliqua."/>
          <p:cNvSpPr txBox="1"/>
          <p:nvPr/>
        </p:nvSpPr>
        <p:spPr>
          <a:xfrm>
            <a:off x="953099" y="9289715"/>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77" name="Lorem ipsum dolor sit amet"/>
          <p:cNvSpPr txBox="1"/>
          <p:nvPr/>
        </p:nvSpPr>
        <p:spPr>
          <a:xfrm>
            <a:off x="954324" y="8335254"/>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 sit amet</a:t>
            </a:r>
          </a:p>
        </p:txBody>
      </p:sp>
      <p:sp>
        <p:nvSpPr>
          <p:cNvPr id="478" name="Lorem ipsum dolor sit amet, consectetur adipiscing elit, sed do eiusmod tempor incididunt ut labore et dolore magna aliqua."/>
          <p:cNvSpPr txBox="1"/>
          <p:nvPr/>
        </p:nvSpPr>
        <p:spPr>
          <a:xfrm>
            <a:off x="17691698" y="2624696"/>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79" name="Lorem ipsum dolor sit amet"/>
          <p:cNvSpPr txBox="1"/>
          <p:nvPr/>
        </p:nvSpPr>
        <p:spPr>
          <a:xfrm>
            <a:off x="17692923" y="1670235"/>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 sit amet</a:t>
            </a:r>
          </a:p>
        </p:txBody>
      </p:sp>
      <p:sp>
        <p:nvSpPr>
          <p:cNvPr id="480" name="Lorem ipsum dolor sit amet, consectetur adipiscing elit, sed do eiusmod tempor incididunt ut labore et dolore magna aliqua."/>
          <p:cNvSpPr txBox="1"/>
          <p:nvPr/>
        </p:nvSpPr>
        <p:spPr>
          <a:xfrm>
            <a:off x="19114098" y="7551006"/>
            <a:ext cx="3918187"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81" name="Lorem ipsum dolor…"/>
          <p:cNvSpPr txBox="1"/>
          <p:nvPr/>
        </p:nvSpPr>
        <p:spPr>
          <a:xfrm>
            <a:off x="19114098" y="6121486"/>
            <a:ext cx="4469962" cy="148823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82" name="Lorem ipsum dolor sit amet, consectetur adipiscing elit, sed do eiusmod tempor incididunt ut labore et dolore magna aliqua."/>
          <p:cNvSpPr txBox="1"/>
          <p:nvPr/>
        </p:nvSpPr>
        <p:spPr>
          <a:xfrm>
            <a:off x="6138883" y="2774534"/>
            <a:ext cx="3918187" cy="1703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483" name="Lorem ipsum dolor…"/>
          <p:cNvSpPr txBox="1"/>
          <p:nvPr/>
        </p:nvSpPr>
        <p:spPr>
          <a:xfrm>
            <a:off x="6138883" y="1089724"/>
            <a:ext cx="4469962" cy="14882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Lorem ipsum dolor</a:t>
            </a:r>
          </a:p>
          <a:p>
            <a:pPr lvl="3" indent="0" algn="l">
              <a:lnSpc>
                <a:spcPct val="120000"/>
              </a:lnSpc>
              <a:defRPr b="0" sz="3200">
                <a:solidFill>
                  <a:srgbClr val="51405B"/>
                </a:solidFill>
                <a:latin typeface="Montserrat Black"/>
                <a:ea typeface="Montserrat Black"/>
                <a:cs typeface="Montserrat Black"/>
                <a:sym typeface="Montserrat Black"/>
              </a:defRPr>
            </a:pPr>
            <a:r>
              <a:t>sit amet</a:t>
            </a:r>
          </a:p>
        </p:txBody>
      </p:sp>
      <p:sp>
        <p:nvSpPr>
          <p:cNvPr id="484" name="Our Team Member"/>
          <p:cNvSpPr txBox="1"/>
          <p:nvPr/>
        </p:nvSpPr>
        <p:spPr>
          <a:xfrm>
            <a:off x="11841991" y="7892245"/>
            <a:ext cx="4641889"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Team Member</a:t>
            </a:r>
          </a:p>
        </p:txBody>
      </p:sp>
      <p:sp>
        <p:nvSpPr>
          <p:cNvPr id="485" name="Lorem ipsum dolor sit amet, consectetur adipiscing elit, sed do eiusmod tempor incididunt ut labore et dolore magna aliqua. Ut enim ad minim veniam."/>
          <p:cNvSpPr txBox="1"/>
          <p:nvPr/>
        </p:nvSpPr>
        <p:spPr>
          <a:xfrm>
            <a:off x="11841991" y="10241858"/>
            <a:ext cx="4778731"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86" name="Rectangle"/>
          <p:cNvSpPr/>
          <p:nvPr/>
        </p:nvSpPr>
        <p:spPr>
          <a:xfrm>
            <a:off x="11816591" y="7406048"/>
            <a:ext cx="2447609"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8"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8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490" name="Our Team Member"/>
          <p:cNvSpPr txBox="1"/>
          <p:nvPr/>
        </p:nvSpPr>
        <p:spPr>
          <a:xfrm>
            <a:off x="17829076" y="8544252"/>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Team Member</a:t>
            </a:r>
          </a:p>
        </p:txBody>
      </p:sp>
      <p:sp>
        <p:nvSpPr>
          <p:cNvPr id="491" name="Lorem ipsum dolor sit amet, consectetur adipiscing elit, sed do eiusmod tempor incididunt ut labore et dolore magna aliqua."/>
          <p:cNvSpPr txBox="1"/>
          <p:nvPr/>
        </p:nvSpPr>
        <p:spPr>
          <a:xfrm>
            <a:off x="2077016" y="3594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2" name="Lorem ipsum dolor…"/>
          <p:cNvSpPr txBox="1"/>
          <p:nvPr/>
        </p:nvSpPr>
        <p:spPr>
          <a:xfrm>
            <a:off x="2077016" y="2030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3" name="Lorem ipsum dolor sit amet, consectetur adipiscing elit, sed do eiusmod tempor incididunt ut labore et dolore magna aliqua."/>
          <p:cNvSpPr txBox="1"/>
          <p:nvPr/>
        </p:nvSpPr>
        <p:spPr>
          <a:xfrm>
            <a:off x="2077016" y="10198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4" name="Lorem ipsum dolor…"/>
          <p:cNvSpPr txBox="1"/>
          <p:nvPr/>
        </p:nvSpPr>
        <p:spPr>
          <a:xfrm>
            <a:off x="2077016" y="8888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5" name="Rectangle"/>
          <p:cNvSpPr/>
          <p:nvPr/>
        </p:nvSpPr>
        <p:spPr>
          <a:xfrm>
            <a:off x="17829076" y="8015648"/>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9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9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500" name="Our Activities"/>
          <p:cNvSpPr txBox="1"/>
          <p:nvPr/>
        </p:nvSpPr>
        <p:spPr>
          <a:xfrm>
            <a:off x="784603" y="2716653"/>
            <a:ext cx="484389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Activities</a:t>
            </a:r>
          </a:p>
        </p:txBody>
      </p:sp>
      <p:sp>
        <p:nvSpPr>
          <p:cNvPr id="501" name="Square"/>
          <p:cNvSpPr/>
          <p:nvPr/>
        </p:nvSpPr>
        <p:spPr>
          <a:xfrm>
            <a:off x="15206265" y="1651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2" name="1."/>
          <p:cNvSpPr txBox="1"/>
          <p:nvPr/>
        </p:nvSpPr>
        <p:spPr>
          <a:xfrm>
            <a:off x="15662443" y="1978612"/>
            <a:ext cx="459243"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n-lt"/>
                <a:ea typeface="+mn-ea"/>
                <a:cs typeface="+mn-cs"/>
                <a:sym typeface="Source Sans Pro Bold"/>
              </a:defRPr>
            </a:pPr>
            <a:r>
              <a:t>1.</a:t>
            </a:r>
          </a:p>
        </p:txBody>
      </p:sp>
      <p:sp>
        <p:nvSpPr>
          <p:cNvPr id="50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606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4" name="Lorem ipsum dolor sit amet."/>
          <p:cNvSpPr txBox="1"/>
          <p:nvPr/>
        </p:nvSpPr>
        <p:spPr>
          <a:xfrm>
            <a:off x="17024658" y="815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5" name="Square"/>
          <p:cNvSpPr/>
          <p:nvPr/>
        </p:nvSpPr>
        <p:spPr>
          <a:xfrm>
            <a:off x="15206265" y="6223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6" name="2."/>
          <p:cNvSpPr txBox="1"/>
          <p:nvPr/>
        </p:nvSpPr>
        <p:spPr>
          <a:xfrm>
            <a:off x="15662443" y="6550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n-lt"/>
                <a:ea typeface="+mn-ea"/>
                <a:cs typeface="+mn-cs"/>
                <a:sym typeface="Source Sans Pro Bold"/>
              </a:defRPr>
            </a:pPr>
            <a:r>
              <a:t>2.</a:t>
            </a:r>
          </a:p>
        </p:txBody>
      </p:sp>
      <p:sp>
        <p:nvSpPr>
          <p:cNvPr id="50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982258" y="6178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8" name="Lorem ipsum dolor sit amet."/>
          <p:cNvSpPr txBox="1"/>
          <p:nvPr/>
        </p:nvSpPr>
        <p:spPr>
          <a:xfrm>
            <a:off x="7982258" y="5387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9" name="Square"/>
          <p:cNvSpPr/>
          <p:nvPr/>
        </p:nvSpPr>
        <p:spPr>
          <a:xfrm>
            <a:off x="15206265" y="10795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0" name="3."/>
          <p:cNvSpPr txBox="1"/>
          <p:nvPr/>
        </p:nvSpPr>
        <p:spPr>
          <a:xfrm>
            <a:off x="15662443" y="11122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n-lt"/>
                <a:ea typeface="+mn-ea"/>
                <a:cs typeface="+mn-cs"/>
                <a:sym typeface="Source Sans Pro Bold"/>
              </a:defRPr>
            </a:pPr>
            <a:r>
              <a:t>3.</a:t>
            </a:r>
          </a:p>
        </p:txBody>
      </p:sp>
      <p:sp>
        <p:nvSpPr>
          <p:cNvPr id="51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0750787"/>
            <a:ext cx="6686692" cy="216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12" name="Lorem ipsum dolor sit amet."/>
          <p:cNvSpPr txBox="1"/>
          <p:nvPr/>
        </p:nvSpPr>
        <p:spPr>
          <a:xfrm>
            <a:off x="17024658" y="9959588"/>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lnSpc>
                <a:spcPct val="120000"/>
              </a:lnSpc>
              <a:defRPr b="0" sz="3168">
                <a:solidFill>
                  <a:srgbClr val="FFFFFF"/>
                </a:solidFill>
                <a:latin typeface="+mn-lt"/>
                <a:ea typeface="+mn-ea"/>
                <a:cs typeface="+mn-cs"/>
                <a:sym typeface="Source Sans Pro Bold"/>
              </a:defRPr>
            </a:pPr>
            <a:r>
              <a:t>Lorem ipsum </a:t>
            </a:r>
            <a:r>
              <a:rPr>
                <a:latin typeface="Montserrat Black"/>
                <a:ea typeface="Montserrat Black"/>
                <a:cs typeface="Montserrat Black"/>
                <a:sym typeface="Montserrat Black"/>
              </a:rPr>
              <a:t>dolor</a:t>
            </a:r>
            <a:r>
              <a:t> sit amet.</a:t>
            </a:r>
          </a:p>
        </p:txBody>
      </p:sp>
      <p:sp>
        <p:nvSpPr>
          <p:cNvPr id="51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23555" y="6693486"/>
            <a:ext cx="5856419" cy="4572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a:p>
            <a:pPr lvl="3" indent="0" algn="l">
              <a:lnSpc>
                <a:spcPct val="120000"/>
              </a:lnSpc>
              <a:defRPr b="0" sz="2000">
                <a:solidFill>
                  <a:srgbClr val="51405B"/>
                </a:solidFill>
                <a:latin typeface="Roboto"/>
                <a:ea typeface="Roboto"/>
                <a:cs typeface="Roboto"/>
                <a:sym typeface="Roboto"/>
              </a:defRPr>
            </a:pPr>
          </a:p>
          <a:p>
            <a:pPr lvl="3" indent="0" algn="l">
              <a:lnSpc>
                <a:spcPct val="120000"/>
              </a:lnSpc>
              <a:defRPr b="0" sz="2000">
                <a:solidFill>
                  <a:srgbClr val="51405B"/>
                </a:solidFill>
                <a:latin typeface="Roboto"/>
                <a:ea typeface="Roboto"/>
                <a:cs typeface="Roboto"/>
                <a:sym typeface="Roboto"/>
              </a:defRPr>
            </a:pPr>
            <a:r>
              <a:t>Duis aute irure dolor in reprehenderit in voluptate velit esse cillum dolore eu fugiat nulla pariatur. Excepteur sint occaecat cupidatat non proident, sunt in culpa qui officia deserunt mollit anim id est laborum.</a:t>
            </a:r>
          </a:p>
        </p:txBody>
      </p:sp>
      <p:sp>
        <p:nvSpPr>
          <p:cNvPr id="514" name="Lorem ipsum dolor sit amet, consectetur adipiscing elit, sed do eiusmod tempor."/>
          <p:cNvSpPr txBox="1"/>
          <p:nvPr/>
        </p:nvSpPr>
        <p:spPr>
          <a:xfrm>
            <a:off x="723555" y="5327370"/>
            <a:ext cx="5856419" cy="89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rgbClr val="51405B"/>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15" name="Rectangle"/>
          <p:cNvSpPr/>
          <p:nvPr/>
        </p:nvSpPr>
        <p:spPr>
          <a:xfrm>
            <a:off x="784603" y="2376849"/>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18" name="Rectangle"/>
          <p:cNvSpPr/>
          <p:nvPr/>
        </p:nvSpPr>
        <p:spPr>
          <a:xfrm>
            <a:off x="0" y="0"/>
            <a:ext cx="24384001" cy="13716000"/>
          </a:xfrm>
          <a:prstGeom prst="rect">
            <a:avLst/>
          </a:prstGeom>
          <a:solidFill>
            <a:schemeClr val="accent2">
              <a:hueOff val="4009704"/>
              <a:satOff val="-61068"/>
              <a:lumOff val="17015"/>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9" name="Break Session"/>
          <p:cNvSpPr txBox="1"/>
          <p:nvPr/>
        </p:nvSpPr>
        <p:spPr>
          <a:xfrm>
            <a:off x="1504799" y="3105247"/>
            <a:ext cx="8444546"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Break Session</a:t>
            </a:r>
          </a:p>
        </p:txBody>
      </p:sp>
      <p:sp>
        <p:nvSpPr>
          <p:cNvPr id="52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04799" y="4438554"/>
            <a:ext cx="9461111" cy="219844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grpSp>
        <p:nvGrpSpPr>
          <p:cNvPr id="523" name="Group"/>
          <p:cNvGrpSpPr/>
          <p:nvPr/>
        </p:nvGrpSpPr>
        <p:grpSpPr>
          <a:xfrm>
            <a:off x="12936883" y="7238086"/>
            <a:ext cx="9903156" cy="3693796"/>
            <a:chOff x="0" y="0"/>
            <a:chExt cx="9903154" cy="3693795"/>
          </a:xfrm>
        </p:grpSpPr>
        <p:sp>
          <p:nvSpPr>
            <p:cNvPr id="521" name="Lorem ipsum dolor sit amet, consectetur adipiscing elit, sed do eiusmod tempor."/>
            <p:cNvSpPr txBox="1"/>
            <p:nvPr/>
          </p:nvSpPr>
          <p:spPr>
            <a:xfrm>
              <a:off x="1168400" y="1085899"/>
              <a:ext cx="8734755" cy="260789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22" name="“"/>
            <p:cNvSpPr txBox="1"/>
            <p:nvPr/>
          </p:nvSpPr>
          <p:spPr>
            <a:xfrm>
              <a:off x="0" y="0"/>
              <a:ext cx="1357689" cy="260027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defRPr b="0" i="1" sz="15000">
                  <a:solidFill>
                    <a:srgbClr val="FFFFFF"/>
                  </a:solidFill>
                  <a:latin typeface="Playfair Display Bold"/>
                  <a:ea typeface="Playfair Display Bold"/>
                  <a:cs typeface="Playfair Display Bold"/>
                  <a:sym typeface="Playfair Display Bold"/>
                </a:defRPr>
              </a:lvl1pPr>
            </a:lstStyle>
            <a:p>
              <a:pPr/>
              <a:r>
                <a:t>“</a:t>
              </a:r>
            </a:p>
          </p:txBody>
        </p:sp>
      </p:grpSp>
      <p:sp>
        <p:nvSpPr>
          <p:cNvPr id="524" name="Rectangle"/>
          <p:cNvSpPr/>
          <p:nvPr/>
        </p:nvSpPr>
        <p:spPr>
          <a:xfrm>
            <a:off x="1504799" y="2616975"/>
            <a:ext cx="2447608" cy="243942"/>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27" name="Circle"/>
          <p:cNvSpPr/>
          <p:nvPr/>
        </p:nvSpPr>
        <p:spPr>
          <a:xfrm>
            <a:off x="12806784" y="1288475"/>
            <a:ext cx="3137000" cy="3137000"/>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28" name="Circle"/>
          <p:cNvSpPr/>
          <p:nvPr/>
        </p:nvSpPr>
        <p:spPr>
          <a:xfrm>
            <a:off x="13046575" y="1528266"/>
            <a:ext cx="2657418" cy="2657418"/>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29" name="2D Donut Chart"/>
          <p:cNvGraphicFramePr/>
          <p:nvPr/>
        </p:nvGraphicFramePr>
        <p:xfrm>
          <a:off x="12945222" y="1426913"/>
          <a:ext cx="2861363" cy="2861364"/>
        </p:xfrm>
        <a:graphic xmlns:a="http://schemas.openxmlformats.org/drawingml/2006/main">
          <a:graphicData uri="http://schemas.openxmlformats.org/drawingml/2006/chart">
            <c:chart xmlns:c="http://schemas.openxmlformats.org/drawingml/2006/chart" r:id="rId3"/>
          </a:graphicData>
        </a:graphic>
      </p:graphicFrame>
      <p:sp>
        <p:nvSpPr>
          <p:cNvPr id="530" name="63%"/>
          <p:cNvSpPr txBox="1"/>
          <p:nvPr/>
        </p:nvSpPr>
        <p:spPr>
          <a:xfrm>
            <a:off x="13680961" y="2513460"/>
            <a:ext cx="1388648" cy="68703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63%</a:t>
            </a:r>
          </a:p>
        </p:txBody>
      </p:sp>
      <p:sp>
        <p:nvSpPr>
          <p:cNvPr id="531" name="Our Company…"/>
          <p:cNvSpPr txBox="1"/>
          <p:nvPr/>
        </p:nvSpPr>
        <p:spPr>
          <a:xfrm>
            <a:off x="1744944" y="9476127"/>
            <a:ext cx="6535499" cy="2117677"/>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p>
            <a:pPr algn="l">
              <a:defRPr b="0" sz="6600">
                <a:solidFill>
                  <a:srgbClr val="51405B"/>
                </a:solidFill>
                <a:latin typeface="Montserrat Black"/>
                <a:ea typeface="Montserrat Black"/>
                <a:cs typeface="Montserrat Black"/>
                <a:sym typeface="Montserrat Black"/>
              </a:defRPr>
            </a:pPr>
            <a:r>
              <a:t>Our Company</a:t>
            </a:r>
          </a:p>
          <a:p>
            <a:pPr algn="l">
              <a:defRPr b="0" sz="6600">
                <a:solidFill>
                  <a:srgbClr val="51405B"/>
                </a:solidFill>
                <a:latin typeface="Montserrat Black"/>
                <a:ea typeface="Montserrat Black"/>
                <a:cs typeface="Montserrat Black"/>
                <a:sym typeface="Montserrat Black"/>
              </a:defRPr>
            </a:pPr>
            <a:r>
              <a:t>in Number</a:t>
            </a:r>
          </a:p>
        </p:txBody>
      </p:sp>
      <p:sp>
        <p:nvSpPr>
          <p:cNvPr id="532" name="Circle"/>
          <p:cNvSpPr/>
          <p:nvPr/>
        </p:nvSpPr>
        <p:spPr>
          <a:xfrm>
            <a:off x="17734384" y="1288475"/>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3" name="Circle"/>
          <p:cNvSpPr/>
          <p:nvPr/>
        </p:nvSpPr>
        <p:spPr>
          <a:xfrm>
            <a:off x="17974167" y="1528259"/>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4" name="2D Donut Chart"/>
          <p:cNvGraphicFramePr/>
          <p:nvPr/>
        </p:nvGraphicFramePr>
        <p:xfrm>
          <a:off x="17872763" y="1426854"/>
          <a:ext cx="2860142" cy="2860143"/>
        </p:xfrm>
        <a:graphic xmlns:a="http://schemas.openxmlformats.org/drawingml/2006/main">
          <a:graphicData uri="http://schemas.openxmlformats.org/drawingml/2006/chart">
            <c:chart xmlns:c="http://schemas.openxmlformats.org/drawingml/2006/chart" r:id="rId4"/>
          </a:graphicData>
        </a:graphic>
      </p:graphicFrame>
      <p:sp>
        <p:nvSpPr>
          <p:cNvPr id="535" name="79%"/>
          <p:cNvSpPr txBox="1"/>
          <p:nvPr/>
        </p:nvSpPr>
        <p:spPr>
          <a:xfrm>
            <a:off x="18608532" y="2513421"/>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79%</a:t>
            </a:r>
          </a:p>
        </p:txBody>
      </p:sp>
      <p:sp>
        <p:nvSpPr>
          <p:cNvPr id="536" name="Circle"/>
          <p:cNvSpPr/>
          <p:nvPr/>
        </p:nvSpPr>
        <p:spPr>
          <a:xfrm>
            <a:off x="12806833" y="7065077"/>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7" name="Circle"/>
          <p:cNvSpPr/>
          <p:nvPr/>
        </p:nvSpPr>
        <p:spPr>
          <a:xfrm>
            <a:off x="13046617" y="7304861"/>
            <a:ext cx="2657333"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8" name="2D Donut Chart"/>
          <p:cNvGraphicFramePr/>
          <p:nvPr/>
        </p:nvGraphicFramePr>
        <p:xfrm>
          <a:off x="12945212" y="7203456"/>
          <a:ext cx="2860143" cy="2860142"/>
        </p:xfrm>
        <a:graphic xmlns:a="http://schemas.openxmlformats.org/drawingml/2006/main">
          <a:graphicData uri="http://schemas.openxmlformats.org/drawingml/2006/chart">
            <c:chart xmlns:c="http://schemas.openxmlformats.org/drawingml/2006/chart" r:id="rId5"/>
          </a:graphicData>
        </a:graphic>
      </p:graphicFrame>
      <p:sp>
        <p:nvSpPr>
          <p:cNvPr id="539" name="36%"/>
          <p:cNvSpPr txBox="1"/>
          <p:nvPr/>
        </p:nvSpPr>
        <p:spPr>
          <a:xfrm>
            <a:off x="13680983" y="8290023"/>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36%</a:t>
            </a:r>
          </a:p>
        </p:txBody>
      </p:sp>
      <p:sp>
        <p:nvSpPr>
          <p:cNvPr id="540" name="Circle"/>
          <p:cNvSpPr/>
          <p:nvPr/>
        </p:nvSpPr>
        <p:spPr>
          <a:xfrm>
            <a:off x="17734384" y="6901876"/>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41" name="Circle"/>
          <p:cNvSpPr/>
          <p:nvPr/>
        </p:nvSpPr>
        <p:spPr>
          <a:xfrm>
            <a:off x="17974167" y="7141660"/>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42" name="2D Donut Chart"/>
          <p:cNvGraphicFramePr/>
          <p:nvPr/>
        </p:nvGraphicFramePr>
        <p:xfrm>
          <a:off x="17872763" y="7040255"/>
          <a:ext cx="2860142" cy="2860143"/>
        </p:xfrm>
        <a:graphic xmlns:a="http://schemas.openxmlformats.org/drawingml/2006/main">
          <a:graphicData uri="http://schemas.openxmlformats.org/drawingml/2006/chart">
            <c:chart xmlns:c="http://schemas.openxmlformats.org/drawingml/2006/chart" r:id="rId6"/>
          </a:graphicData>
        </a:graphic>
      </p:graphicFrame>
      <p:sp>
        <p:nvSpPr>
          <p:cNvPr id="543" name="87%"/>
          <p:cNvSpPr txBox="1"/>
          <p:nvPr/>
        </p:nvSpPr>
        <p:spPr>
          <a:xfrm>
            <a:off x="18608533" y="8126822"/>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87%</a:t>
            </a:r>
          </a:p>
        </p:txBody>
      </p:sp>
      <p:sp>
        <p:nvSpPr>
          <p:cNvPr id="544" name="Lorem Ipsum"/>
          <p:cNvSpPr txBox="1"/>
          <p:nvPr/>
        </p:nvSpPr>
        <p:spPr>
          <a:xfrm>
            <a:off x="17846423" y="4796766"/>
            <a:ext cx="2912824"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rgbClr val="51405B"/>
                </a:solidFill>
                <a:latin typeface="Montserrat Black"/>
                <a:ea typeface="Montserrat Black"/>
                <a:cs typeface="Montserrat Black"/>
                <a:sym typeface="Montserrat Black"/>
              </a:defRPr>
            </a:pPr>
            <a:r>
              <a:t>Lorem Ipsum</a:t>
            </a:r>
          </a:p>
        </p:txBody>
      </p:sp>
      <p:sp>
        <p:nvSpPr>
          <p:cNvPr id="545" name="Lorem Ipsum"/>
          <p:cNvSpPr txBox="1"/>
          <p:nvPr/>
        </p:nvSpPr>
        <p:spPr>
          <a:xfrm>
            <a:off x="12918873" y="10641021"/>
            <a:ext cx="291282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rgbClr val="51405B"/>
                </a:solidFill>
                <a:latin typeface="Montserrat Black"/>
                <a:ea typeface="Montserrat Black"/>
                <a:cs typeface="Montserrat Black"/>
                <a:sym typeface="Montserrat Black"/>
              </a:defRPr>
            </a:pPr>
            <a:r>
              <a:t>Lorem Ipsum</a:t>
            </a:r>
          </a:p>
        </p:txBody>
      </p:sp>
      <p:sp>
        <p:nvSpPr>
          <p:cNvPr id="546" name="Lorem ipsum dolor sit amet, consectetur adipiscing elit."/>
          <p:cNvSpPr txBox="1"/>
          <p:nvPr/>
        </p:nvSpPr>
        <p:spPr>
          <a:xfrm>
            <a:off x="12562302"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47" name="Lorem Ipsum"/>
          <p:cNvSpPr txBox="1"/>
          <p:nvPr/>
        </p:nvSpPr>
        <p:spPr>
          <a:xfrm>
            <a:off x="12851978" y="4796766"/>
            <a:ext cx="3046612"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51405B"/>
                </a:solidFill>
                <a:latin typeface="Montserrat Black"/>
                <a:ea typeface="Montserrat Black"/>
                <a:cs typeface="Montserrat Black"/>
                <a:sym typeface="Montserrat Black"/>
              </a:defRPr>
            </a:pPr>
            <a:r>
              <a:t>Lorem Ipsum</a:t>
            </a:r>
          </a:p>
        </p:txBody>
      </p:sp>
      <p:sp>
        <p:nvSpPr>
          <p:cNvPr id="548" name="Lorem Ipsum"/>
          <p:cNvSpPr txBox="1"/>
          <p:nvPr/>
        </p:nvSpPr>
        <p:spPr>
          <a:xfrm>
            <a:off x="17846423" y="10641021"/>
            <a:ext cx="2912824"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rgbClr val="51405B"/>
                </a:solidFill>
                <a:latin typeface="Montserrat Black"/>
                <a:ea typeface="Montserrat Black"/>
                <a:cs typeface="Montserrat Black"/>
                <a:sym typeface="Montserrat Black"/>
              </a:defRPr>
            </a:pPr>
            <a:r>
              <a:t>Lorem Ipsum</a:t>
            </a:r>
          </a:p>
        </p:txBody>
      </p:sp>
      <p:sp>
        <p:nvSpPr>
          <p:cNvPr id="549" name="Rectangle"/>
          <p:cNvSpPr/>
          <p:nvPr/>
        </p:nvSpPr>
        <p:spPr>
          <a:xfrm>
            <a:off x="1744944" y="8844820"/>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50" name="Lorem ipsum dolor sit amet, consectetur adipiscing elit."/>
          <p:cNvSpPr txBox="1"/>
          <p:nvPr/>
        </p:nvSpPr>
        <p:spPr>
          <a:xfrm>
            <a:off x="17489851"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51" name="Lorem ipsum dolor sit amet, consectetur adipiscing elit."/>
          <p:cNvSpPr txBox="1"/>
          <p:nvPr/>
        </p:nvSpPr>
        <p:spPr>
          <a:xfrm>
            <a:off x="17489851"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52" name="Lorem ipsum dolor sit amet, consectetur adipiscing elit."/>
          <p:cNvSpPr txBox="1"/>
          <p:nvPr/>
        </p:nvSpPr>
        <p:spPr>
          <a:xfrm>
            <a:off x="12562302"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4" name="Image" descr="Image"/>
          <p:cNvPicPr>
            <a:picLocks noChangeAspect="0"/>
          </p:cNvPicPr>
          <p:nvPr>
            <p:ph type="pic" idx="13"/>
          </p:nvPr>
        </p:nvPicPr>
        <p:blipFill>
          <a:blip r:embed="rId2">
            <a:extLst/>
          </a:blip>
          <a:srcRect l="0" t="0" r="0" b="0"/>
          <a:stretch>
            <a:fillRect/>
          </a:stretch>
        </p:blipFill>
        <p:spPr>
          <a:prstGeom prst="rect">
            <a:avLst/>
          </a:prstGeom>
        </p:spPr>
      </p:pic>
      <p:graphicFrame>
        <p:nvGraphicFramePr>
          <p:cNvPr id="555" name="2D Pie Chart"/>
          <p:cNvGraphicFramePr/>
          <p:nvPr/>
        </p:nvGraphicFramePr>
        <p:xfrm>
          <a:off x="9629196" y="4595404"/>
          <a:ext cx="5146900" cy="5146900"/>
        </p:xfrm>
        <a:graphic xmlns:a="http://schemas.openxmlformats.org/drawingml/2006/main">
          <a:graphicData uri="http://schemas.openxmlformats.org/drawingml/2006/chart">
            <c:chart xmlns:c="http://schemas.openxmlformats.org/drawingml/2006/chart" r:id="rId3"/>
          </a:graphicData>
        </a:graphic>
      </p:graphicFrame>
      <p:sp>
        <p:nvSpPr>
          <p:cNvPr id="556" name="Our Company in Number"/>
          <p:cNvSpPr txBox="1"/>
          <p:nvPr/>
        </p:nvSpPr>
        <p:spPr>
          <a:xfrm>
            <a:off x="1981200" y="4373036"/>
            <a:ext cx="6560946"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Our Company in Number</a:t>
            </a:r>
          </a:p>
        </p:txBody>
      </p:sp>
      <p:sp>
        <p:nvSpPr>
          <p:cNvPr id="55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81200" y="8055798"/>
            <a:ext cx="5856418" cy="20668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58" name="Lorem ipsum dolor sit amet, consectetur adipiscing elit, sed do eiusmod tempor."/>
          <p:cNvSpPr txBox="1"/>
          <p:nvPr/>
        </p:nvSpPr>
        <p:spPr>
          <a:xfrm>
            <a:off x="1981200" y="6853227"/>
            <a:ext cx="5856418" cy="8146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59" name="Lorem ipsum dolor sit amet, consectetur adipiscing elit, sed do eiusmod tempor incididunt ut labore et dolore magna aliqua."/>
          <p:cNvSpPr txBox="1"/>
          <p:nvPr/>
        </p:nvSpPr>
        <p:spPr>
          <a:xfrm>
            <a:off x="15500873" y="4631587"/>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560" name="Lorem Ipsum"/>
          <p:cNvSpPr txBox="1"/>
          <p:nvPr/>
        </p:nvSpPr>
        <p:spPr>
          <a:xfrm>
            <a:off x="15043673" y="3791359"/>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561" name="Lorem ipsum dolor sit amet, consectetur adipiscing elit, sed do eiusmod tempor incididunt ut labore et dolore magna aliqua."/>
          <p:cNvSpPr txBox="1"/>
          <p:nvPr/>
        </p:nvSpPr>
        <p:spPr>
          <a:xfrm>
            <a:off x="15704073" y="7110800"/>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562" name="Lorem Ipsum"/>
          <p:cNvSpPr txBox="1"/>
          <p:nvPr/>
        </p:nvSpPr>
        <p:spPr>
          <a:xfrm>
            <a:off x="15704073" y="6270573"/>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563" name="Lorem ipsum dolor sit amet, consectetur adipiscing elit, sed do eiusmod tempor incididunt ut labore et dolore magna aliqua."/>
          <p:cNvSpPr txBox="1"/>
          <p:nvPr/>
        </p:nvSpPr>
        <p:spPr>
          <a:xfrm>
            <a:off x="14764273" y="9590014"/>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a:t>
            </a:r>
          </a:p>
        </p:txBody>
      </p:sp>
      <p:sp>
        <p:nvSpPr>
          <p:cNvPr id="564" name="Lorem Ipsum"/>
          <p:cNvSpPr txBox="1"/>
          <p:nvPr/>
        </p:nvSpPr>
        <p:spPr>
          <a:xfrm>
            <a:off x="15272273" y="8749786"/>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565" name="Rectangle"/>
          <p:cNvSpPr/>
          <p:nvPr/>
        </p:nvSpPr>
        <p:spPr>
          <a:xfrm>
            <a:off x="1981200" y="3841020"/>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67" name="2D Stacked Area Chart"/>
          <p:cNvGraphicFramePr/>
          <p:nvPr/>
        </p:nvGraphicFramePr>
        <p:xfrm>
          <a:off x="10126238" y="499184"/>
          <a:ext cx="13126246" cy="8803957"/>
        </p:xfrm>
        <a:graphic xmlns:a="http://schemas.openxmlformats.org/drawingml/2006/main">
          <a:graphicData uri="http://schemas.openxmlformats.org/drawingml/2006/chart">
            <c:chart xmlns:c="http://schemas.openxmlformats.org/drawingml/2006/chart" r:id="rId2"/>
          </a:graphicData>
        </a:graphic>
      </p:graphicFrame>
      <p:sp>
        <p:nvSpPr>
          <p:cNvPr id="568" name="Lorem ipsum dolor sit amet, consectetur adipiscing elit, sed do eiusmod tempor."/>
          <p:cNvSpPr txBox="1"/>
          <p:nvPr/>
        </p:nvSpPr>
        <p:spPr>
          <a:xfrm>
            <a:off x="1686066" y="9215056"/>
            <a:ext cx="6020014" cy="89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rgbClr val="51405B"/>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69" name="Our Company in Number"/>
          <p:cNvSpPr txBox="1"/>
          <p:nvPr/>
        </p:nvSpPr>
        <p:spPr>
          <a:xfrm>
            <a:off x="1686066" y="6700708"/>
            <a:ext cx="6548178"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Our Company in Number</a:t>
            </a:r>
          </a:p>
        </p:txBody>
      </p:sp>
      <p:sp>
        <p:nvSpPr>
          <p:cNvPr id="57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860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2966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2" name="Rectangle"/>
          <p:cNvSpPr/>
          <p:nvPr/>
        </p:nvSpPr>
        <p:spPr>
          <a:xfrm>
            <a:off x="1686066" y="6279322"/>
            <a:ext cx="2447608" cy="243942"/>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75" name="Rectangle"/>
          <p:cNvSpPr/>
          <p:nvPr/>
        </p:nvSpPr>
        <p:spPr>
          <a:xfrm>
            <a:off x="5407674" y="3041817"/>
            <a:ext cx="13568652" cy="7632367"/>
          </a:xfrm>
          <a:prstGeom prst="rect">
            <a:avLst/>
          </a:prstGeom>
          <a:solidFill>
            <a:schemeClr val="accent2">
              <a:hueOff val="4009704"/>
              <a:satOff val="-61068"/>
              <a:lumOff val="17015"/>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76" name="Lorem ipsum dolor sit amet, consectetur adipiscing elit, sed do eiusmod tempor."/>
          <p:cNvSpPr txBox="1"/>
          <p:nvPr/>
        </p:nvSpPr>
        <p:spPr>
          <a:xfrm>
            <a:off x="7824622" y="6275840"/>
            <a:ext cx="8734755" cy="260789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77" name="“"/>
          <p:cNvSpPr txBox="1"/>
          <p:nvPr/>
        </p:nvSpPr>
        <p:spPr>
          <a:xfrm>
            <a:off x="11294351" y="3500462"/>
            <a:ext cx="1795298" cy="43020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25000">
                <a:solidFill>
                  <a:srgbClr val="FFFFFF"/>
                </a:solidFill>
                <a:latin typeface="Playfair Display Bold"/>
                <a:ea typeface="Playfair Display Bold"/>
                <a:cs typeface="Playfair Display Bold"/>
                <a:sym typeface="Playfair Display Bold"/>
              </a:defRPr>
            </a:lvl1p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289"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90"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291"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5401032" y="8146652"/>
            <a:ext cx="6151475" cy="2094055"/>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p:txBody>
      </p:sp>
      <p:sp>
        <p:nvSpPr>
          <p:cNvPr id="292" name="Rectangle"/>
          <p:cNvSpPr/>
          <p:nvPr/>
        </p:nvSpPr>
        <p:spPr>
          <a:xfrm>
            <a:off x="0" y="9764514"/>
            <a:ext cx="8128695" cy="3951486"/>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93" name="Welcome message…"/>
          <p:cNvSpPr txBox="1"/>
          <p:nvPr/>
        </p:nvSpPr>
        <p:spPr>
          <a:xfrm>
            <a:off x="636680" y="11193291"/>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294" name="Lorem ipsum dolor sit amet, consectetur adipiscing elit, sed do eiusmod tempor."/>
          <p:cNvSpPr txBox="1"/>
          <p:nvPr/>
        </p:nvSpPr>
        <p:spPr>
          <a:xfrm>
            <a:off x="15401032" y="6843541"/>
            <a:ext cx="6151475"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rgbClr val="51405B"/>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95" name="Ut enim ad minim veniam, quis nostrud exercitation ullamco laboris nisi ut aliquip ex ea commodo consequat. Duis aute irure dolor in reprehenderit in voluptate velit esse cillum dolore eu fugiat nulla pariatur."/>
          <p:cNvSpPr txBox="1"/>
          <p:nvPr/>
        </p:nvSpPr>
        <p:spPr>
          <a:xfrm>
            <a:off x="15401032" y="10634491"/>
            <a:ext cx="6151475"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Ut enim ad minim veniam, quis nostrud exercitation ullamco laboris nisi ut aliquip ex ea commodo consequat. Duis aute irure dolor in reprehenderit in voluptate velit esse cillum dolore eu fugiat nulla pariatur.</a:t>
            </a:r>
          </a:p>
        </p:txBody>
      </p:sp>
      <p:sp>
        <p:nvSpPr>
          <p:cNvPr id="296" name="Rectangle"/>
          <p:cNvSpPr/>
          <p:nvPr/>
        </p:nvSpPr>
        <p:spPr>
          <a:xfrm>
            <a:off x="655796" y="10612052"/>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80" name="Lorem ipsum dolor sit amet, consectetur adipiscing elit, sed do eiusmod tempor incididunt ut labore et dolore magna aliqua. Ut enim ad minim veniam."/>
          <p:cNvSpPr txBox="1"/>
          <p:nvPr/>
        </p:nvSpPr>
        <p:spPr>
          <a:xfrm>
            <a:off x="189759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1" name="Address"/>
          <p:cNvSpPr txBox="1"/>
          <p:nvPr/>
        </p:nvSpPr>
        <p:spPr>
          <a:xfrm>
            <a:off x="189759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Address</a:t>
            </a:r>
          </a:p>
        </p:txBody>
      </p:sp>
      <p:sp>
        <p:nvSpPr>
          <p:cNvPr id="582" name="Lorem ipsum dolor sit amet, consectetur adipiscing elit, sed do eiusmod tempor incididunt ut labore et dolore magna aliqua. Ut enim ad minim veniam."/>
          <p:cNvSpPr txBox="1"/>
          <p:nvPr/>
        </p:nvSpPr>
        <p:spPr>
          <a:xfrm>
            <a:off x="141245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3" name="Phone"/>
          <p:cNvSpPr txBox="1"/>
          <p:nvPr/>
        </p:nvSpPr>
        <p:spPr>
          <a:xfrm>
            <a:off x="141245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Phone</a:t>
            </a:r>
          </a:p>
        </p:txBody>
      </p:sp>
      <p:sp>
        <p:nvSpPr>
          <p:cNvPr id="584" name="Lorem ipsum dolor sit amet, consectetur adipiscing elit, sed do eiusmod tempor incididunt ut labore et dolore magna aliqua. Ut enim ad minim veniam."/>
          <p:cNvSpPr txBox="1"/>
          <p:nvPr/>
        </p:nvSpPr>
        <p:spPr>
          <a:xfrm>
            <a:off x="141245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5" name="Email"/>
          <p:cNvSpPr txBox="1"/>
          <p:nvPr/>
        </p:nvSpPr>
        <p:spPr>
          <a:xfrm>
            <a:off x="141245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Email</a:t>
            </a:r>
          </a:p>
        </p:txBody>
      </p:sp>
      <p:sp>
        <p:nvSpPr>
          <p:cNvPr id="586" name="Lorem ipsum dolor sit amet, consectetur adipiscing elit, sed do eiusmod tempor incididunt ut labore et dolore magna aliqua. Ut enim ad minim veniam."/>
          <p:cNvSpPr txBox="1"/>
          <p:nvPr/>
        </p:nvSpPr>
        <p:spPr>
          <a:xfrm>
            <a:off x="189759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7" name="Website"/>
          <p:cNvSpPr txBox="1"/>
          <p:nvPr/>
        </p:nvSpPr>
        <p:spPr>
          <a:xfrm>
            <a:off x="189759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51405B"/>
                </a:solidFill>
                <a:latin typeface="Montserrat Black"/>
                <a:ea typeface="Montserrat Black"/>
                <a:cs typeface="Montserrat Black"/>
                <a:sym typeface="Montserrat Black"/>
              </a:defRPr>
            </a:pPr>
            <a:r>
              <a:t>Website</a:t>
            </a:r>
          </a:p>
        </p:txBody>
      </p:sp>
      <p:sp>
        <p:nvSpPr>
          <p:cNvPr id="588" name="Rectangle"/>
          <p:cNvSpPr/>
          <p:nvPr/>
        </p:nvSpPr>
        <p:spPr>
          <a:xfrm>
            <a:off x="5737874" y="7184675"/>
            <a:ext cx="6966489" cy="3918650"/>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89" name="Contact  Us"/>
          <p:cNvSpPr txBox="1"/>
          <p:nvPr/>
        </p:nvSpPr>
        <p:spPr>
          <a:xfrm>
            <a:off x="6743373" y="8878912"/>
            <a:ext cx="5313403"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Contact  Us</a:t>
            </a:r>
          </a:p>
        </p:txBody>
      </p:sp>
      <p:sp>
        <p:nvSpPr>
          <p:cNvPr id="590" name="Square"/>
          <p:cNvSpPr/>
          <p:nvPr/>
        </p:nvSpPr>
        <p:spPr>
          <a:xfrm>
            <a:off x="197993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1" name="Square"/>
          <p:cNvSpPr/>
          <p:nvPr/>
        </p:nvSpPr>
        <p:spPr>
          <a:xfrm>
            <a:off x="179705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2" name="Square"/>
          <p:cNvSpPr/>
          <p:nvPr/>
        </p:nvSpPr>
        <p:spPr>
          <a:xfrm>
            <a:off x="161417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3" name="Shape"/>
          <p:cNvSpPr/>
          <p:nvPr/>
        </p:nvSpPr>
        <p:spPr>
          <a:xfrm>
            <a:off x="16643539" y="10024957"/>
            <a:ext cx="266321" cy="506075"/>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4" name="Shape"/>
          <p:cNvSpPr/>
          <p:nvPr/>
        </p:nvSpPr>
        <p:spPr>
          <a:xfrm>
            <a:off x="20237307" y="10089759"/>
            <a:ext cx="393986"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5" name="Shape"/>
          <p:cNvSpPr/>
          <p:nvPr/>
        </p:nvSpPr>
        <p:spPr>
          <a:xfrm>
            <a:off x="18373765" y="10089759"/>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6" name="Rectangle"/>
          <p:cNvSpPr/>
          <p:nvPr/>
        </p:nvSpPr>
        <p:spPr>
          <a:xfrm>
            <a:off x="6743373" y="8453752"/>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Lorem ipsum dolor sit amet, consectetur adipiscing elit."/>
          <p:cNvSpPr txBox="1"/>
          <p:nvPr/>
        </p:nvSpPr>
        <p:spPr>
          <a:xfrm>
            <a:off x="2389109"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599" name="Lorem Ipsum"/>
          <p:cNvSpPr txBox="1"/>
          <p:nvPr/>
        </p:nvSpPr>
        <p:spPr>
          <a:xfrm>
            <a:off x="2806671"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00" name="Place Your Tittle Here"/>
          <p:cNvSpPr txBox="1"/>
          <p:nvPr/>
        </p:nvSpPr>
        <p:spPr>
          <a:xfrm>
            <a:off x="7081918" y="1772402"/>
            <a:ext cx="10220164"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Place Your Tittle Here</a:t>
            </a:r>
          </a:p>
        </p:txBody>
      </p:sp>
      <p:grpSp>
        <p:nvGrpSpPr>
          <p:cNvPr id="607" name="Group 30"/>
          <p:cNvGrpSpPr/>
          <p:nvPr/>
        </p:nvGrpSpPr>
        <p:grpSpPr>
          <a:xfrm>
            <a:off x="6524909" y="6077819"/>
            <a:ext cx="11305854" cy="4521883"/>
            <a:chOff x="-9273" y="0"/>
            <a:chExt cx="11305853" cy="4521882"/>
          </a:xfrm>
        </p:grpSpPr>
        <p:sp>
          <p:nvSpPr>
            <p:cNvPr id="601" name="Freeform 5"/>
            <p:cNvSpPr/>
            <p:nvPr/>
          </p:nvSpPr>
          <p:spPr>
            <a:xfrm>
              <a:off x="9039703" y="-1"/>
              <a:ext cx="2256877"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chemeClr val="accent1">
                <a:hueOff val="-12677015"/>
                <a:lumOff val="33497"/>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2" name="Freeform 6"/>
            <p:cNvSpPr/>
            <p:nvPr/>
          </p:nvSpPr>
          <p:spPr>
            <a:xfrm>
              <a:off x="-9274" y="34220"/>
              <a:ext cx="2256878"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chemeClr val="accent3">
                <a:hueOff val="6188314"/>
                <a:satOff val="-28207"/>
                <a:lumOff val="-6349"/>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3" name="Freeform 7"/>
            <p:cNvSpPr/>
            <p:nvPr/>
          </p:nvSpPr>
          <p:spPr>
            <a:xfrm>
              <a:off x="2247603" y="3422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chemeClr val="accent3">
                <a:hueOff val="6188314"/>
                <a:satOff val="-28207"/>
                <a:lumOff val="-6349"/>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4" name="Freeform 8"/>
            <p:cNvSpPr/>
            <p:nvPr/>
          </p:nvSpPr>
          <p:spPr>
            <a:xfrm>
              <a:off x="3391413" y="2260941"/>
              <a:ext cx="2228411"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chemeClr val="accent2">
                <a:hueOff val="4009704"/>
                <a:satOff val="-61068"/>
                <a:lumOff val="17015"/>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5" name="Freeform 9"/>
            <p:cNvSpPr/>
            <p:nvPr/>
          </p:nvSpPr>
          <p:spPr>
            <a:xfrm>
              <a:off x="5619823" y="2260941"/>
              <a:ext cx="2277209"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chemeClr val="accent2">
                <a:hueOff val="4009704"/>
                <a:satOff val="-61068"/>
                <a:lumOff val="17015"/>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6" name="Freeform 10"/>
            <p:cNvSpPr/>
            <p:nvPr/>
          </p:nvSpPr>
          <p:spPr>
            <a:xfrm>
              <a:off x="6778760" y="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chemeClr val="accent1">
                <a:hueOff val="-12677015"/>
                <a:lumOff val="33497"/>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grpSp>
      <p:sp>
        <p:nvSpPr>
          <p:cNvPr id="608" name="Circle"/>
          <p:cNvSpPr/>
          <p:nvPr/>
        </p:nvSpPr>
        <p:spPr>
          <a:xfrm>
            <a:off x="633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09" name="Shape 5167"/>
          <p:cNvSpPr/>
          <p:nvPr/>
        </p:nvSpPr>
        <p:spPr>
          <a:xfrm>
            <a:off x="6826250" y="9109569"/>
            <a:ext cx="571501" cy="584556"/>
          </a:xfrm>
          <a:custGeom>
            <a:avLst/>
            <a:gdLst/>
            <a:ahLst/>
            <a:cxnLst>
              <a:cxn ang="0">
                <a:pos x="wd2" y="hd2"/>
              </a:cxn>
              <a:cxn ang="5400000">
                <a:pos x="wd2" y="hd2"/>
              </a:cxn>
              <a:cxn ang="10800000">
                <a:pos x="wd2" y="hd2"/>
              </a:cxn>
              <a:cxn ang="16200000">
                <a:pos x="wd2" y="hd2"/>
              </a:cxn>
            </a:cxnLst>
            <a:rect l="0" t="0" r="r" b="b"/>
            <a:pathLst>
              <a:path w="20525" h="20507" fill="norm" stroke="1" extrusionOk="0">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0" name="Circle"/>
          <p:cNvSpPr/>
          <p:nvPr/>
        </p:nvSpPr>
        <p:spPr>
          <a:xfrm>
            <a:off x="79868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1" name="Circle"/>
          <p:cNvSpPr/>
          <p:nvPr/>
        </p:nvSpPr>
        <p:spPr>
          <a:xfrm>
            <a:off x="1649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2" name="Circle"/>
          <p:cNvSpPr/>
          <p:nvPr/>
        </p:nvSpPr>
        <p:spPr>
          <a:xfrm>
            <a:off x="11415836" y="9260684"/>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3" name="Circle"/>
          <p:cNvSpPr/>
          <p:nvPr/>
        </p:nvSpPr>
        <p:spPr>
          <a:xfrm>
            <a:off x="148702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4" name="Shape 5147"/>
          <p:cNvSpPr/>
          <p:nvPr/>
        </p:nvSpPr>
        <p:spPr>
          <a:xfrm>
            <a:off x="15360649" y="6456686"/>
            <a:ext cx="571501" cy="4389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5" name="Shape 5135"/>
          <p:cNvSpPr/>
          <p:nvPr/>
        </p:nvSpPr>
        <p:spPr>
          <a:xfrm>
            <a:off x="8477250" y="6394770"/>
            <a:ext cx="571500" cy="562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6" name="Shape 5191"/>
          <p:cNvSpPr/>
          <p:nvPr/>
        </p:nvSpPr>
        <p:spPr>
          <a:xfrm>
            <a:off x="11906250" y="9809515"/>
            <a:ext cx="571500" cy="454666"/>
          </a:xfrm>
          <a:custGeom>
            <a:avLst/>
            <a:gdLst/>
            <a:ahLst/>
            <a:cxnLst>
              <a:cxn ang="0">
                <a:pos x="wd2" y="hd2"/>
              </a:cxn>
              <a:cxn ang="5400000">
                <a:pos x="wd2" y="hd2"/>
              </a:cxn>
              <a:cxn ang="10800000">
                <a:pos x="wd2" y="hd2"/>
              </a:cxn>
              <a:cxn ang="16200000">
                <a:pos x="wd2" y="hd2"/>
              </a:cxn>
            </a:cxnLst>
            <a:rect l="0" t="0" r="r" b="b"/>
            <a:pathLst>
              <a:path w="21511" h="21475" fill="norm" stroke="1" extrusionOk="0">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7" name="Shape 5176"/>
          <p:cNvSpPr/>
          <p:nvPr/>
        </p:nvSpPr>
        <p:spPr>
          <a:xfrm>
            <a:off x="16986250" y="9147845"/>
            <a:ext cx="571501" cy="50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chemeClr val="accent6">
              <a:hueOff val="-150297"/>
              <a:satOff val="-51811"/>
              <a:lumOff val="-2558"/>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8" name="Lorem ipsum dolor sit amet, consectetur adipiscing elit."/>
          <p:cNvSpPr txBox="1"/>
          <p:nvPr/>
        </p:nvSpPr>
        <p:spPr>
          <a:xfrm>
            <a:off x="7049959"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19" name="Lorem Ipsum"/>
          <p:cNvSpPr txBox="1"/>
          <p:nvPr/>
        </p:nvSpPr>
        <p:spPr>
          <a:xfrm>
            <a:off x="7467521"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0" name="Lorem ipsum dolor sit amet, consectetur adipiscing elit."/>
          <p:cNvSpPr txBox="1"/>
          <p:nvPr/>
        </p:nvSpPr>
        <p:spPr>
          <a:xfrm>
            <a:off x="13933360"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21" name="Lorem Ipsum"/>
          <p:cNvSpPr txBox="1"/>
          <p:nvPr/>
        </p:nvSpPr>
        <p:spPr>
          <a:xfrm>
            <a:off x="14350922"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2" name="Lorem ipsum dolor sit amet, consectetur adipiscing elit."/>
          <p:cNvSpPr txBox="1"/>
          <p:nvPr/>
        </p:nvSpPr>
        <p:spPr>
          <a:xfrm>
            <a:off x="18540482"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23" name="Lorem Ipsum"/>
          <p:cNvSpPr txBox="1"/>
          <p:nvPr/>
        </p:nvSpPr>
        <p:spPr>
          <a:xfrm>
            <a:off x="18958044"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4" name="Lorem ipsum dolor sit amet, consectetur adipiscing elit."/>
          <p:cNvSpPr txBox="1"/>
          <p:nvPr/>
        </p:nvSpPr>
        <p:spPr>
          <a:xfrm>
            <a:off x="10478959" y="11878285"/>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a:t>
            </a:r>
          </a:p>
        </p:txBody>
      </p:sp>
      <p:sp>
        <p:nvSpPr>
          <p:cNvPr id="625" name="Lorem Ipsum"/>
          <p:cNvSpPr txBox="1"/>
          <p:nvPr/>
        </p:nvSpPr>
        <p:spPr>
          <a:xfrm>
            <a:off x="10896521" y="11038058"/>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rgbClr val="51405B"/>
                </a:solidFill>
                <a:latin typeface="Montserrat Black"/>
                <a:ea typeface="Montserrat Black"/>
                <a:cs typeface="Montserrat Black"/>
                <a:sym typeface="Montserrat Black"/>
              </a:defRPr>
            </a:pPr>
            <a:r>
              <a:t>Lorem Ipsum</a:t>
            </a:r>
          </a:p>
        </p:txBody>
      </p:sp>
      <p:sp>
        <p:nvSpPr>
          <p:cNvPr id="626" name="Rectangle"/>
          <p:cNvSpPr/>
          <p:nvPr/>
        </p:nvSpPr>
        <p:spPr>
          <a:xfrm>
            <a:off x="10968196" y="1341751"/>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Rectangle"/>
          <p:cNvSpPr/>
          <p:nvPr/>
        </p:nvSpPr>
        <p:spPr>
          <a:xfrm>
            <a:off x="2043081" y="3739888"/>
            <a:ext cx="20320001" cy="7070307"/>
          </a:xfrm>
          <a:prstGeom prst="rect">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29" name="Our Yearly Agenda"/>
          <p:cNvSpPr txBox="1"/>
          <p:nvPr/>
        </p:nvSpPr>
        <p:spPr>
          <a:xfrm>
            <a:off x="7924548" y="1143676"/>
            <a:ext cx="8534904"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Our Yearly Agenda</a:t>
            </a:r>
          </a:p>
        </p:txBody>
      </p:sp>
      <p:graphicFrame>
        <p:nvGraphicFramePr>
          <p:cNvPr id="630" name="Table"/>
          <p:cNvGraphicFramePr/>
          <p:nvPr/>
        </p:nvGraphicFramePr>
        <p:xfrm>
          <a:off x="2044700" y="3745061"/>
          <a:ext cx="20320000" cy="708536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82332"/>
                <a:gridCol w="3241722"/>
                <a:gridCol w="1337395"/>
                <a:gridCol w="1336628"/>
                <a:gridCol w="1336834"/>
                <a:gridCol w="1341338"/>
                <a:gridCol w="1338272"/>
                <a:gridCol w="1348512"/>
                <a:gridCol w="1335740"/>
                <a:gridCol w="1333718"/>
                <a:gridCol w="1335771"/>
                <a:gridCol w="1343735"/>
                <a:gridCol w="1336691"/>
                <a:gridCol w="1271306"/>
              </a:tblGrid>
              <a:tr h="1751281">
                <a:tc>
                  <a:txBody>
                    <a:bodyPr/>
                    <a:lstStyle/>
                    <a:p>
                      <a:pPr>
                        <a:lnSpc>
                          <a:spcPct val="120000"/>
                        </a:lnSpc>
                        <a:defRPr b="0" sz="1800">
                          <a:solidFill>
                            <a:srgbClr val="000000"/>
                          </a:solidFill>
                        </a:defRPr>
                      </a:pPr>
                      <a:r>
                        <a:rPr sz="3200">
                          <a:solidFill>
                            <a:srgbClr val="FFFFFF"/>
                          </a:solidFill>
                          <a:latin typeface="+mn-lt"/>
                          <a:ea typeface="+mn-ea"/>
                          <a:cs typeface="+mn-cs"/>
                          <a:sym typeface="Source Sans Pro Bold"/>
                        </a:rPr>
                        <a:t>No.</a:t>
                      </a:r>
                    </a:p>
                  </a:txBody>
                  <a:tcPr marL="50800" marR="50800" marT="50800" marB="50800" anchor="ctr" anchorCtr="0" horzOverflow="overflow">
                    <a:solidFill>
                      <a:schemeClr val="accent1">
                        <a:hueOff val="-12677015"/>
                        <a:lumOff val="33497"/>
                      </a:schemeClr>
                    </a:solidFill>
                  </a:tcPr>
                </a:tc>
                <a:tc>
                  <a:txBody>
                    <a:bodyPr/>
                    <a:lstStyle/>
                    <a:p>
                      <a:pPr>
                        <a:lnSpc>
                          <a:spcPct val="120000"/>
                        </a:lnSpc>
                        <a:defRPr b="0" sz="1800">
                          <a:solidFill>
                            <a:srgbClr val="000000"/>
                          </a:solidFill>
                        </a:defRPr>
                      </a:pPr>
                      <a:r>
                        <a:rPr sz="3200">
                          <a:solidFill>
                            <a:srgbClr val="51405B"/>
                          </a:solidFill>
                          <a:latin typeface="Montserrat Black"/>
                          <a:ea typeface="Montserrat Black"/>
                          <a:cs typeface="Montserrat Black"/>
                          <a:sym typeface="Montserrat Black"/>
                        </a:rPr>
                        <a:t>Activity</a:t>
                      </a:r>
                    </a:p>
                  </a:txBody>
                  <a:tcPr marL="50800" marR="50800" marT="50800" marB="50800" anchor="ctr" anchorCtr="0" horzOverflow="overflow">
                    <a:solidFill>
                      <a:srgbClr val="FFFFFF"/>
                    </a:solidFill>
                  </a:tcPr>
                </a:tc>
                <a:tc>
                  <a:txBody>
                    <a:bodyPr/>
                    <a:lstStyle/>
                    <a:p>
                      <a:pPr defTabSz="914400">
                        <a:defRPr b="0" sz="1800">
                          <a:solidFill>
                            <a:srgbClr val="000000"/>
                          </a:solidFill>
                        </a:defRPr>
                      </a:pPr>
                      <a:r>
                        <a:rPr b="1" sz="2200">
                          <a:solidFill>
                            <a:srgbClr val="FFFFFF"/>
                          </a:solidFill>
                          <a:sym typeface="Helvetica Neue"/>
                        </a:rPr>
                        <a:t>Jan</a:t>
                      </a:r>
                    </a:p>
                  </a:txBody>
                  <a:tcPr marL="50800" marR="50800" marT="50800" marB="50800" anchor="ctr" anchorCtr="0" horzOverflow="overflow">
                    <a:solidFill>
                      <a:schemeClr val="accent1">
                        <a:hueOff val="-12677015"/>
                        <a:lumOff val="33497"/>
                      </a:schemeClr>
                    </a:solidFill>
                  </a:tcPr>
                </a:tc>
                <a:tc>
                  <a:txBody>
                    <a:bodyPr/>
                    <a:lstStyle/>
                    <a:p>
                      <a:pPr defTabSz="914400">
                        <a:defRPr b="0" sz="1800">
                          <a:solidFill>
                            <a:srgbClr val="000000"/>
                          </a:solidFill>
                        </a:defRPr>
                      </a:pPr>
                      <a:r>
                        <a:rPr b="1" sz="2200">
                          <a:solidFill>
                            <a:srgbClr val="FFFFFF"/>
                          </a:solidFill>
                          <a:sym typeface="Helvetica Neue"/>
                        </a:rPr>
                        <a:t>Feb</a:t>
                      </a:r>
                    </a:p>
                  </a:txBody>
                  <a:tcPr marL="50800" marR="50800" marT="50800" marB="50800" anchor="ctr" anchorCtr="0" horzOverflow="overflow">
                    <a:solidFill>
                      <a:schemeClr val="accent6">
                        <a:hueOff val="-150297"/>
                        <a:satOff val="-51811"/>
                        <a:lumOff val="-2558"/>
                      </a:schemeClr>
                    </a:solidFill>
                  </a:tcPr>
                </a:tc>
                <a:tc>
                  <a:txBody>
                    <a:bodyPr/>
                    <a:lstStyle/>
                    <a:p>
                      <a:pPr defTabSz="914400">
                        <a:defRPr b="0" sz="1800">
                          <a:solidFill>
                            <a:srgbClr val="000000"/>
                          </a:solidFill>
                        </a:defRPr>
                      </a:pPr>
                      <a:r>
                        <a:rPr b="1" sz="2200">
                          <a:solidFill>
                            <a:srgbClr val="FFFFFF"/>
                          </a:solidFill>
                          <a:sym typeface="Helvetica Neue"/>
                        </a:rPr>
                        <a:t>Mar</a:t>
                      </a: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b="0" sz="1800">
                          <a:solidFill>
                            <a:srgbClr val="000000"/>
                          </a:solidFill>
                        </a:defRPr>
                      </a:pPr>
                      <a:r>
                        <a:rPr b="1" sz="2200">
                          <a:solidFill>
                            <a:srgbClr val="FFFFFF"/>
                          </a:solidFill>
                          <a:sym typeface="Helvetica Neue"/>
                        </a:rPr>
                        <a:t>Apr</a:t>
                      </a:r>
                    </a:p>
                  </a:txBody>
                  <a:tcPr marL="50800" marR="50800" marT="50800" marB="50800" anchor="ctr" anchorCtr="0" horzOverflow="overflow">
                    <a:solidFill>
                      <a:schemeClr val="accent3">
                        <a:hueOff val="6188314"/>
                        <a:satOff val="-28207"/>
                        <a:lumOff val="-6349"/>
                      </a:schemeClr>
                    </a:solidFill>
                  </a:tcPr>
                </a:tc>
                <a:tc>
                  <a:txBody>
                    <a:bodyPr/>
                    <a:lstStyle/>
                    <a:p>
                      <a:pPr defTabSz="914400">
                        <a:defRPr b="0" sz="1800">
                          <a:solidFill>
                            <a:srgbClr val="000000"/>
                          </a:solidFill>
                        </a:defRPr>
                      </a:pPr>
                      <a:r>
                        <a:rPr b="1" sz="2200">
                          <a:solidFill>
                            <a:srgbClr val="FFFFFF"/>
                          </a:solidFill>
                          <a:sym typeface="Helvetica Neue"/>
                        </a:rPr>
                        <a:t>May</a:t>
                      </a:r>
                    </a:p>
                  </a:txBody>
                  <a:tcPr marL="50800" marR="50800" marT="50800" marB="50800" anchor="ctr" anchorCtr="0" horzOverflow="overflow">
                    <a:solidFill>
                      <a:schemeClr val="accent1">
                        <a:hueOff val="-12677015"/>
                        <a:lumOff val="33497"/>
                      </a:schemeClr>
                    </a:solidFill>
                  </a:tcPr>
                </a:tc>
                <a:tc>
                  <a:txBody>
                    <a:bodyPr/>
                    <a:lstStyle/>
                    <a:p>
                      <a:pPr defTabSz="914400">
                        <a:defRPr b="0" sz="1800">
                          <a:solidFill>
                            <a:srgbClr val="000000"/>
                          </a:solidFill>
                        </a:defRPr>
                      </a:pPr>
                      <a:r>
                        <a:rPr b="1" sz="2200">
                          <a:solidFill>
                            <a:srgbClr val="FFFFFF"/>
                          </a:solidFill>
                          <a:sym typeface="Helvetica Neue"/>
                        </a:rPr>
                        <a:t>Jun</a:t>
                      </a:r>
                    </a:p>
                  </a:txBody>
                  <a:tcPr marL="50800" marR="50800" marT="50800" marB="50800" anchor="ctr" anchorCtr="0" horzOverflow="overflow">
                    <a:solidFill>
                      <a:schemeClr val="accent6">
                        <a:hueOff val="-150297"/>
                        <a:satOff val="-51811"/>
                        <a:lumOff val="-2558"/>
                      </a:schemeClr>
                    </a:solidFill>
                  </a:tcPr>
                </a:tc>
                <a:tc>
                  <a:txBody>
                    <a:bodyPr/>
                    <a:lstStyle/>
                    <a:p>
                      <a:pPr defTabSz="914400">
                        <a:defRPr b="0" sz="1800">
                          <a:solidFill>
                            <a:srgbClr val="000000"/>
                          </a:solidFill>
                        </a:defRPr>
                      </a:pPr>
                      <a:r>
                        <a:rPr b="1" sz="2200">
                          <a:solidFill>
                            <a:srgbClr val="FFFFFF"/>
                          </a:solidFill>
                          <a:sym typeface="Helvetica Neue"/>
                        </a:rPr>
                        <a:t>Jul</a:t>
                      </a: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b="0" sz="1800">
                          <a:solidFill>
                            <a:srgbClr val="000000"/>
                          </a:solidFill>
                        </a:defRPr>
                      </a:pPr>
                      <a:r>
                        <a:rPr b="1" sz="2200">
                          <a:solidFill>
                            <a:srgbClr val="FFFFFF"/>
                          </a:solidFill>
                          <a:sym typeface="Helvetica Neue"/>
                        </a:rPr>
                        <a:t>Aug</a:t>
                      </a:r>
                    </a:p>
                  </a:txBody>
                  <a:tcPr marL="50800" marR="50800" marT="50800" marB="50800" anchor="ctr" anchorCtr="0" horzOverflow="overflow">
                    <a:solidFill>
                      <a:schemeClr val="accent3">
                        <a:hueOff val="6188314"/>
                        <a:satOff val="-28207"/>
                        <a:lumOff val="-6349"/>
                      </a:schemeClr>
                    </a:solidFill>
                  </a:tcPr>
                </a:tc>
                <a:tc>
                  <a:txBody>
                    <a:bodyPr/>
                    <a:lstStyle/>
                    <a:p>
                      <a:pPr defTabSz="914400">
                        <a:defRPr b="0" sz="1800">
                          <a:solidFill>
                            <a:srgbClr val="000000"/>
                          </a:solidFill>
                        </a:defRPr>
                      </a:pPr>
                      <a:r>
                        <a:rPr b="1" sz="2200">
                          <a:solidFill>
                            <a:srgbClr val="FFFFFF"/>
                          </a:solidFill>
                          <a:sym typeface="Helvetica Neue"/>
                        </a:rPr>
                        <a:t>Sep</a:t>
                      </a:r>
                    </a:p>
                  </a:txBody>
                  <a:tcPr marL="50800" marR="50800" marT="50800" marB="50800" anchor="ctr" anchorCtr="0" horzOverflow="overflow">
                    <a:solidFill>
                      <a:schemeClr val="accent1">
                        <a:hueOff val="-12677015"/>
                        <a:lumOff val="33497"/>
                      </a:schemeClr>
                    </a:solidFill>
                  </a:tcPr>
                </a:tc>
                <a:tc>
                  <a:txBody>
                    <a:bodyPr/>
                    <a:lstStyle/>
                    <a:p>
                      <a:pPr defTabSz="914400">
                        <a:defRPr b="0" sz="1800">
                          <a:solidFill>
                            <a:srgbClr val="000000"/>
                          </a:solidFill>
                        </a:defRPr>
                      </a:pPr>
                      <a:r>
                        <a:rPr b="1" sz="2200">
                          <a:solidFill>
                            <a:srgbClr val="FFFFFF"/>
                          </a:solidFill>
                          <a:sym typeface="Helvetica Neue"/>
                        </a:rPr>
                        <a:t>Oct</a:t>
                      </a:r>
                    </a:p>
                  </a:txBody>
                  <a:tcPr marL="50800" marR="50800" marT="50800" marB="50800" anchor="ctr" anchorCtr="0" horzOverflow="overflow">
                    <a:solidFill>
                      <a:schemeClr val="accent6">
                        <a:hueOff val="-150297"/>
                        <a:satOff val="-51811"/>
                        <a:lumOff val="-2558"/>
                      </a:schemeClr>
                    </a:solidFill>
                  </a:tcPr>
                </a:tc>
                <a:tc>
                  <a:txBody>
                    <a:bodyPr/>
                    <a:lstStyle/>
                    <a:p>
                      <a:pPr defTabSz="914400">
                        <a:defRPr b="0" sz="1800">
                          <a:solidFill>
                            <a:srgbClr val="000000"/>
                          </a:solidFill>
                        </a:defRPr>
                      </a:pPr>
                      <a:r>
                        <a:rPr b="1" sz="2200">
                          <a:solidFill>
                            <a:srgbClr val="FFFFFF"/>
                          </a:solidFill>
                          <a:sym typeface="Helvetica Neue"/>
                        </a:rPr>
                        <a:t>Nov</a:t>
                      </a: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b="0" sz="1800">
                          <a:solidFill>
                            <a:srgbClr val="000000"/>
                          </a:solidFill>
                        </a:defRPr>
                      </a:pPr>
                      <a:r>
                        <a:rPr b="1" sz="2200">
                          <a:solidFill>
                            <a:srgbClr val="FFFFFF"/>
                          </a:solidFill>
                          <a:sym typeface="Helvetica Neue"/>
                        </a:rPr>
                        <a:t>Dec</a:t>
                      </a:r>
                    </a:p>
                  </a:txBody>
                  <a:tcPr marL="50800" marR="50800" marT="50800" marB="50800" anchor="ctr" anchorCtr="0" horzOverflow="overflow">
                    <a:solidFill>
                      <a:schemeClr val="accent3">
                        <a:hueOff val="6188314"/>
                        <a:satOff val="-28207"/>
                        <a:lumOff val="-6349"/>
                      </a:schemeClr>
                    </a:solidFill>
                  </a:tcPr>
                </a:tc>
              </a:tr>
              <a:tr h="770577">
                <a:tc>
                  <a:txBody>
                    <a:bodyPr/>
                    <a:lstStyle/>
                    <a:p>
                      <a:pPr>
                        <a:lnSpc>
                          <a:spcPct val="120000"/>
                        </a:lnSpc>
                        <a:defRPr sz="1800"/>
                      </a:pPr>
                      <a:r>
                        <a:rPr sz="2000">
                          <a:solidFill>
                            <a:srgbClr val="51405B"/>
                          </a:solidFill>
                          <a:latin typeface="Roboto"/>
                          <a:ea typeface="Roboto"/>
                          <a:cs typeface="Roboto"/>
                          <a:sym typeface="Roboto"/>
                        </a:rPr>
                        <a:t>1.</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r>
              <a:tr h="760358">
                <a:tc>
                  <a:txBody>
                    <a:bodyPr/>
                    <a:lstStyle/>
                    <a:p>
                      <a:pPr>
                        <a:lnSpc>
                          <a:spcPct val="120000"/>
                        </a:lnSpc>
                        <a:defRPr sz="1800"/>
                      </a:pPr>
                      <a:r>
                        <a:rPr sz="2000">
                          <a:solidFill>
                            <a:srgbClr val="51405B"/>
                          </a:solidFill>
                          <a:latin typeface="Roboto"/>
                          <a:ea typeface="Roboto"/>
                          <a:cs typeface="Roboto"/>
                          <a:sym typeface="Roboto"/>
                        </a:rPr>
                        <a:t>2.</a:t>
                      </a:r>
                    </a:p>
                  </a:txBody>
                  <a:tcPr marL="50800" marR="50800" marT="50800" marB="50800" anchor="ctr" anchorCtr="0" horzOverflow="overflow">
                    <a:solidFill>
                      <a:schemeClr val="accent1">
                        <a:hueOff val="-12677015"/>
                        <a:lumOff val="33497"/>
                        <a:alpha val="20000"/>
                      </a:schemeClr>
                    </a:solidFill>
                  </a:tcPr>
                </a:tc>
                <a:tc>
                  <a:txBody>
                    <a:bodyPr/>
                    <a:lstStyle/>
                    <a:p>
                      <a:pPr>
                        <a:lnSpc>
                          <a:spcPct val="120000"/>
                        </a:lnSpc>
                        <a:defRPr sz="1800"/>
                      </a:pPr>
                      <a:r>
                        <a:rPr sz="2000">
                          <a:solidFill>
                            <a:srgbClr val="51405B"/>
                          </a:solidFill>
                          <a:latin typeface="Roboto"/>
                          <a:ea typeface="Roboto"/>
                          <a:cs typeface="Roboto"/>
                          <a:sym typeface="Roboto"/>
                        </a:rPr>
                        <a:t>Agenda 2</a:t>
                      </a:r>
                    </a:p>
                  </a:txBody>
                  <a:tcPr marL="50800" marR="50800" marT="50800" marB="50800" anchor="ctr" anchorCtr="0" horzOverflow="overflow">
                    <a:solidFill>
                      <a:schemeClr val="accent1">
                        <a:hueOff val="-12677015"/>
                        <a:lumOff val="33497"/>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r h="759006">
                <a:tc>
                  <a:txBody>
                    <a:bodyPr/>
                    <a:lstStyle/>
                    <a:p>
                      <a:pPr>
                        <a:lnSpc>
                          <a:spcPct val="120000"/>
                        </a:lnSpc>
                        <a:defRPr sz="1800"/>
                      </a:pPr>
                      <a:r>
                        <a:rPr sz="2000">
                          <a:solidFill>
                            <a:srgbClr val="51405B"/>
                          </a:solidFill>
                          <a:latin typeface="Roboto"/>
                          <a:ea typeface="Roboto"/>
                          <a:cs typeface="Roboto"/>
                          <a:sym typeface="Roboto"/>
                        </a:rPr>
                        <a:t>3.</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4.</a:t>
                      </a:r>
                    </a:p>
                  </a:txBody>
                  <a:tcPr marL="50800" marR="50800" marT="50800" marB="50800" anchor="ctr" anchorCtr="0" horzOverflow="overflow">
                    <a:solidFill>
                      <a:schemeClr val="accent1">
                        <a:hueOff val="-12677015"/>
                        <a:lumOff val="33497"/>
                        <a:alpha val="20000"/>
                      </a:schemeClr>
                    </a:solidFill>
                  </a:tcPr>
                </a:tc>
                <a:tc>
                  <a:txBody>
                    <a:bodyPr/>
                    <a:lstStyle/>
                    <a:p>
                      <a:pPr>
                        <a:lnSpc>
                          <a:spcPct val="120000"/>
                        </a:lnSpc>
                        <a:defRPr sz="1800"/>
                      </a:pPr>
                      <a:r>
                        <a:rPr sz="2000">
                          <a:solidFill>
                            <a:srgbClr val="51405B"/>
                          </a:solidFill>
                          <a:latin typeface="Roboto"/>
                          <a:ea typeface="Roboto"/>
                          <a:cs typeface="Roboto"/>
                          <a:sym typeface="Roboto"/>
                        </a:rPr>
                        <a:t>Agenda 4</a:t>
                      </a:r>
                    </a:p>
                  </a:txBody>
                  <a:tcPr marL="50800" marR="50800" marT="50800" marB="50800" anchor="ctr" anchorCtr="0" horzOverflow="overflow">
                    <a:solidFill>
                      <a:schemeClr val="accent1">
                        <a:hueOff val="-12677015"/>
                        <a:lumOff val="33497"/>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5.</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6.</a:t>
                      </a:r>
                    </a:p>
                  </a:txBody>
                  <a:tcPr marL="50800" marR="50800" marT="50800" marB="50800" anchor="ctr" anchorCtr="0" horzOverflow="overflow">
                    <a:solidFill>
                      <a:schemeClr val="accent1">
                        <a:hueOff val="-12677015"/>
                        <a:lumOff val="33497"/>
                        <a:alpha val="20000"/>
                      </a:schemeClr>
                    </a:solidFill>
                  </a:tcPr>
                </a:tc>
                <a:tc>
                  <a:txBody>
                    <a:bodyPr/>
                    <a:lstStyle/>
                    <a:p>
                      <a:pPr>
                        <a:lnSpc>
                          <a:spcPct val="120000"/>
                        </a:lnSpc>
                        <a:defRPr sz="1800"/>
                      </a:pPr>
                      <a:r>
                        <a:rPr sz="2000">
                          <a:solidFill>
                            <a:srgbClr val="51405B"/>
                          </a:solidFill>
                          <a:latin typeface="Roboto"/>
                          <a:ea typeface="Roboto"/>
                          <a:cs typeface="Roboto"/>
                          <a:sym typeface="Roboto"/>
                        </a:rPr>
                        <a:t>Agenda 6</a:t>
                      </a:r>
                    </a:p>
                  </a:txBody>
                  <a:tcPr marL="50800" marR="50800" marT="50800" marB="50800" anchor="ctr" anchorCtr="0" horzOverflow="overflow">
                    <a:solidFill>
                      <a:schemeClr val="accent1">
                        <a:hueOff val="-12677015"/>
                        <a:lumOff val="33497"/>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r>
              <a:tr h="761033">
                <a:tc>
                  <a:txBody>
                    <a:bodyPr/>
                    <a:lstStyle/>
                    <a:p>
                      <a:pPr>
                        <a:lnSpc>
                          <a:spcPct val="120000"/>
                        </a:lnSpc>
                        <a:defRPr sz="1800"/>
                      </a:pPr>
                      <a:r>
                        <a:rPr sz="2000">
                          <a:solidFill>
                            <a:srgbClr val="51405B"/>
                          </a:solidFill>
                          <a:latin typeface="Roboto"/>
                          <a:ea typeface="Roboto"/>
                          <a:cs typeface="Roboto"/>
                          <a:sym typeface="Roboto"/>
                        </a:rPr>
                        <a:t>7.</a:t>
                      </a:r>
                    </a:p>
                  </a:txBody>
                  <a:tcPr marL="50800" marR="50800" marT="50800" marB="50800" anchor="ctr" anchorCtr="0" horzOverflow="overflow"/>
                </a:tc>
                <a:tc>
                  <a:txBody>
                    <a:bodyPr/>
                    <a:lstStyle/>
                    <a:p>
                      <a:pPr>
                        <a:lnSpc>
                          <a:spcPct val="120000"/>
                        </a:lnSpc>
                        <a:defRPr sz="1800"/>
                      </a:pPr>
                      <a:r>
                        <a:rPr sz="2000">
                          <a:solidFill>
                            <a:srgbClr val="51405B"/>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12677015"/>
                        <a:lumOff val="3349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50297"/>
                        <a:satOff val="-51811"/>
                        <a:lumOff val="-2558"/>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4009704"/>
                        <a:satOff val="-61068"/>
                        <a:lumOff val="17015"/>
                      </a:schemeClr>
                    </a:solidFill>
                  </a:tcPr>
                </a:tc>
                <a:tc>
                  <a:txBody>
                    <a:bodyPr/>
                    <a:lstStyle/>
                    <a:p>
                      <a:pPr defTabSz="914400">
                        <a:defRPr sz="2200">
                          <a:sym typeface="Helvetica Neue"/>
                        </a:defRPr>
                      </a:pPr>
                    </a:p>
                  </a:txBody>
                  <a:tcPr marL="50800" marR="50800" marT="50800" marB="50800" anchor="ctr" anchorCtr="0" horzOverflow="overflow">
                    <a:solidFill>
                      <a:schemeClr val="accent3">
                        <a:hueOff val="6188314"/>
                        <a:satOff val="-28207"/>
                        <a:lumOff val="-6349"/>
                      </a:schemeClr>
                    </a:solidFill>
                  </a:tcPr>
                </a:tc>
              </a:tr>
            </a:tbl>
          </a:graphicData>
        </a:graphic>
      </p:graphicFrame>
      <p:sp>
        <p:nvSpPr>
          <p:cNvPr id="63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p:cNvSpPr txBox="1"/>
          <p:nvPr/>
        </p:nvSpPr>
        <p:spPr>
          <a:xfrm>
            <a:off x="2032000" y="11343875"/>
            <a:ext cx="20320000" cy="13545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p>
        </p:txBody>
      </p:sp>
      <p:sp>
        <p:nvSpPr>
          <p:cNvPr id="632" name="Rectangle"/>
          <p:cNvSpPr/>
          <p:nvPr/>
        </p:nvSpPr>
        <p:spPr>
          <a:xfrm>
            <a:off x="10979277" y="706751"/>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4"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635"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636" name="Rectangle"/>
          <p:cNvSpPr/>
          <p:nvPr/>
        </p:nvSpPr>
        <p:spPr>
          <a:xfrm>
            <a:off x="8127652" y="5344385"/>
            <a:ext cx="8128696" cy="302723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37" name="Keep in Touch"/>
          <p:cNvSpPr txBox="1"/>
          <p:nvPr/>
        </p:nvSpPr>
        <p:spPr>
          <a:xfrm>
            <a:off x="9074369" y="5992869"/>
            <a:ext cx="6235262"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Keep in Touch</a:t>
            </a:r>
          </a:p>
        </p:txBody>
      </p:sp>
      <p:sp>
        <p:nvSpPr>
          <p:cNvPr id="638" name="Lorem ipsum dolor sit amet, consectetur adipiscing elit, sed do eiusmod tempor incididunt ut labore et dolore magna aliqua. Ut enim ad minim veniam."/>
          <p:cNvSpPr txBox="1"/>
          <p:nvPr/>
        </p:nvSpPr>
        <p:spPr>
          <a:xfrm>
            <a:off x="18975903"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39" name="Address"/>
          <p:cNvSpPr txBox="1"/>
          <p:nvPr/>
        </p:nvSpPr>
        <p:spPr>
          <a:xfrm>
            <a:off x="19735720"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40" name="Lorem ipsum dolor sit amet, consectetur adipiscing elit, sed do eiusmod tempor incididunt ut labore et dolore magna aliqua. Ut enim ad minim veniam."/>
          <p:cNvSpPr txBox="1"/>
          <p:nvPr/>
        </p:nvSpPr>
        <p:spPr>
          <a:xfrm>
            <a:off x="1297505"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1" name="Phone"/>
          <p:cNvSpPr txBox="1"/>
          <p:nvPr/>
        </p:nvSpPr>
        <p:spPr>
          <a:xfrm>
            <a:off x="2057322"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Phone</a:t>
            </a:r>
          </a:p>
        </p:txBody>
      </p:sp>
      <p:sp>
        <p:nvSpPr>
          <p:cNvPr id="642" name="Lorem ipsum dolor sit amet, consectetur adipiscing elit, sed do eiusmod tempor incididunt ut labore et dolore magna aliqua. Ut enim ad minim veniam."/>
          <p:cNvSpPr txBox="1"/>
          <p:nvPr/>
        </p:nvSpPr>
        <p:spPr>
          <a:xfrm>
            <a:off x="1310205"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3" name="Email"/>
          <p:cNvSpPr txBox="1"/>
          <p:nvPr/>
        </p:nvSpPr>
        <p:spPr>
          <a:xfrm>
            <a:off x="2057322"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Email</a:t>
            </a:r>
          </a:p>
        </p:txBody>
      </p:sp>
      <p:sp>
        <p:nvSpPr>
          <p:cNvPr id="644" name="Lorem ipsum dolor sit amet, consectetur adipiscing elit, sed do eiusmod tempor incididunt ut labore et dolore magna aliqua. Ut enim ad minim veniam."/>
          <p:cNvSpPr txBox="1"/>
          <p:nvPr/>
        </p:nvSpPr>
        <p:spPr>
          <a:xfrm>
            <a:off x="18975903"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5" name="Website"/>
          <p:cNvSpPr txBox="1"/>
          <p:nvPr/>
        </p:nvSpPr>
        <p:spPr>
          <a:xfrm>
            <a:off x="19735720"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51405B"/>
                </a:solidFill>
                <a:latin typeface="Montserrat Black"/>
                <a:ea typeface="Montserrat Black"/>
                <a:cs typeface="Montserrat Black"/>
                <a:sym typeface="Montserrat Black"/>
              </a:defRPr>
            </a:pPr>
            <a:r>
              <a:t>Website</a:t>
            </a:r>
          </a:p>
        </p:txBody>
      </p:sp>
      <p:sp>
        <p:nvSpPr>
          <p:cNvPr id="646" name="Rectangle"/>
          <p:cNvSpPr/>
          <p:nvPr/>
        </p:nvSpPr>
        <p:spPr>
          <a:xfrm>
            <a:off x="10974546" y="5710551"/>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8"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49" name="Get in Touch"/>
          <p:cNvSpPr txBox="1"/>
          <p:nvPr/>
        </p:nvSpPr>
        <p:spPr>
          <a:xfrm>
            <a:off x="13405119" y="2017095"/>
            <a:ext cx="587917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Get in Touch</a:t>
            </a:r>
          </a:p>
        </p:txBody>
      </p:sp>
      <p:sp>
        <p:nvSpPr>
          <p:cNvPr id="65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3405119" y="3360118"/>
            <a:ext cx="9381291" cy="221464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651" name="Lorem ipsum dolor sit amet, consectetur adipiscing elit, sed do eiusmod tempor incididunt."/>
          <p:cNvSpPr txBox="1"/>
          <p:nvPr/>
        </p:nvSpPr>
        <p:spPr>
          <a:xfrm>
            <a:off x="134051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2" name="Address"/>
          <p:cNvSpPr txBox="1"/>
          <p:nvPr/>
        </p:nvSpPr>
        <p:spPr>
          <a:xfrm>
            <a:off x="134051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53" name="Lorem ipsum dolor sit amet, consectetur adipiscing elit, sed do eiusmod tempor incididunt."/>
          <p:cNvSpPr txBox="1"/>
          <p:nvPr/>
        </p:nvSpPr>
        <p:spPr>
          <a:xfrm>
            <a:off x="187137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4" name="Phone"/>
          <p:cNvSpPr txBox="1"/>
          <p:nvPr/>
        </p:nvSpPr>
        <p:spPr>
          <a:xfrm>
            <a:off x="187137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Phone</a:t>
            </a:r>
          </a:p>
        </p:txBody>
      </p:sp>
      <p:sp>
        <p:nvSpPr>
          <p:cNvPr id="655" name="Lorem ipsum dolor sit amet, consectetur adipiscing elit, sed do eiusmod tempor incididunt."/>
          <p:cNvSpPr txBox="1"/>
          <p:nvPr/>
        </p:nvSpPr>
        <p:spPr>
          <a:xfrm>
            <a:off x="134051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6" name="Email"/>
          <p:cNvSpPr txBox="1"/>
          <p:nvPr/>
        </p:nvSpPr>
        <p:spPr>
          <a:xfrm>
            <a:off x="134051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Email</a:t>
            </a:r>
          </a:p>
        </p:txBody>
      </p:sp>
      <p:sp>
        <p:nvSpPr>
          <p:cNvPr id="657" name="Lorem ipsum dolor sit amet, consectetur adipiscing elit, sed do eiusmod tempor incididunt."/>
          <p:cNvSpPr txBox="1"/>
          <p:nvPr/>
        </p:nvSpPr>
        <p:spPr>
          <a:xfrm>
            <a:off x="187137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8" name="Website"/>
          <p:cNvSpPr txBox="1"/>
          <p:nvPr/>
        </p:nvSpPr>
        <p:spPr>
          <a:xfrm>
            <a:off x="187137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Website</a:t>
            </a:r>
          </a:p>
        </p:txBody>
      </p:sp>
      <p:sp>
        <p:nvSpPr>
          <p:cNvPr id="659" name="Rectangle"/>
          <p:cNvSpPr/>
          <p:nvPr/>
        </p:nvSpPr>
        <p:spPr>
          <a:xfrm>
            <a:off x="13405119" y="1519107"/>
            <a:ext cx="2447608" cy="243941"/>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62" name="Rectangle"/>
          <p:cNvSpPr/>
          <p:nvPr/>
        </p:nvSpPr>
        <p:spPr>
          <a:xfrm>
            <a:off x="4488354" y="2128838"/>
            <a:ext cx="15407292" cy="9458324"/>
          </a:xfrm>
          <a:prstGeom prst="rect">
            <a:avLst/>
          </a:prstGeom>
          <a:solidFill>
            <a:schemeClr val="accent2">
              <a:hueOff val="4009704"/>
              <a:satOff val="-61068"/>
              <a:lumOff val="17015"/>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63" name="Thank You!"/>
          <p:cNvSpPr txBox="1"/>
          <p:nvPr/>
        </p:nvSpPr>
        <p:spPr>
          <a:xfrm>
            <a:off x="6960396" y="5583267"/>
            <a:ext cx="10463208"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14000">
                <a:solidFill>
                  <a:srgbClr val="FFFFFF"/>
                </a:solidFill>
                <a:latin typeface="+mj-lt"/>
                <a:ea typeface="+mj-ea"/>
                <a:cs typeface="+mj-cs"/>
                <a:sym typeface="Poppins Bold"/>
              </a:defRPr>
            </a:lvl1pPr>
          </a:lstStyle>
          <a:p>
            <a:pPr/>
            <a:r>
              <a:t>Thank You!</a:t>
            </a:r>
          </a:p>
        </p:txBody>
      </p:sp>
      <p:grpSp>
        <p:nvGrpSpPr>
          <p:cNvPr id="667" name="Group"/>
          <p:cNvGrpSpPr/>
          <p:nvPr/>
        </p:nvGrpSpPr>
        <p:grpSpPr>
          <a:xfrm rot="10800000">
            <a:off x="-754590" y="-1230791"/>
            <a:ext cx="6201825" cy="5860685"/>
            <a:chOff x="0" y="50655"/>
            <a:chExt cx="6201824" cy="5860684"/>
          </a:xfrm>
        </p:grpSpPr>
        <p:sp>
          <p:nvSpPr>
            <p:cNvPr id="664" name="Shape"/>
            <p:cNvSpPr/>
            <p:nvPr/>
          </p:nvSpPr>
          <p:spPr>
            <a:xfrm>
              <a:off x="0" y="50655"/>
              <a:ext cx="2817892"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1">
                <a:hueOff val="-12677015"/>
                <a:lumOff val="33497"/>
              </a:schemeClr>
            </a:solidFill>
            <a:ln w="3175" cap="flat">
              <a:noFill/>
              <a:miter lim="400000"/>
            </a:ln>
            <a:effectLst/>
          </p:spPr>
          <p:txBody>
            <a:bodyPr wrap="square" lIns="30137" tIns="30137" rIns="30137" bIns="30137"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65" name="Shape"/>
            <p:cNvSpPr/>
            <p:nvPr/>
          </p:nvSpPr>
          <p:spPr>
            <a:xfrm>
              <a:off x="1659567" y="50655"/>
              <a:ext cx="2817892"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1">
                <a:hueOff val="-12677015"/>
                <a:lumOff val="33497"/>
              </a:schemeClr>
            </a:solidFill>
            <a:ln w="3175" cap="flat">
              <a:noFill/>
              <a:miter lim="400000"/>
            </a:ln>
            <a:effectLst/>
          </p:spPr>
          <p:txBody>
            <a:bodyPr wrap="square" lIns="30137" tIns="30137" rIns="30137" bIns="30137"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66" name="Shape"/>
            <p:cNvSpPr/>
            <p:nvPr/>
          </p:nvSpPr>
          <p:spPr>
            <a:xfrm>
              <a:off x="3383932" y="50655"/>
              <a:ext cx="2817893"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1">
                <a:hueOff val="-12677015"/>
                <a:lumOff val="33497"/>
              </a:schemeClr>
            </a:solidFill>
            <a:ln w="3175" cap="flat">
              <a:noFill/>
              <a:miter lim="400000"/>
            </a:ln>
            <a:effectLst/>
          </p:spPr>
          <p:txBody>
            <a:bodyPr wrap="square" lIns="30137" tIns="30137" rIns="30137" bIns="30137"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grpSp>
      <p:grpSp>
        <p:nvGrpSpPr>
          <p:cNvPr id="671" name="Group"/>
          <p:cNvGrpSpPr/>
          <p:nvPr/>
        </p:nvGrpSpPr>
        <p:grpSpPr>
          <a:xfrm>
            <a:off x="18628667" y="8528972"/>
            <a:ext cx="6201826" cy="5860685"/>
            <a:chOff x="0" y="0"/>
            <a:chExt cx="6201825" cy="5860684"/>
          </a:xfrm>
        </p:grpSpPr>
        <p:sp>
          <p:nvSpPr>
            <p:cNvPr id="668" name="Shape"/>
            <p:cNvSpPr/>
            <p:nvPr/>
          </p:nvSpPr>
          <p:spPr>
            <a:xfrm>
              <a:off x="0" y="-1"/>
              <a:ext cx="2817892"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6">
                <a:hueOff val="-150297"/>
                <a:satOff val="-51811"/>
                <a:lumOff val="-2558"/>
              </a:schemeClr>
            </a:solidFill>
            <a:ln w="3175" cap="flat">
              <a:noFill/>
              <a:miter lim="400000"/>
            </a:ln>
            <a:effectLst/>
          </p:spPr>
          <p:txBody>
            <a:bodyPr wrap="square" lIns="38100" tIns="38100" rIns="38100" bIns="38100"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69" name="Shape"/>
            <p:cNvSpPr/>
            <p:nvPr/>
          </p:nvSpPr>
          <p:spPr>
            <a:xfrm>
              <a:off x="1659567" y="-1"/>
              <a:ext cx="2817893"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6">
                <a:hueOff val="-150297"/>
                <a:satOff val="-51811"/>
                <a:lumOff val="-2558"/>
              </a:schemeClr>
            </a:solidFill>
            <a:ln w="3175" cap="flat">
              <a:noFill/>
              <a:miter lim="400000"/>
            </a:ln>
            <a:effectLst/>
          </p:spPr>
          <p:txBody>
            <a:bodyPr wrap="square" lIns="38100" tIns="38100" rIns="38100" bIns="38100"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70" name="Shape"/>
            <p:cNvSpPr/>
            <p:nvPr/>
          </p:nvSpPr>
          <p:spPr>
            <a:xfrm>
              <a:off x="3383933" y="-1"/>
              <a:ext cx="2817893" cy="5860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chemeClr val="accent6">
                <a:hueOff val="-150297"/>
                <a:satOff val="-51811"/>
                <a:lumOff val="-2558"/>
              </a:schemeClr>
            </a:solidFill>
            <a:ln w="3175" cap="flat">
              <a:noFill/>
              <a:miter lim="400000"/>
            </a:ln>
            <a:effectLst/>
          </p:spPr>
          <p:txBody>
            <a:bodyPr wrap="square" lIns="38100" tIns="38100" rIns="38100" bIns="38100" numCol="1" anchor="ctr">
              <a:noAutofit/>
            </a:bodyPr>
            <a:lstStyle/>
            <a:p>
              <a:pPr>
                <a:defRPr b="0" sz="2200">
                  <a:solidFill>
                    <a:srgbClr val="FFFFFF"/>
                  </a:solidFill>
                  <a:latin typeface="Helvetica Neue Medium"/>
                  <a:ea typeface="Helvetica Neue Medium"/>
                  <a:cs typeface="Helvetica Neue Medium"/>
                  <a:sym typeface="Helvetica Neue Medium"/>
                </a:defRPr>
              </a:pPr>
            </a:p>
          </p:txBody>
        </p:sp>
      </p:grpSp>
      <p:sp>
        <p:nvSpPr>
          <p:cNvPr id="672" name="Shape"/>
          <p:cNvSpPr/>
          <p:nvPr/>
        </p:nvSpPr>
        <p:spPr>
          <a:xfrm>
            <a:off x="3961403" y="2001923"/>
            <a:ext cx="2688506" cy="390381"/>
          </a:xfrm>
          <a:custGeom>
            <a:avLst/>
            <a:gdLst/>
            <a:ahLst/>
            <a:cxnLst>
              <a:cxn ang="0">
                <a:pos x="wd2" y="hd2"/>
              </a:cxn>
              <a:cxn ang="5400000">
                <a:pos x="wd2" y="hd2"/>
              </a:cxn>
              <a:cxn ang="10800000">
                <a:pos x="wd2" y="hd2"/>
              </a:cxn>
              <a:cxn ang="16200000">
                <a:pos x="wd2" y="hd2"/>
              </a:cxn>
            </a:cxnLst>
            <a:rect l="0" t="0" r="r" b="b"/>
            <a:pathLst>
              <a:path w="21529" h="20813" fill="norm" stroke="1" extrusionOk="0">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673" name="Shape"/>
          <p:cNvSpPr/>
          <p:nvPr/>
        </p:nvSpPr>
        <p:spPr>
          <a:xfrm>
            <a:off x="17135318" y="11196063"/>
            <a:ext cx="3625965" cy="526502"/>
          </a:xfrm>
          <a:custGeom>
            <a:avLst/>
            <a:gdLst/>
            <a:ahLst/>
            <a:cxnLst>
              <a:cxn ang="0">
                <a:pos x="wd2" y="hd2"/>
              </a:cxn>
              <a:cxn ang="5400000">
                <a:pos x="wd2" y="hd2"/>
              </a:cxn>
              <a:cxn ang="10800000">
                <a:pos x="wd2" y="hd2"/>
              </a:cxn>
              <a:cxn ang="16200000">
                <a:pos x="wd2" y="hd2"/>
              </a:cxn>
            </a:cxnLst>
            <a:rect l="0" t="0" r="r" b="b"/>
            <a:pathLst>
              <a:path w="21529" h="20813" fill="norm" stroke="1" extrusionOk="0">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 descr="Image"/>
          <p:cNvPicPr>
            <a:picLocks noChangeAspect="0"/>
          </p:cNvPicPr>
          <p:nvPr>
            <p:ph type="pic" idx="13"/>
          </p:nvPr>
        </p:nvPicPr>
        <p:blipFill>
          <a:blip r:embed="rId2">
            <a:extLst/>
          </a:blip>
          <a:srcRect l="0" t="0" r="0" b="0"/>
          <a:stretch>
            <a:fillRect/>
          </a:stretch>
        </p:blipFill>
        <p:spPr>
          <a:xfrm>
            <a:off x="0" y="0"/>
            <a:ext cx="12197102" cy="13715808"/>
          </a:xfrm>
          <a:prstGeom prst="rect">
            <a:avLst/>
          </a:prstGeom>
        </p:spPr>
      </p:pic>
      <p:pic>
        <p:nvPicPr>
          <p:cNvPr id="29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00" name="Rectangle"/>
          <p:cNvSpPr/>
          <p:nvPr/>
        </p:nvSpPr>
        <p:spPr>
          <a:xfrm>
            <a:off x="4062114" y="3242369"/>
            <a:ext cx="8128696" cy="3611762"/>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01" name="Welcome message…"/>
          <p:cNvSpPr txBox="1"/>
          <p:nvPr/>
        </p:nvSpPr>
        <p:spPr>
          <a:xfrm>
            <a:off x="4698795" y="4356822"/>
            <a:ext cx="6855334"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302" name="Rectangle"/>
          <p:cNvSpPr/>
          <p:nvPr/>
        </p:nvSpPr>
        <p:spPr>
          <a:xfrm>
            <a:off x="12193190" y="6861869"/>
            <a:ext cx="8128696" cy="3611762"/>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0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829871" y="7418713"/>
            <a:ext cx="6855334" cy="249807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04" name="Rectangle"/>
          <p:cNvSpPr/>
          <p:nvPr/>
        </p:nvSpPr>
        <p:spPr>
          <a:xfrm>
            <a:off x="4698795" y="3906946"/>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30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07"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4960841" y="6040390"/>
            <a:ext cx="6151476" cy="4584843"/>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a:p>
            <a:pPr lvl="3" marL="0" indent="0">
              <a:buSzTx/>
              <a:buNone/>
            </a:pPr>
          </a:p>
          <a:p>
            <a:pPr lvl="3" marL="0" indent="0">
              <a:buSzTx/>
              <a:buNone/>
            </a:pPr>
            <a:r>
              <a:t>Ut enim ad minim veniam, quis nostrud exercitation ullamco laboris nisi ut aliquip ex ea commodo consequat. Duis aute irure dolor in reprehenderit in voluptate velit esse cillum dolore eu fugiat nulla pariatur.</a:t>
            </a:r>
          </a:p>
        </p:txBody>
      </p:sp>
      <p:sp>
        <p:nvSpPr>
          <p:cNvPr id="308" name="Welcome message…"/>
          <p:cNvSpPr txBox="1"/>
          <p:nvPr/>
        </p:nvSpPr>
        <p:spPr>
          <a:xfrm>
            <a:off x="14960841" y="3641408"/>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51405B"/>
                </a:solidFill>
                <a:latin typeface="Montserrat Black"/>
                <a:ea typeface="Montserrat Black"/>
                <a:cs typeface="Montserrat Black"/>
                <a:sym typeface="Montserrat Black"/>
              </a:defRPr>
            </a:pPr>
            <a:r>
              <a:t>Welcome message </a:t>
            </a:r>
          </a:p>
          <a:p>
            <a:pPr lvl="3" indent="0" algn="l" defTabSz="640794">
              <a:defRPr b="0" sz="5148">
                <a:solidFill>
                  <a:srgbClr val="51405B"/>
                </a:solidFill>
                <a:latin typeface="Montserrat Black"/>
                <a:ea typeface="Montserrat Black"/>
                <a:cs typeface="Montserrat Black"/>
                <a:sym typeface="Montserrat Black"/>
              </a:defRPr>
            </a:pPr>
            <a:r>
              <a:t>will be here </a:t>
            </a:r>
          </a:p>
        </p:txBody>
      </p:sp>
      <p:sp>
        <p:nvSpPr>
          <p:cNvPr id="309" name="Lorem ipsum dolor sit amet, consectetur adipiscing elit, sed do eiusmod tempor."/>
          <p:cNvSpPr txBox="1"/>
          <p:nvPr/>
        </p:nvSpPr>
        <p:spPr>
          <a:xfrm>
            <a:off x="2228891" y="4748261"/>
            <a:ext cx="4849036" cy="53053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lnSpc>
                <a:spcPct val="120000"/>
              </a:lnSpc>
              <a:defRPr b="0" i="1" sz="4400">
                <a:solidFill>
                  <a:srgbClr val="51405B"/>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0" name="“"/>
          <p:cNvSpPr txBox="1"/>
          <p:nvPr/>
        </p:nvSpPr>
        <p:spPr>
          <a:xfrm>
            <a:off x="1060491" y="3662362"/>
            <a:ext cx="1357690" cy="26002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15000">
                <a:solidFill>
                  <a:srgbClr val="51405B"/>
                </a:solidFill>
                <a:latin typeface="Playfair Display Bold"/>
                <a:ea typeface="Playfair Display Bold"/>
                <a:cs typeface="Playfair Display Bold"/>
                <a:sym typeface="Playfair Display Bold"/>
              </a:defRPr>
            </a:lvl1pPr>
          </a:lstStyle>
          <a:p>
            <a:pPr/>
            <a:r>
              <a:t>“</a:t>
            </a:r>
          </a:p>
        </p:txBody>
      </p:sp>
      <p:sp>
        <p:nvSpPr>
          <p:cNvPr id="311" name="Rectangle"/>
          <p:cNvSpPr/>
          <p:nvPr/>
        </p:nvSpPr>
        <p:spPr>
          <a:xfrm>
            <a:off x="14960841" y="3089409"/>
            <a:ext cx="2447609"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14" name="Rectangle"/>
          <p:cNvSpPr/>
          <p:nvPr/>
        </p:nvSpPr>
        <p:spPr>
          <a:xfrm>
            <a:off x="13245194" y="2128838"/>
            <a:ext cx="6939904" cy="9458324"/>
          </a:xfrm>
          <a:prstGeom prst="rect">
            <a:avLst/>
          </a:prstGeom>
          <a:solidFill>
            <a:schemeClr val="accent6">
              <a:hueOff val="-150297"/>
              <a:satOff val="-51811"/>
              <a:lumOff val="-2558"/>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15" name="Place Your Tittle Text Here"/>
          <p:cNvSpPr txBox="1"/>
          <p:nvPr/>
        </p:nvSpPr>
        <p:spPr>
          <a:xfrm>
            <a:off x="4198903" y="2812682"/>
            <a:ext cx="7591066"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51405B"/>
                </a:solidFill>
                <a:latin typeface="Montserrat Black"/>
                <a:ea typeface="Montserrat Black"/>
                <a:cs typeface="Montserrat Black"/>
                <a:sym typeface="Montserrat Black"/>
              </a:defRPr>
            </a:lvl1pPr>
          </a:lstStyle>
          <a:p>
            <a:pPr/>
            <a:r>
              <a:t>Place Your Tittle Text Here</a:t>
            </a:r>
          </a:p>
        </p:txBody>
      </p:sp>
      <p:sp>
        <p:nvSpPr>
          <p:cNvPr id="316" name="Lorem ipsum dolor sit amet, consectetur adipiscing elit, sed do eiusmod tempor."/>
          <p:cNvSpPr txBox="1"/>
          <p:nvPr/>
        </p:nvSpPr>
        <p:spPr>
          <a:xfrm>
            <a:off x="14642755" y="3563252"/>
            <a:ext cx="4144780" cy="122613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7" name="Lorem ipsum dolor sit amet, consectetur adipiscing elit, sed do eiusmod tempor incididunt ut labore et dolore magna aliqua. Ut enim ad minim veniam, quis nostrud exercitation ullamco.…"/>
          <p:cNvSpPr txBox="1"/>
          <p:nvPr/>
        </p:nvSpPr>
        <p:spPr>
          <a:xfrm>
            <a:off x="14642755" y="5140153"/>
            <a:ext cx="4144780" cy="492439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a:t>
            </a:r>
          </a:p>
          <a:p>
            <a:pPr lvl="3" indent="0" algn="l">
              <a:lnSpc>
                <a:spcPct val="120000"/>
              </a:lnSpc>
              <a:defRPr b="0" sz="2000">
                <a:solidFill>
                  <a:srgbClr val="FFFFFF"/>
                </a:solidFill>
                <a:latin typeface="Roboto"/>
                <a:ea typeface="Roboto"/>
                <a:cs typeface="Roboto"/>
                <a:sym typeface="Roboto"/>
              </a:defRPr>
            </a:pPr>
          </a:p>
          <a:p>
            <a:pPr lvl="3" indent="0" algn="l">
              <a:lnSpc>
                <a:spcPct val="120000"/>
              </a:lnSpc>
              <a:defRPr b="0" sz="2000">
                <a:solidFill>
                  <a:srgbClr val="FFFFFF"/>
                </a:solidFill>
                <a:latin typeface="Roboto"/>
                <a:ea typeface="Roboto"/>
                <a:cs typeface="Roboto"/>
                <a:sym typeface="Roboto"/>
              </a:defRPr>
            </a:pPr>
            <a:r>
              <a:t>Laboris nisi ut aliquip ex ea commodo consequat. Duis aute irure dolor in reprehenderit in voluptate velit esse cillum dolore eu fugiat nulla pariatur.</a:t>
            </a:r>
          </a:p>
        </p:txBody>
      </p:sp>
      <p:sp>
        <p:nvSpPr>
          <p:cNvPr id="31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198903" y="5268553"/>
            <a:ext cx="8173281" cy="182252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19" name="Rectangle"/>
          <p:cNvSpPr/>
          <p:nvPr/>
        </p:nvSpPr>
        <p:spPr>
          <a:xfrm>
            <a:off x="4198903" y="2357546"/>
            <a:ext cx="2447608" cy="243941"/>
          </a:xfrm>
          <a:prstGeom prst="rect">
            <a:avLst/>
          </a:prstGeom>
          <a:solidFill>
            <a:schemeClr val="accent3">
              <a:hueOff val="6188314"/>
              <a:satOff val="-28207"/>
              <a:lumOff val="-6349"/>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2" name="Rectangle"/>
          <p:cNvSpPr/>
          <p:nvPr/>
        </p:nvSpPr>
        <p:spPr>
          <a:xfrm>
            <a:off x="8127652" y="4474381"/>
            <a:ext cx="8128696" cy="4455109"/>
          </a:xfrm>
          <a:prstGeom prst="rect">
            <a:avLst/>
          </a:prstGeom>
          <a:solidFill>
            <a:schemeClr val="accent4">
              <a:hueOff val="-3027723"/>
              <a:satOff val="-22688"/>
              <a:lumOff val="33813"/>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23" name="Break Session"/>
          <p:cNvSpPr txBox="1"/>
          <p:nvPr/>
        </p:nvSpPr>
        <p:spPr>
          <a:xfrm>
            <a:off x="9079241" y="5253862"/>
            <a:ext cx="6225518"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51405B"/>
                </a:solidFill>
                <a:latin typeface="Montserrat Black"/>
                <a:ea typeface="Montserrat Black"/>
                <a:cs typeface="Montserrat Black"/>
                <a:sym typeface="Montserrat Black"/>
              </a:defRPr>
            </a:lvl1pPr>
          </a:lstStyle>
          <a:p>
            <a:pPr/>
            <a:r>
              <a:t>Break Session</a:t>
            </a:r>
          </a:p>
        </p:txBody>
      </p:sp>
      <p:sp>
        <p:nvSpPr>
          <p:cNvPr id="324" name="Lorem ipsum dolor sit amet, consectetur adipiscing elit, sed do eiusmod tempor incididunt ut labore et dolore magna aliquar."/>
          <p:cNvSpPr txBox="1"/>
          <p:nvPr/>
        </p:nvSpPr>
        <p:spPr>
          <a:xfrm>
            <a:off x="9325436" y="7155508"/>
            <a:ext cx="5755421" cy="130182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aliquar.</a:t>
            </a:r>
          </a:p>
        </p:txBody>
      </p:sp>
      <p:sp>
        <p:nvSpPr>
          <p:cNvPr id="325" name="Rectangle"/>
          <p:cNvSpPr/>
          <p:nvPr/>
        </p:nvSpPr>
        <p:spPr>
          <a:xfrm>
            <a:off x="10979343" y="4895750"/>
            <a:ext cx="2447608" cy="243941"/>
          </a:xfrm>
          <a:prstGeom prst="rect">
            <a:avLst/>
          </a:prstGeom>
          <a:solidFill>
            <a:schemeClr val="accent6">
              <a:hueOff val="-150297"/>
              <a:satOff val="-51811"/>
              <a:lumOff val="-2558"/>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8" name="Creativity until the end"/>
          <p:cNvSpPr txBox="1"/>
          <p:nvPr/>
        </p:nvSpPr>
        <p:spPr>
          <a:xfrm>
            <a:off x="1199201" y="9786072"/>
            <a:ext cx="6397340"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FFFFFF"/>
                </a:solidFill>
                <a:latin typeface="Montserrat Black"/>
                <a:ea typeface="Montserrat Black"/>
                <a:cs typeface="Montserrat Black"/>
                <a:sym typeface="Montserrat Black"/>
              </a:defRPr>
            </a:pPr>
            <a:r>
              <a:t>Creativity until the end</a:t>
            </a:r>
          </a:p>
        </p:txBody>
      </p:sp>
      <p:sp>
        <p:nvSpPr>
          <p:cNvPr id="32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0586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9674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1" name="Rectangle"/>
          <p:cNvSpPr/>
          <p:nvPr/>
        </p:nvSpPr>
        <p:spPr>
          <a:xfrm>
            <a:off x="1199201" y="9342546"/>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34" name="Creativity until the end"/>
          <p:cNvSpPr txBox="1"/>
          <p:nvPr/>
        </p:nvSpPr>
        <p:spPr>
          <a:xfrm>
            <a:off x="5484062" y="33214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51405B"/>
                </a:solidFill>
                <a:latin typeface="Montserrat Black"/>
                <a:ea typeface="Montserrat Black"/>
                <a:cs typeface="Montserrat Black"/>
                <a:sym typeface="Montserrat Black"/>
              </a:defRPr>
            </a:pPr>
            <a:r>
              <a:t>Creativity until the end</a:t>
            </a:r>
          </a:p>
        </p:txBody>
      </p:sp>
      <p:sp>
        <p:nvSpPr>
          <p:cNvPr id="335" name="Lorem ipsum dolor sit amet, consectetur adipiscing elit, sed do eiusmod tempor."/>
          <p:cNvSpPr txBox="1"/>
          <p:nvPr/>
        </p:nvSpPr>
        <p:spPr>
          <a:xfrm>
            <a:off x="5484062" y="5692256"/>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rgbClr val="51405B"/>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33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7484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54840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51405B"/>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8" name="Rectangle"/>
          <p:cNvSpPr/>
          <p:nvPr/>
        </p:nvSpPr>
        <p:spPr>
          <a:xfrm>
            <a:off x="5484062" y="2766971"/>
            <a:ext cx="2447608" cy="243941"/>
          </a:xfrm>
          <a:prstGeom prst="rect">
            <a:avLst/>
          </a:prstGeom>
          <a:solidFill>
            <a:schemeClr val="accent1">
              <a:hueOff val="-12677015"/>
              <a:lumOff val="3349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4009704"/>
            <a:satOff val="-61068"/>
            <a:lumOff val="17015"/>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4009704"/>
            <a:satOff val="-61068"/>
            <a:lumOff val="17015"/>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