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38"/>
  </p:notesMasterIdLst>
  <p:sldIdLst>
    <p:sldId id="256" r:id="rId4"/>
    <p:sldId id="288" r:id="rId5"/>
    <p:sldId id="257" r:id="rId6"/>
    <p:sldId id="258" r:id="rId7"/>
    <p:sldId id="259" r:id="rId8"/>
    <p:sldId id="260" r:id="rId9"/>
    <p:sldId id="261" r:id="rId10"/>
    <p:sldId id="262" r:id="rId11"/>
    <p:sldId id="289" r:id="rId12"/>
    <p:sldId id="263" r:id="rId13"/>
    <p:sldId id="264" r:id="rId14"/>
    <p:sldId id="265" r:id="rId15"/>
    <p:sldId id="266" r:id="rId16"/>
    <p:sldId id="267" r:id="rId17"/>
    <p:sldId id="268" r:id="rId18"/>
    <p:sldId id="273" r:id="rId19"/>
    <p:sldId id="269" r:id="rId20"/>
    <p:sldId id="270" r:id="rId21"/>
    <p:sldId id="271" r:id="rId22"/>
    <p:sldId id="272"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Pangolin" panose="020B0604020202020204" charset="0"/>
      <p:regular r:id="rId43"/>
    </p:embeddedFont>
    <p:embeddedFont>
      <p:font typeface="Ribeye" panose="020B0604020202020204" charset="0"/>
      <p:regular r:id="rId44"/>
    </p:embeddedFont>
    <p:embeddedFont>
      <p:font typeface="Roboto" panose="02000000000000000000" pitchFamily="2" charset="0"/>
      <p:regular r:id="rId45"/>
      <p:bold r:id="rId46"/>
      <p:italic r:id="rId47"/>
      <p:boldItalic r:id="rId48"/>
    </p:embeddedFont>
    <p:embeddedFont>
      <p:font typeface="Roboto Black" panose="02000000000000000000" pitchFamily="2" charset="0"/>
      <p:bold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gPHJzw68ApuqoEdOrjau0iaI6Y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5.xml"/><Relationship Id="rId51"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đặt vấn đề: Vì sao bạn trai làm sai? Đây là lỗi sai thường gặp, chúng ta cũng làm 1 dụng cụ giúp đặt tính không bị nhầm nhé.</a:t>
            </a:r>
            <a:endParaRPr/>
          </a:p>
        </p:txBody>
      </p:sp>
      <p:sp>
        <p:nvSpPr>
          <p:cNvPr id="402" name="Google Shape;40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giới thiệu về mô hình tính dọc gồm: 3 hàng, 2 cột và thang số từ 1 đến 9</a:t>
            </a:r>
            <a:endParaRPr/>
          </a:p>
          <a:p>
            <a:pPr marL="0" lvl="0" indent="0" algn="l" rtl="0">
              <a:spcBef>
                <a:spcPts val="0"/>
              </a:spcBef>
              <a:spcAft>
                <a:spcPts val="0"/>
              </a:spcAft>
              <a:buNone/>
            </a:pPr>
            <a:endParaRPr/>
          </a:p>
        </p:txBody>
      </p:sp>
      <p:sp>
        <p:nvSpPr>
          <p:cNvPr id="413" name="Google Shape;41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hoàn thiện phiếu học tập số 1. Cho HS thảo luận nhóm, sau đó đại diện HS lên trình bày phiếu học tập của nhóm. Các nhóm khác đặt câu hỏi nếu có thắc mắc hoặc muốn góp ý</a:t>
            </a:r>
            <a:endParaRPr/>
          </a:p>
        </p:txBody>
      </p:sp>
      <p:sp>
        <p:nvSpPr>
          <p:cNvPr id="428" name="Google Shape;4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thực hiện phép tính. Có thể tổ chức theo dạng chơi trò chơi xem bạn nào tính nhanh nhất</a:t>
            </a:r>
            <a:endParaRPr/>
          </a:p>
          <a:p>
            <a:pPr marL="0" lvl="0" indent="0" algn="l" rtl="0">
              <a:spcBef>
                <a:spcPts val="0"/>
              </a:spcBef>
              <a:spcAft>
                <a:spcPts val="0"/>
              </a:spcAft>
              <a:buNone/>
            </a:pPr>
            <a:r>
              <a:rPr lang="en-US" sz="1200">
                <a:latin typeface="Times New Roman"/>
                <a:ea typeface="Times New Roman"/>
                <a:cs typeface="Times New Roman"/>
                <a:sym typeface="Times New Roman"/>
              </a:rPr>
              <a:t>GV chốt: Khi thực hiện phép tính theo cột dọc, ta phải đặt các số thẳng hàng với nhau (hàng đơn vị thẳng hàng đơn vị, hàng chục thẳng hàng chục)</a:t>
            </a:r>
            <a:endParaRPr/>
          </a:p>
          <a:p>
            <a:pPr marL="0" lvl="0" indent="0" algn="l" rtl="0">
              <a:spcBef>
                <a:spcPts val="0"/>
              </a:spcBef>
              <a:spcAft>
                <a:spcPts val="0"/>
              </a:spcAft>
              <a:buNone/>
            </a:pPr>
            <a:r>
              <a:rPr lang="en-US" sz="1200">
                <a:latin typeface="Times New Roman"/>
                <a:ea typeface="Times New Roman"/>
                <a:cs typeface="Times New Roman"/>
                <a:sym typeface="Times New Roman"/>
              </a:rPr>
              <a:t>rồi tính từ phải sang trái; ghi kết quả tính thẳng hàng.</a:t>
            </a:r>
            <a:endParaRPr/>
          </a:p>
        </p:txBody>
      </p:sp>
      <p:sp>
        <p:nvSpPr>
          <p:cNvPr id="450" name="Google Shape;45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hoàn thiện phiếu học tập số 2. Cho HS thảo luận nhóm, sau đó đại diện HS lên trình bày phiếu học tập của nhóm. Các nhóm khác đặt câu hỏi nếu có thắc mắc hoặc muốn góp ý</a:t>
            </a:r>
            <a:endParaRPr/>
          </a:p>
        </p:txBody>
      </p:sp>
      <p:sp>
        <p:nvSpPr>
          <p:cNvPr id="612" name="Google Shape;61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đặt vấn đề: khi thực hiện phép tính theo hàng ngang dễ bị nhầm lẫn, tính sai. Do vậy các em hãy đặt tính dọc và tính kết quả</a:t>
            </a:r>
            <a:endParaRPr/>
          </a:p>
        </p:txBody>
      </p:sp>
      <p:sp>
        <p:nvSpPr>
          <p:cNvPr id="504" name="Google Shape;50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đặt tính và tính</a:t>
            </a:r>
            <a:endParaRPr/>
          </a:p>
        </p:txBody>
      </p:sp>
      <p:sp>
        <p:nvSpPr>
          <p:cNvPr id="532" name="Google Shape;53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đặt tính và tính</a:t>
            </a:r>
            <a:endParaRPr/>
          </a:p>
        </p:txBody>
      </p:sp>
      <p:sp>
        <p:nvSpPr>
          <p:cNvPr id="560" name="Google Shape;56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đặt tính và tính</a:t>
            </a:r>
            <a:endParaRPr/>
          </a:p>
          <a:p>
            <a:pPr marL="0" lvl="0" indent="0" algn="l" rtl="0">
              <a:spcBef>
                <a:spcPts val="0"/>
              </a:spcBef>
              <a:spcAft>
                <a:spcPts val="0"/>
              </a:spcAft>
              <a:buNone/>
            </a:pPr>
            <a:r>
              <a:rPr lang="en-US">
                <a:solidFill>
                  <a:srgbClr val="FF0000"/>
                </a:solidFill>
              </a:rPr>
              <a:t>GV sử dụng mô hình tính dọc thực hiện một số phép tính cho HS quan sát. Kết luận, khi đặt tính, sử dụng mô hình tính hàng dọc này giúp các em đặt tính thẳng hàng, không bị đặt sai vị trí các số</a:t>
            </a:r>
            <a:endParaRPr>
              <a:solidFill>
                <a:srgbClr val="FF0000"/>
              </a:solidFill>
            </a:endParaRPr>
          </a:p>
        </p:txBody>
      </p:sp>
      <p:sp>
        <p:nvSpPr>
          <p:cNvPr id="586" name="Google Shape;5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yêu cầu HS chuẩn bị nguyên, vật liệu cho buổi học sau</a:t>
            </a:r>
            <a:endParaRPr/>
          </a:p>
        </p:txBody>
      </p:sp>
      <p:sp>
        <p:nvSpPr>
          <p:cNvPr id="639" name="Google Shape;63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255" name="Google Shape;2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Trong quá trình dạy học, GV thường xuyên khuyến khích HS bằng các câu khen khi HS trả lời đúng</a:t>
            </a:r>
            <a:endParaRPr/>
          </a:p>
        </p:txBody>
      </p:sp>
      <p:sp>
        <p:nvSpPr>
          <p:cNvPr id="655" name="Google Shape;65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nêu ra tiêu chí sản phẩm, </a:t>
            </a:r>
            <a:r>
              <a:rPr lang="en-US"/>
              <a:t>khuyến khích HS thảo luận, đưa ra những ý tưởng sáng tạo</a:t>
            </a:r>
            <a:endParaRPr>
              <a:latin typeface="Times New Roman"/>
              <a:ea typeface="Times New Roman"/>
              <a:cs typeface="Times New Roman"/>
              <a:sym typeface="Times New Roman"/>
            </a:endParaRPr>
          </a:p>
        </p:txBody>
      </p:sp>
      <p:sp>
        <p:nvSpPr>
          <p:cNvPr id="689" name="Google Shape;68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HS thảo luận thống nhất ý tưởng để thực hiện</a:t>
            </a:r>
            <a:endParaRPr>
              <a:latin typeface="Times New Roman"/>
              <a:ea typeface="Times New Roman"/>
              <a:cs typeface="Times New Roman"/>
              <a:sym typeface="Times New Roman"/>
            </a:endParaRPr>
          </a:p>
        </p:txBody>
      </p:sp>
      <p:sp>
        <p:nvSpPr>
          <p:cNvPr id="702" name="Google Shape;70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hoàn thiện phiếu học tập số 3. Cho HS thảo luận nhóm, sau đó đại diện HS lên trình bày phiếu học tập của nhóm. Các nhóm khác đặt câu hỏi nếu có thắc mắc hoặc muốn góp ý</a:t>
            </a:r>
            <a:endParaRPr/>
          </a:p>
        </p:txBody>
      </p:sp>
      <p:sp>
        <p:nvSpPr>
          <p:cNvPr id="754" name="Google Shape;75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yêu cầu nhóm HS kiểm tra lại các nguyên, vật liệu của nhóm theo phiếu học tập, nếu có khác thì bổ sung vào phiếu</a:t>
            </a:r>
            <a:endParaRPr/>
          </a:p>
        </p:txBody>
      </p:sp>
      <p:sp>
        <p:nvSpPr>
          <p:cNvPr id="768" name="Google Shape;76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thực hiện vẽ hình trên giấy</a:t>
            </a:r>
            <a:endParaRPr>
              <a:latin typeface="Times New Roman"/>
              <a:ea typeface="Times New Roman"/>
              <a:cs typeface="Times New Roman"/>
              <a:sym typeface="Times New Roman"/>
            </a:endParaRPr>
          </a:p>
        </p:txBody>
      </p:sp>
      <p:sp>
        <p:nvSpPr>
          <p:cNvPr id="781" name="Google Shape;78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thực hiện, khuyến khích HS sáng tạo nhiều hình khác khau</a:t>
            </a:r>
            <a:endParaRPr>
              <a:latin typeface="Times New Roman"/>
              <a:ea typeface="Times New Roman"/>
              <a:cs typeface="Times New Roman"/>
              <a:sym typeface="Times New Roman"/>
            </a:endParaRPr>
          </a:p>
        </p:txBody>
      </p:sp>
      <p:sp>
        <p:nvSpPr>
          <p:cNvPr id="792" name="Google Shape;79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thực hiện</a:t>
            </a:r>
            <a:endParaRPr>
              <a:latin typeface="Times New Roman"/>
              <a:ea typeface="Times New Roman"/>
              <a:cs typeface="Times New Roman"/>
              <a:sym typeface="Times New Roman"/>
            </a:endParaRPr>
          </a:p>
        </p:txBody>
      </p:sp>
      <p:sp>
        <p:nvSpPr>
          <p:cNvPr id="801" name="Google Shape;80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kiểm tra sản phẩm so với tiêu chí để điều chỉnh, hoàn thiện sản phẩm</a:t>
            </a:r>
            <a:endParaRPr>
              <a:latin typeface="Times New Roman"/>
              <a:ea typeface="Times New Roman"/>
              <a:cs typeface="Times New Roman"/>
              <a:sym typeface="Times New Roman"/>
            </a:endParaRPr>
          </a:p>
        </p:txBody>
      </p:sp>
      <p:sp>
        <p:nvSpPr>
          <p:cNvPr id="810" name="Google Shape;81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275" name="Google Shape;27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Google Shape;84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thực hành phép tính. GV có thể gợi ý HS làm thế nào để sử dụng dụng cụ được nhiều lần</a:t>
            </a:r>
            <a:endParaRPr>
              <a:latin typeface="Times New Roman"/>
              <a:ea typeface="Times New Roman"/>
              <a:cs typeface="Times New Roman"/>
              <a:sym typeface="Times New Roman"/>
            </a:endParaRPr>
          </a:p>
        </p:txBody>
      </p:sp>
      <p:sp>
        <p:nvSpPr>
          <p:cNvPr id="841" name="Google Shape;84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đánh giá theo từng tiêu chí bằng hình dán. Có thể tặng thêm hình dán cho điểm sáng tạo, làm nhanh, đẹp</a:t>
            </a:r>
            <a:endParaRPr/>
          </a:p>
        </p:txBody>
      </p:sp>
      <p:sp>
        <p:nvSpPr>
          <p:cNvPr id="849" name="Google Shape;84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Trong quá trình dạy học, GV thường xuyên khuyến khích HS bằng các câu khen khi HS trả lời đúng</a:t>
            </a:r>
            <a:endParaRPr/>
          </a:p>
        </p:txBody>
      </p:sp>
      <p:sp>
        <p:nvSpPr>
          <p:cNvPr id="863" name="Google Shape;86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295" name="Google Shape;29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315" name="Google Shape;3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335" name="Google Shape;3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355" name="Google Shape;35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thực hiện phép tính. Trả lời kết quả, bạn khác nhận xét câu trả lời của bạn, bổ sung nếu bạn trả lời sai</a:t>
            </a:r>
            <a:endParaRPr/>
          </a:p>
        </p:txBody>
      </p:sp>
      <p:sp>
        <p:nvSpPr>
          <p:cNvPr id="375" name="Google Shape;3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quan sát tranh, đối chiếu kết quả của các bạn và mình, nhận xét bạn nào làm đúng, bạn nào làm sai</a:t>
            </a:r>
            <a:endParaRPr/>
          </a:p>
        </p:txBody>
      </p:sp>
      <p:sp>
        <p:nvSpPr>
          <p:cNvPr id="391" name="Google Shape;3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5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5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5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5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56"/>
          <p:cNvSpPr>
            <a:spLocks noGrp="1"/>
          </p:cNvSpPr>
          <p:nvPr>
            <p:ph type="pic" idx="2"/>
          </p:nvPr>
        </p:nvSpPr>
        <p:spPr>
          <a:xfrm>
            <a:off x="5183188" y="987425"/>
            <a:ext cx="6172200" cy="4873625"/>
          </a:xfrm>
          <a:prstGeom prst="rect">
            <a:avLst/>
          </a:prstGeom>
          <a:noFill/>
          <a:ln>
            <a:noFill/>
          </a:ln>
        </p:spPr>
      </p:sp>
      <p:sp>
        <p:nvSpPr>
          <p:cNvPr id="143" name="Google Shape;143;p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5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5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5"/>
        <p:cNvGrpSpPr/>
        <p:nvPr/>
      </p:nvGrpSpPr>
      <p:grpSpPr>
        <a:xfrm>
          <a:off x="0" y="0"/>
          <a:ext cx="0" cy="0"/>
          <a:chOff x="0" y="0"/>
          <a:chExt cx="0" cy="0"/>
        </a:xfrm>
      </p:grpSpPr>
      <p:sp>
        <p:nvSpPr>
          <p:cNvPr id="166" name="Google Shape;1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8" name="Google Shape;1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1"/>
        <p:cNvGrpSpPr/>
        <p:nvPr/>
      </p:nvGrpSpPr>
      <p:grpSpPr>
        <a:xfrm>
          <a:off x="0" y="0"/>
          <a:ext cx="0" cy="0"/>
          <a:chOff x="0" y="0"/>
          <a:chExt cx="0" cy="0"/>
        </a:xfrm>
      </p:grpSpPr>
      <p:sp>
        <p:nvSpPr>
          <p:cNvPr id="172" name="Google Shape;172;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6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6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0" name="Google Shape;180;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3"/>
        <p:cNvGrpSpPr/>
        <p:nvPr/>
      </p:nvGrpSpPr>
      <p:grpSpPr>
        <a:xfrm>
          <a:off x="0" y="0"/>
          <a:ext cx="0" cy="0"/>
          <a:chOff x="0" y="0"/>
          <a:chExt cx="0" cy="0"/>
        </a:xfrm>
      </p:grpSpPr>
      <p:sp>
        <p:nvSpPr>
          <p:cNvPr id="184" name="Google Shape;184;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6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6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6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6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6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6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1" name="Google Shape;211;p6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2" name="Google Shape;21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66"/>
          <p:cNvSpPr>
            <a:spLocks noGrp="1"/>
          </p:cNvSpPr>
          <p:nvPr>
            <p:ph type="pic" idx="2"/>
          </p:nvPr>
        </p:nvSpPr>
        <p:spPr>
          <a:xfrm>
            <a:off x="5183188" y="987425"/>
            <a:ext cx="6172200" cy="4873625"/>
          </a:xfrm>
          <a:prstGeom prst="rect">
            <a:avLst/>
          </a:prstGeom>
          <a:noFill/>
          <a:ln>
            <a:noFill/>
          </a:ln>
        </p:spPr>
      </p:sp>
      <p:sp>
        <p:nvSpPr>
          <p:cNvPr id="218" name="Google Shape;218;p6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6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6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6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4"/>
        <p:cNvGrpSpPr/>
        <p:nvPr/>
      </p:nvGrpSpPr>
      <p:grpSpPr>
        <a:xfrm>
          <a:off x="0" y="0"/>
          <a:ext cx="0" cy="0"/>
          <a:chOff x="0" y="0"/>
          <a:chExt cx="0" cy="0"/>
        </a:xfrm>
      </p:grpSpPr>
      <p:sp>
        <p:nvSpPr>
          <p:cNvPr id="85" name="Google Shape;85;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7.png"/><Relationship Id="rId10" Type="http://schemas.openxmlformats.org/officeDocument/2006/relationships/image" Target="../media/image10.png"/><Relationship Id="rId4" Type="http://schemas.openxmlformats.org/officeDocument/2006/relationships/image" Target="../media/image26.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31.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
          <p:cNvPicPr preferRelativeResize="0"/>
          <p:nvPr/>
        </p:nvPicPr>
        <p:blipFill rotWithShape="1">
          <a:blip r:embed="rId3">
            <a:alphaModFix/>
          </a:blip>
          <a:srcRect/>
          <a:stretch/>
        </p:blipFill>
        <p:spPr>
          <a:xfrm>
            <a:off x="4235228" y="1326933"/>
            <a:ext cx="7558640" cy="5087268"/>
          </a:xfrm>
          <a:prstGeom prst="rect">
            <a:avLst/>
          </a:prstGeom>
          <a:noFill/>
          <a:ln>
            <a:noFill/>
          </a:ln>
        </p:spPr>
      </p:pic>
      <p:sp>
        <p:nvSpPr>
          <p:cNvPr id="239" name="Google Shape;239;p1"/>
          <p:cNvSpPr txBox="1"/>
          <p:nvPr/>
        </p:nvSpPr>
        <p:spPr>
          <a:xfrm>
            <a:off x="2354473" y="286919"/>
            <a:ext cx="239417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000"/>
              <a:buFont typeface="Roboto Black"/>
              <a:buNone/>
            </a:pPr>
            <a:r>
              <a:rPr lang="en-US" sz="4000" b="1" i="0" u="none" strike="noStrike" cap="none">
                <a:solidFill>
                  <a:srgbClr val="002060"/>
                </a:solidFill>
                <a:latin typeface="Roboto Black"/>
                <a:ea typeface="Roboto Black"/>
                <a:cs typeface="Roboto Black"/>
                <a:sym typeface="Roboto Black"/>
              </a:rPr>
              <a:t>BÀI 13</a:t>
            </a:r>
            <a:endParaRPr/>
          </a:p>
        </p:txBody>
      </p:sp>
      <p:sp>
        <p:nvSpPr>
          <p:cNvPr id="240" name="Google Shape;240;p1"/>
          <p:cNvSpPr txBox="1"/>
          <p:nvPr/>
        </p:nvSpPr>
        <p:spPr>
          <a:xfrm>
            <a:off x="560306" y="1189536"/>
            <a:ext cx="4503829" cy="424731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6000" b="1" i="0" u="none" strike="noStrike" cap="none">
                <a:solidFill>
                  <a:srgbClr val="002060"/>
                </a:solidFill>
                <a:latin typeface="Ribeye"/>
                <a:ea typeface="Ribeye"/>
                <a:cs typeface="Ribeye"/>
                <a:sym typeface="Ribeye"/>
              </a:rPr>
              <a:t>MÔ HÌNH TÍNH DỌC</a:t>
            </a:r>
            <a:endParaRPr sz="6000" b="1" i="0" u="none" strike="noStrike" cap="none">
              <a:solidFill>
                <a:srgbClr val="002060"/>
              </a:solidFill>
              <a:latin typeface="Ribeye"/>
              <a:ea typeface="Ribeye"/>
              <a:cs typeface="Ribeye"/>
              <a:sym typeface="Ribeye"/>
            </a:endParaRPr>
          </a:p>
        </p:txBody>
      </p:sp>
      <p:grpSp>
        <p:nvGrpSpPr>
          <p:cNvPr id="241" name="Google Shape;241;p1"/>
          <p:cNvGrpSpPr/>
          <p:nvPr/>
        </p:nvGrpSpPr>
        <p:grpSpPr>
          <a:xfrm>
            <a:off x="3969524" y="5623664"/>
            <a:ext cx="1094611" cy="1099303"/>
            <a:chOff x="6678203" y="4838102"/>
            <a:chExt cx="1094611" cy="1099303"/>
          </a:xfrm>
        </p:grpSpPr>
        <p:sp>
          <p:nvSpPr>
            <p:cNvPr id="242" name="Google Shape;242;p1"/>
            <p:cNvSpPr/>
            <p:nvPr/>
          </p:nvSpPr>
          <p:spPr>
            <a:xfrm>
              <a:off x="6678203" y="4838102"/>
              <a:ext cx="1011424" cy="1099303"/>
            </a:xfrm>
            <a:custGeom>
              <a:avLst/>
              <a:gdLst/>
              <a:ahLst/>
              <a:cxnLst/>
              <a:rect l="l" t="t" r="r" b="b"/>
              <a:pathLst>
                <a:path w="1011424" h="1099303" extrusionOk="0">
                  <a:moveTo>
                    <a:pt x="0" y="558109"/>
                  </a:moveTo>
                  <a:cubicBezTo>
                    <a:pt x="0" y="278812"/>
                    <a:pt x="168663" y="254527"/>
                    <a:pt x="505712" y="52397"/>
                  </a:cubicBezTo>
                  <a:cubicBezTo>
                    <a:pt x="842761" y="-149733"/>
                    <a:pt x="1011424" y="278812"/>
                    <a:pt x="1011424" y="558109"/>
                  </a:cubicBezTo>
                  <a:cubicBezTo>
                    <a:pt x="1011424" y="837406"/>
                    <a:pt x="823510" y="909817"/>
                    <a:pt x="505712" y="1063821"/>
                  </a:cubicBezTo>
                  <a:cubicBezTo>
                    <a:pt x="187914" y="1217825"/>
                    <a:pt x="0" y="837406"/>
                    <a:pt x="0" y="55810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1"/>
            <p:cNvSpPr txBox="1"/>
            <p:nvPr/>
          </p:nvSpPr>
          <p:spPr>
            <a:xfrm>
              <a:off x="6714724" y="5165377"/>
              <a:ext cx="10580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Roboto Black"/>
                <a:buNone/>
              </a:pPr>
              <a:r>
                <a:rPr lang="en-US" sz="2400" b="0" i="0" u="none" strike="noStrike" cap="none">
                  <a:solidFill>
                    <a:schemeClr val="lt1"/>
                  </a:solidFill>
                  <a:latin typeface="Roboto Black"/>
                  <a:ea typeface="Roboto Black"/>
                  <a:cs typeface="Roboto Black"/>
                  <a:sym typeface="Roboto Black"/>
                </a:rPr>
                <a:t>Tiết 1</a:t>
              </a:r>
              <a:endParaRPr/>
            </a:p>
          </p:txBody>
        </p:sp>
      </p:grpSp>
      <p:pic>
        <p:nvPicPr>
          <p:cNvPr id="244" name="Google Shape;244;p1"/>
          <p:cNvPicPr preferRelativeResize="0"/>
          <p:nvPr/>
        </p:nvPicPr>
        <p:blipFill rotWithShape="1">
          <a:blip r:embed="rId4">
            <a:alphaModFix/>
          </a:blip>
          <a:srcRect/>
          <a:stretch/>
        </p:blipFill>
        <p:spPr>
          <a:xfrm>
            <a:off x="0" y="0"/>
            <a:ext cx="1417791" cy="979395"/>
          </a:xfrm>
          <a:prstGeom prst="rect">
            <a:avLst/>
          </a:prstGeom>
          <a:noFill/>
          <a:ln>
            <a:noFill/>
          </a:ln>
        </p:spPr>
      </p:pic>
      <p:pic>
        <p:nvPicPr>
          <p:cNvPr id="245" name="Google Shape;245;p1"/>
          <p:cNvPicPr preferRelativeResize="0"/>
          <p:nvPr/>
        </p:nvPicPr>
        <p:blipFill rotWithShape="1">
          <a:blip r:embed="rId5">
            <a:alphaModFix/>
          </a:blip>
          <a:srcRect/>
          <a:stretch/>
        </p:blipFill>
        <p:spPr>
          <a:xfrm>
            <a:off x="10813046" y="3712828"/>
            <a:ext cx="1409700" cy="1724025"/>
          </a:xfrm>
          <a:prstGeom prst="rect">
            <a:avLst/>
          </a:prstGeom>
          <a:noFill/>
          <a:ln>
            <a:noFill/>
          </a:ln>
        </p:spPr>
      </p:pic>
      <p:pic>
        <p:nvPicPr>
          <p:cNvPr id="246" name="Google Shape;246;p1"/>
          <p:cNvPicPr preferRelativeResize="0"/>
          <p:nvPr/>
        </p:nvPicPr>
        <p:blipFill rotWithShape="1">
          <a:blip r:embed="rId6">
            <a:alphaModFix/>
          </a:blip>
          <a:srcRect/>
          <a:stretch/>
        </p:blipFill>
        <p:spPr>
          <a:xfrm>
            <a:off x="5502836" y="375495"/>
            <a:ext cx="619125" cy="1123950"/>
          </a:xfrm>
          <a:prstGeom prst="rect">
            <a:avLst/>
          </a:prstGeom>
          <a:noFill/>
          <a:ln>
            <a:noFill/>
          </a:ln>
        </p:spPr>
      </p:pic>
      <p:pic>
        <p:nvPicPr>
          <p:cNvPr id="247" name="Google Shape;247;p1"/>
          <p:cNvPicPr preferRelativeResize="0"/>
          <p:nvPr/>
        </p:nvPicPr>
        <p:blipFill rotWithShape="1">
          <a:blip r:embed="rId7">
            <a:alphaModFix/>
          </a:blip>
          <a:srcRect/>
          <a:stretch/>
        </p:blipFill>
        <p:spPr>
          <a:xfrm>
            <a:off x="9367602" y="292068"/>
            <a:ext cx="1009650" cy="1076325"/>
          </a:xfrm>
          <a:prstGeom prst="rect">
            <a:avLst/>
          </a:prstGeom>
          <a:noFill/>
          <a:ln>
            <a:noFill/>
          </a:ln>
        </p:spPr>
      </p:pic>
      <p:pic>
        <p:nvPicPr>
          <p:cNvPr id="248" name="Google Shape;248;p1"/>
          <p:cNvPicPr preferRelativeResize="0"/>
          <p:nvPr/>
        </p:nvPicPr>
        <p:blipFill rotWithShape="1">
          <a:blip r:embed="rId8">
            <a:alphaModFix/>
          </a:blip>
          <a:srcRect/>
          <a:stretch/>
        </p:blipFill>
        <p:spPr>
          <a:xfrm>
            <a:off x="6343189" y="4408153"/>
            <a:ext cx="1085850" cy="1028700"/>
          </a:xfrm>
          <a:prstGeom prst="rect">
            <a:avLst/>
          </a:prstGeom>
          <a:noFill/>
          <a:ln>
            <a:noFill/>
          </a:ln>
        </p:spPr>
      </p:pic>
      <p:pic>
        <p:nvPicPr>
          <p:cNvPr id="249" name="Google Shape;249;p1"/>
          <p:cNvPicPr preferRelativeResize="0"/>
          <p:nvPr/>
        </p:nvPicPr>
        <p:blipFill rotWithShape="1">
          <a:blip r:embed="rId9">
            <a:alphaModFix/>
          </a:blip>
          <a:srcRect/>
          <a:stretch/>
        </p:blipFill>
        <p:spPr>
          <a:xfrm>
            <a:off x="6452727" y="1871957"/>
            <a:ext cx="866775" cy="1057275"/>
          </a:xfrm>
          <a:prstGeom prst="rect">
            <a:avLst/>
          </a:prstGeom>
          <a:noFill/>
          <a:ln>
            <a:noFill/>
          </a:ln>
        </p:spPr>
      </p:pic>
      <p:pic>
        <p:nvPicPr>
          <p:cNvPr id="250" name="Google Shape;250;p1"/>
          <p:cNvPicPr preferRelativeResize="0"/>
          <p:nvPr/>
        </p:nvPicPr>
        <p:blipFill rotWithShape="1">
          <a:blip r:embed="rId10">
            <a:alphaModFix/>
          </a:blip>
          <a:srcRect/>
          <a:stretch/>
        </p:blipFill>
        <p:spPr>
          <a:xfrm>
            <a:off x="6538415" y="3394317"/>
            <a:ext cx="933450" cy="476250"/>
          </a:xfrm>
          <a:prstGeom prst="rect">
            <a:avLst/>
          </a:prstGeom>
          <a:noFill/>
          <a:ln>
            <a:noFill/>
          </a:ln>
        </p:spPr>
      </p:pic>
      <p:pic>
        <p:nvPicPr>
          <p:cNvPr id="251" name="Google Shape;251;p1"/>
          <p:cNvPicPr preferRelativeResize="0"/>
          <p:nvPr/>
        </p:nvPicPr>
        <p:blipFill rotWithShape="1">
          <a:blip r:embed="rId11">
            <a:alphaModFix/>
          </a:blip>
          <a:srcRect/>
          <a:stretch/>
        </p:blipFill>
        <p:spPr>
          <a:xfrm>
            <a:off x="7319502" y="375497"/>
            <a:ext cx="923925"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500"/>
                                        <p:tgtEl>
                                          <p:spTgt spid="23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240"/>
                                        </p:tgtEl>
                                        <p:attrNameLst>
                                          <p:attrName>style.visibility</p:attrName>
                                        </p:attrNameLst>
                                      </p:cBhvr>
                                      <p:to>
                                        <p:strVal val="visible"/>
                                      </p:to>
                                    </p:set>
                                    <p:animEffect transition="in" filter="fade">
                                      <p:cBhvr>
                                        <p:cTn id="10" dur="500"/>
                                        <p:tgtEl>
                                          <p:spTgt spid="240"/>
                                        </p:tgtEl>
                                      </p:cBhvr>
                                    </p:animEffect>
                                  </p:childTnLst>
                                </p:cTn>
                              </p:par>
                              <p:par>
                                <p:cTn id="11" presetID="10" presetClass="entr" presetSubtype="0" fill="hold" nodeType="withEffect">
                                  <p:stCondLst>
                                    <p:cond delay="0"/>
                                  </p:stCondLst>
                                  <p:childTnLst>
                                    <p:set>
                                      <p:cBhvr>
                                        <p:cTn id="12" dur="1" fill="hold">
                                          <p:stCondLst>
                                            <p:cond delay="0"/>
                                          </p:stCondLst>
                                        </p:cTn>
                                        <p:tgtEl>
                                          <p:spTgt spid="245"/>
                                        </p:tgtEl>
                                        <p:attrNameLst>
                                          <p:attrName>style.visibility</p:attrName>
                                        </p:attrNameLst>
                                      </p:cBhvr>
                                      <p:to>
                                        <p:strVal val="visible"/>
                                      </p:to>
                                    </p:set>
                                    <p:animEffect transition="in" filter="fade">
                                      <p:cBhvr>
                                        <p:cTn id="13" dur="500"/>
                                        <p:tgtEl>
                                          <p:spTgt spid="245"/>
                                        </p:tgtEl>
                                      </p:cBhvr>
                                    </p:animEffect>
                                  </p:childTnLst>
                                </p:cTn>
                              </p:par>
                              <p:par>
                                <p:cTn id="14" presetID="10" presetClass="entr" presetSubtype="0" fill="hold" nodeType="withEffect">
                                  <p:stCondLst>
                                    <p:cond delay="0"/>
                                  </p:stCondLst>
                                  <p:childTnLst>
                                    <p:set>
                                      <p:cBhvr>
                                        <p:cTn id="15" dur="1" fill="hold">
                                          <p:stCondLst>
                                            <p:cond delay="0"/>
                                          </p:stCondLst>
                                        </p:cTn>
                                        <p:tgtEl>
                                          <p:spTgt spid="246"/>
                                        </p:tgtEl>
                                        <p:attrNameLst>
                                          <p:attrName>style.visibility</p:attrName>
                                        </p:attrNameLst>
                                      </p:cBhvr>
                                      <p:to>
                                        <p:strVal val="visible"/>
                                      </p:to>
                                    </p:set>
                                    <p:animEffect transition="in" filter="fade">
                                      <p:cBhvr>
                                        <p:cTn id="16" dur="1000"/>
                                        <p:tgtEl>
                                          <p:spTgt spid="246"/>
                                        </p:tgtEl>
                                      </p:cBhvr>
                                    </p:animEffect>
                                  </p:childTnLst>
                                </p:cTn>
                              </p:par>
                              <p:par>
                                <p:cTn id="17" presetID="10" presetClass="entr" presetSubtype="0" fill="hold" nodeType="withEffect">
                                  <p:stCondLst>
                                    <p:cond delay="0"/>
                                  </p:stCondLst>
                                  <p:childTnLst>
                                    <p:set>
                                      <p:cBhvr>
                                        <p:cTn id="18" dur="1" fill="hold">
                                          <p:stCondLst>
                                            <p:cond delay="0"/>
                                          </p:stCondLst>
                                        </p:cTn>
                                        <p:tgtEl>
                                          <p:spTgt spid="251"/>
                                        </p:tgtEl>
                                        <p:attrNameLst>
                                          <p:attrName>style.visibility</p:attrName>
                                        </p:attrNameLst>
                                      </p:cBhvr>
                                      <p:to>
                                        <p:strVal val="visible"/>
                                      </p:to>
                                    </p:set>
                                    <p:animEffect transition="in" filter="fade">
                                      <p:cBhvr>
                                        <p:cTn id="19" dur="1000"/>
                                        <p:tgtEl>
                                          <p:spTgt spid="251"/>
                                        </p:tgtEl>
                                      </p:cBhvr>
                                    </p:animEffect>
                                  </p:childTnLst>
                                </p:cTn>
                              </p:par>
                              <p:par>
                                <p:cTn id="20" presetID="10" presetClass="entr" presetSubtype="0" fill="hold" nodeType="with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1000"/>
                                        <p:tgtEl>
                                          <p:spTgt spid="247"/>
                                        </p:tgtEl>
                                      </p:cBhvr>
                                    </p:animEffect>
                                  </p:childTnLst>
                                </p:cTn>
                              </p:par>
                              <p:par>
                                <p:cTn id="23" presetID="10" presetClass="entr" presetSubtype="0" fill="hold" nodeType="withEffect">
                                  <p:stCondLst>
                                    <p:cond delay="0"/>
                                  </p:stCondLst>
                                  <p:childTnLst>
                                    <p:set>
                                      <p:cBhvr>
                                        <p:cTn id="24" dur="1" fill="hold">
                                          <p:stCondLst>
                                            <p:cond delay="0"/>
                                          </p:stCondLst>
                                        </p:cTn>
                                        <p:tgtEl>
                                          <p:spTgt spid="249"/>
                                        </p:tgtEl>
                                        <p:attrNameLst>
                                          <p:attrName>style.visibility</p:attrName>
                                        </p:attrNameLst>
                                      </p:cBhvr>
                                      <p:to>
                                        <p:strVal val="visible"/>
                                      </p:to>
                                    </p:set>
                                    <p:animEffect transition="in" filter="fade">
                                      <p:cBhvr>
                                        <p:cTn id="25" dur="1000"/>
                                        <p:tgtEl>
                                          <p:spTgt spid="249"/>
                                        </p:tgtEl>
                                      </p:cBhvr>
                                    </p:animEffect>
                                  </p:childTnLst>
                                </p:cTn>
                              </p:par>
                              <p:par>
                                <p:cTn id="26" presetID="10" presetClass="entr" presetSubtype="0" fill="hold" nodeType="withEffect">
                                  <p:stCondLst>
                                    <p:cond delay="0"/>
                                  </p:stCondLst>
                                  <p:childTnLst>
                                    <p:set>
                                      <p:cBhvr>
                                        <p:cTn id="27" dur="1" fill="hold">
                                          <p:stCondLst>
                                            <p:cond delay="0"/>
                                          </p:stCondLst>
                                        </p:cTn>
                                        <p:tgtEl>
                                          <p:spTgt spid="250"/>
                                        </p:tgtEl>
                                        <p:attrNameLst>
                                          <p:attrName>style.visibility</p:attrName>
                                        </p:attrNameLst>
                                      </p:cBhvr>
                                      <p:to>
                                        <p:strVal val="visible"/>
                                      </p:to>
                                    </p:set>
                                    <p:animEffect transition="in" filter="fade">
                                      <p:cBhvr>
                                        <p:cTn id="28" dur="1000"/>
                                        <p:tgtEl>
                                          <p:spTgt spid="250"/>
                                        </p:tgtEl>
                                      </p:cBhvr>
                                    </p:animEffect>
                                  </p:childTnLst>
                                </p:cTn>
                              </p:par>
                              <p:par>
                                <p:cTn id="29" presetID="10" presetClass="entr" presetSubtype="0" fill="hold" nodeType="withEffect">
                                  <p:stCondLst>
                                    <p:cond delay="0"/>
                                  </p:stCondLst>
                                  <p:childTnLst>
                                    <p:set>
                                      <p:cBhvr>
                                        <p:cTn id="30" dur="1" fill="hold">
                                          <p:stCondLst>
                                            <p:cond delay="0"/>
                                          </p:stCondLst>
                                        </p:cTn>
                                        <p:tgtEl>
                                          <p:spTgt spid="248"/>
                                        </p:tgtEl>
                                        <p:attrNameLst>
                                          <p:attrName>style.visibility</p:attrName>
                                        </p:attrNameLst>
                                      </p:cBhvr>
                                      <p:to>
                                        <p:strVal val="visible"/>
                                      </p:to>
                                    </p:set>
                                    <p:animEffect transition="in" filter="fade">
                                      <p:cBhvr>
                                        <p:cTn id="31"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8"/>
          <p:cNvSpPr txBox="1"/>
          <p:nvPr/>
        </p:nvSpPr>
        <p:spPr>
          <a:xfrm>
            <a:off x="3694468" y="299458"/>
            <a:ext cx="44493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THẢO LUẬN</a:t>
            </a:r>
            <a:endParaRPr sz="3200" b="0" i="0" u="none" strike="noStrike" cap="none">
              <a:solidFill>
                <a:srgbClr val="002060"/>
              </a:solidFill>
              <a:latin typeface="Roboto Black"/>
              <a:ea typeface="Roboto Black"/>
              <a:cs typeface="Roboto Black"/>
              <a:sym typeface="Roboto Black"/>
            </a:endParaRPr>
          </a:p>
        </p:txBody>
      </p:sp>
      <p:pic>
        <p:nvPicPr>
          <p:cNvPr id="378" name="Google Shape;378;p8"/>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379" name="Google Shape;379;p8"/>
          <p:cNvSpPr txBox="1"/>
          <p:nvPr/>
        </p:nvSpPr>
        <p:spPr>
          <a:xfrm>
            <a:off x="4124211" y="1630731"/>
            <a:ext cx="401958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Em hãy thực hiện phép tính:</a:t>
            </a:r>
            <a:endParaRPr sz="2400" b="0" i="0" u="none" strike="noStrike" cap="none">
              <a:solidFill>
                <a:srgbClr val="002060"/>
              </a:solidFill>
              <a:latin typeface="Roboto"/>
              <a:ea typeface="Roboto"/>
              <a:cs typeface="Roboto"/>
              <a:sym typeface="Roboto"/>
            </a:endParaRPr>
          </a:p>
        </p:txBody>
      </p:sp>
      <p:pic>
        <p:nvPicPr>
          <p:cNvPr id="380" name="Google Shape;380;p8"/>
          <p:cNvPicPr preferRelativeResize="0"/>
          <p:nvPr/>
        </p:nvPicPr>
        <p:blipFill rotWithShape="1">
          <a:blip r:embed="rId4">
            <a:alphaModFix/>
          </a:blip>
          <a:srcRect/>
          <a:stretch/>
        </p:blipFill>
        <p:spPr>
          <a:xfrm>
            <a:off x="1529098" y="3153069"/>
            <a:ext cx="724061" cy="1314450"/>
          </a:xfrm>
          <a:prstGeom prst="rect">
            <a:avLst/>
          </a:prstGeom>
          <a:noFill/>
          <a:ln>
            <a:noFill/>
          </a:ln>
        </p:spPr>
      </p:pic>
      <p:pic>
        <p:nvPicPr>
          <p:cNvPr id="381" name="Google Shape;381;p8"/>
          <p:cNvPicPr preferRelativeResize="0"/>
          <p:nvPr/>
        </p:nvPicPr>
        <p:blipFill rotWithShape="1">
          <a:blip r:embed="rId5">
            <a:alphaModFix/>
          </a:blip>
          <a:srcRect/>
          <a:stretch/>
        </p:blipFill>
        <p:spPr>
          <a:xfrm>
            <a:off x="5296381" y="3185234"/>
            <a:ext cx="1095375" cy="1167711"/>
          </a:xfrm>
          <a:prstGeom prst="rect">
            <a:avLst/>
          </a:prstGeom>
          <a:noFill/>
          <a:ln>
            <a:noFill/>
          </a:ln>
        </p:spPr>
      </p:pic>
      <p:pic>
        <p:nvPicPr>
          <p:cNvPr id="382" name="Google Shape;382;p8"/>
          <p:cNvPicPr preferRelativeResize="0"/>
          <p:nvPr/>
        </p:nvPicPr>
        <p:blipFill rotWithShape="1">
          <a:blip r:embed="rId4">
            <a:alphaModFix/>
          </a:blip>
          <a:srcRect/>
          <a:stretch/>
        </p:blipFill>
        <p:spPr>
          <a:xfrm>
            <a:off x="8340125" y="3114969"/>
            <a:ext cx="703074" cy="1276350"/>
          </a:xfrm>
          <a:prstGeom prst="rect">
            <a:avLst/>
          </a:prstGeom>
          <a:noFill/>
          <a:ln>
            <a:noFill/>
          </a:ln>
        </p:spPr>
      </p:pic>
      <p:pic>
        <p:nvPicPr>
          <p:cNvPr id="383" name="Google Shape;383;p8"/>
          <p:cNvPicPr preferRelativeResize="0"/>
          <p:nvPr/>
        </p:nvPicPr>
        <p:blipFill rotWithShape="1">
          <a:blip r:embed="rId6">
            <a:alphaModFix/>
          </a:blip>
          <a:srcRect/>
          <a:stretch/>
        </p:blipFill>
        <p:spPr>
          <a:xfrm>
            <a:off x="3711361" y="3153069"/>
            <a:ext cx="1251148" cy="1238250"/>
          </a:xfrm>
          <a:prstGeom prst="rect">
            <a:avLst/>
          </a:prstGeom>
          <a:noFill/>
          <a:ln>
            <a:noFill/>
          </a:ln>
        </p:spPr>
      </p:pic>
      <p:pic>
        <p:nvPicPr>
          <p:cNvPr id="384" name="Google Shape;384;p8"/>
          <p:cNvPicPr preferRelativeResize="0"/>
          <p:nvPr/>
        </p:nvPicPr>
        <p:blipFill rotWithShape="1">
          <a:blip r:embed="rId7">
            <a:alphaModFix/>
          </a:blip>
          <a:srcRect/>
          <a:stretch/>
        </p:blipFill>
        <p:spPr>
          <a:xfrm>
            <a:off x="6633887" y="3233616"/>
            <a:ext cx="1238250" cy="990600"/>
          </a:xfrm>
          <a:prstGeom prst="rect">
            <a:avLst/>
          </a:prstGeom>
          <a:noFill/>
          <a:ln>
            <a:noFill/>
          </a:ln>
        </p:spPr>
      </p:pic>
      <p:pic>
        <p:nvPicPr>
          <p:cNvPr id="385" name="Google Shape;385;p8"/>
          <p:cNvPicPr preferRelativeResize="0"/>
          <p:nvPr/>
        </p:nvPicPr>
        <p:blipFill rotWithShape="1">
          <a:blip r:embed="rId8">
            <a:alphaModFix/>
          </a:blip>
          <a:srcRect/>
          <a:stretch/>
        </p:blipFill>
        <p:spPr>
          <a:xfrm>
            <a:off x="2253159" y="3153069"/>
            <a:ext cx="1124330" cy="1254059"/>
          </a:xfrm>
          <a:prstGeom prst="rect">
            <a:avLst/>
          </a:prstGeom>
          <a:noFill/>
          <a:ln>
            <a:noFill/>
          </a:ln>
        </p:spPr>
      </p:pic>
      <p:pic>
        <p:nvPicPr>
          <p:cNvPr id="386" name="Google Shape;386;p8"/>
          <p:cNvPicPr preferRelativeResize="0"/>
          <p:nvPr/>
        </p:nvPicPr>
        <p:blipFill rotWithShape="1">
          <a:blip r:embed="rId9">
            <a:alphaModFix/>
          </a:blip>
          <a:srcRect/>
          <a:stretch/>
        </p:blipFill>
        <p:spPr>
          <a:xfrm>
            <a:off x="8976543" y="3232855"/>
            <a:ext cx="971550" cy="1019646"/>
          </a:xfrm>
          <a:prstGeom prst="rect">
            <a:avLst/>
          </a:prstGeom>
          <a:noFill/>
          <a:ln>
            <a:noFill/>
          </a:ln>
        </p:spPr>
      </p:pic>
      <p:pic>
        <p:nvPicPr>
          <p:cNvPr id="387" name="Google Shape;387;p8"/>
          <p:cNvPicPr preferRelativeResize="0"/>
          <p:nvPr/>
        </p:nvPicPr>
        <p:blipFill rotWithShape="1">
          <a:blip r:embed="rId10">
            <a:alphaModFix/>
          </a:blip>
          <a:srcRect/>
          <a:stretch/>
        </p:blipFill>
        <p:spPr>
          <a:xfrm>
            <a:off x="7986812" y="2838894"/>
            <a:ext cx="1409700" cy="1724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1000"/>
                                        <p:tgtEl>
                                          <p:spTgt spid="377"/>
                                        </p:tgtEl>
                                      </p:cBhvr>
                                    </p:animEffect>
                                  </p:childTnLst>
                                </p:cTn>
                              </p:par>
                              <p:par>
                                <p:cTn id="8" presetID="10" presetClass="entr" presetSubtype="0" fill="hold" nodeType="withEffect">
                                  <p:stCondLst>
                                    <p:cond delay="0"/>
                                  </p:stCondLst>
                                  <p:childTnLst>
                                    <p:set>
                                      <p:cBhvr>
                                        <p:cTn id="9" dur="1" fill="hold">
                                          <p:stCondLst>
                                            <p:cond delay="0"/>
                                          </p:stCondLst>
                                        </p:cTn>
                                        <p:tgtEl>
                                          <p:spTgt spid="379"/>
                                        </p:tgtEl>
                                        <p:attrNameLst>
                                          <p:attrName>style.visibility</p:attrName>
                                        </p:attrNameLst>
                                      </p:cBhvr>
                                      <p:to>
                                        <p:strVal val="visible"/>
                                      </p:to>
                                    </p:set>
                                    <p:animEffect transition="in" filter="fade">
                                      <p:cBhvr>
                                        <p:cTn id="10" dur="500"/>
                                        <p:tgtEl>
                                          <p:spTgt spid="379"/>
                                        </p:tgtEl>
                                      </p:cBhvr>
                                    </p:animEffect>
                                  </p:childTnLst>
                                </p:cTn>
                              </p:par>
                              <p:par>
                                <p:cTn id="11" presetID="10" presetClass="entr" presetSubtype="0" fill="hold" nodeType="withEffect">
                                  <p:stCondLst>
                                    <p:cond delay="0"/>
                                  </p:stCondLst>
                                  <p:childTnLst>
                                    <p:set>
                                      <p:cBhvr>
                                        <p:cTn id="12" dur="1" fill="hold">
                                          <p:stCondLst>
                                            <p:cond delay="0"/>
                                          </p:stCondLst>
                                        </p:cTn>
                                        <p:tgtEl>
                                          <p:spTgt spid="380"/>
                                        </p:tgtEl>
                                        <p:attrNameLst>
                                          <p:attrName>style.visibility</p:attrName>
                                        </p:attrNameLst>
                                      </p:cBhvr>
                                      <p:to>
                                        <p:strVal val="visible"/>
                                      </p:to>
                                    </p:set>
                                    <p:animEffect transition="in" filter="fade">
                                      <p:cBhvr>
                                        <p:cTn id="13" dur="1000"/>
                                        <p:tgtEl>
                                          <p:spTgt spid="380"/>
                                        </p:tgtEl>
                                      </p:cBhvr>
                                    </p:animEffect>
                                  </p:childTnLst>
                                </p:cTn>
                              </p:par>
                              <p:par>
                                <p:cTn id="14" presetID="10" presetClass="entr" presetSubtype="0" fill="hold" nodeType="withEffect">
                                  <p:stCondLst>
                                    <p:cond delay="0"/>
                                  </p:stCondLst>
                                  <p:childTnLst>
                                    <p:set>
                                      <p:cBhvr>
                                        <p:cTn id="15" dur="1" fill="hold">
                                          <p:stCondLst>
                                            <p:cond delay="0"/>
                                          </p:stCondLst>
                                        </p:cTn>
                                        <p:tgtEl>
                                          <p:spTgt spid="383"/>
                                        </p:tgtEl>
                                        <p:attrNameLst>
                                          <p:attrName>style.visibility</p:attrName>
                                        </p:attrNameLst>
                                      </p:cBhvr>
                                      <p:to>
                                        <p:strVal val="visible"/>
                                      </p:to>
                                    </p:set>
                                    <p:animEffect transition="in" filter="fade">
                                      <p:cBhvr>
                                        <p:cTn id="16" dur="1000"/>
                                        <p:tgtEl>
                                          <p:spTgt spid="383"/>
                                        </p:tgtEl>
                                      </p:cBhvr>
                                    </p:animEffect>
                                  </p:childTnLst>
                                </p:cTn>
                              </p:par>
                              <p:par>
                                <p:cTn id="17" presetID="10" presetClass="entr" presetSubtype="0" fill="hold" nodeType="withEffect">
                                  <p:stCondLst>
                                    <p:cond delay="0"/>
                                  </p:stCondLst>
                                  <p:childTnLst>
                                    <p:set>
                                      <p:cBhvr>
                                        <p:cTn id="18" dur="1" fill="hold">
                                          <p:stCondLst>
                                            <p:cond delay="0"/>
                                          </p:stCondLst>
                                        </p:cTn>
                                        <p:tgtEl>
                                          <p:spTgt spid="381"/>
                                        </p:tgtEl>
                                        <p:attrNameLst>
                                          <p:attrName>style.visibility</p:attrName>
                                        </p:attrNameLst>
                                      </p:cBhvr>
                                      <p:to>
                                        <p:strVal val="visible"/>
                                      </p:to>
                                    </p:set>
                                    <p:animEffect transition="in" filter="fade">
                                      <p:cBhvr>
                                        <p:cTn id="19" dur="1000"/>
                                        <p:tgtEl>
                                          <p:spTgt spid="381"/>
                                        </p:tgtEl>
                                      </p:cBhvr>
                                    </p:animEffect>
                                  </p:childTnLst>
                                </p:cTn>
                              </p:par>
                              <p:par>
                                <p:cTn id="20" presetID="10" presetClass="entr" presetSubtype="0" fill="hold" nodeType="withEffect">
                                  <p:stCondLst>
                                    <p:cond delay="0"/>
                                  </p:stCondLst>
                                  <p:childTnLst>
                                    <p:set>
                                      <p:cBhvr>
                                        <p:cTn id="21" dur="1" fill="hold">
                                          <p:stCondLst>
                                            <p:cond delay="0"/>
                                          </p:stCondLst>
                                        </p:cTn>
                                        <p:tgtEl>
                                          <p:spTgt spid="384"/>
                                        </p:tgtEl>
                                        <p:attrNameLst>
                                          <p:attrName>style.visibility</p:attrName>
                                        </p:attrNameLst>
                                      </p:cBhvr>
                                      <p:to>
                                        <p:strVal val="visible"/>
                                      </p:to>
                                    </p:set>
                                    <p:animEffect transition="in" filter="fade">
                                      <p:cBhvr>
                                        <p:cTn id="22" dur="1000"/>
                                        <p:tgtEl>
                                          <p:spTgt spid="384"/>
                                        </p:tgtEl>
                                      </p:cBhvr>
                                    </p:animEffect>
                                  </p:childTnLst>
                                </p:cTn>
                              </p:par>
                              <p:par>
                                <p:cTn id="23" presetID="10" presetClass="entr" presetSubtype="0" fill="hold" nodeType="withEffect">
                                  <p:stCondLst>
                                    <p:cond delay="0"/>
                                  </p:stCondLst>
                                  <p:childTnLst>
                                    <p:set>
                                      <p:cBhvr>
                                        <p:cTn id="24" dur="1" fill="hold">
                                          <p:stCondLst>
                                            <p:cond delay="0"/>
                                          </p:stCondLst>
                                        </p:cTn>
                                        <p:tgtEl>
                                          <p:spTgt spid="387"/>
                                        </p:tgtEl>
                                        <p:attrNameLst>
                                          <p:attrName>style.visibility</p:attrName>
                                        </p:attrNameLst>
                                      </p:cBhvr>
                                      <p:to>
                                        <p:strVal val="visible"/>
                                      </p:to>
                                    </p:set>
                                    <p:animEffect transition="in" filter="fade">
                                      <p:cBhvr>
                                        <p:cTn id="25" dur="500"/>
                                        <p:tgtEl>
                                          <p:spTgt spid="387"/>
                                        </p:tgtEl>
                                      </p:cBhvr>
                                    </p:animEffect>
                                  </p:childTnLst>
                                </p:cTn>
                              </p:par>
                              <p:par>
                                <p:cTn id="26" presetID="10" presetClass="entr" presetSubtype="0" fill="hold" nodeType="withEffect">
                                  <p:stCondLst>
                                    <p:cond delay="0"/>
                                  </p:stCondLst>
                                  <p:childTnLst>
                                    <p:set>
                                      <p:cBhvr>
                                        <p:cTn id="27" dur="1" fill="hold">
                                          <p:stCondLst>
                                            <p:cond delay="0"/>
                                          </p:stCondLst>
                                        </p:cTn>
                                        <p:tgtEl>
                                          <p:spTgt spid="385"/>
                                        </p:tgtEl>
                                        <p:attrNameLst>
                                          <p:attrName>style.visibility</p:attrName>
                                        </p:attrNameLst>
                                      </p:cBhvr>
                                      <p:to>
                                        <p:strVal val="visible"/>
                                      </p:to>
                                    </p:set>
                                    <p:animEffect transition="in" filter="fade">
                                      <p:cBhvr>
                                        <p:cTn id="28" dur="1000"/>
                                        <p:tgtEl>
                                          <p:spTgt spid="38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
                                          </p:stCondLst>
                                        </p:cTn>
                                        <p:tgtEl>
                                          <p:spTgt spid="38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82"/>
                                        </p:tgtEl>
                                        <p:attrNameLst>
                                          <p:attrName>style.visibility</p:attrName>
                                        </p:attrNameLst>
                                      </p:cBhvr>
                                      <p:to>
                                        <p:strVal val="visible"/>
                                      </p:to>
                                    </p:set>
                                    <p:animEffect transition="in" filter="fade">
                                      <p:cBhvr>
                                        <p:cTn id="35" dur="500"/>
                                        <p:tgtEl>
                                          <p:spTgt spid="382"/>
                                        </p:tgtEl>
                                      </p:cBhvr>
                                    </p:animEffect>
                                  </p:childTnLst>
                                </p:cTn>
                              </p:par>
                              <p:par>
                                <p:cTn id="36" presetID="10" presetClass="entr" presetSubtype="0" fill="hold" nodeType="withEffect">
                                  <p:stCondLst>
                                    <p:cond delay="0"/>
                                  </p:stCondLst>
                                  <p:childTnLst>
                                    <p:set>
                                      <p:cBhvr>
                                        <p:cTn id="37" dur="1" fill="hold">
                                          <p:stCondLst>
                                            <p:cond delay="0"/>
                                          </p:stCondLst>
                                        </p:cTn>
                                        <p:tgtEl>
                                          <p:spTgt spid="386"/>
                                        </p:tgtEl>
                                        <p:attrNameLst>
                                          <p:attrName>style.visibility</p:attrName>
                                        </p:attrNameLst>
                                      </p:cBhvr>
                                      <p:to>
                                        <p:strVal val="visible"/>
                                      </p:to>
                                    </p:set>
                                    <p:animEffect transition="in" filter="fade">
                                      <p:cBhvr>
                                        <p:cTn id="38" dur="5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9"/>
          <p:cNvSpPr txBox="1"/>
          <p:nvPr/>
        </p:nvSpPr>
        <p:spPr>
          <a:xfrm>
            <a:off x="3772235" y="336080"/>
            <a:ext cx="44493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QUAN SÁT</a:t>
            </a:r>
            <a:endParaRPr sz="3200" b="0" i="0" u="none" strike="noStrike" cap="none">
              <a:solidFill>
                <a:srgbClr val="002060"/>
              </a:solidFill>
              <a:latin typeface="Roboto Black"/>
              <a:ea typeface="Roboto Black"/>
              <a:cs typeface="Roboto Black"/>
              <a:sym typeface="Roboto Black"/>
            </a:endParaRPr>
          </a:p>
        </p:txBody>
      </p:sp>
      <p:pic>
        <p:nvPicPr>
          <p:cNvPr id="394" name="Google Shape;394;p9"/>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395" name="Google Shape;395;p9"/>
          <p:cNvSpPr txBox="1"/>
          <p:nvPr/>
        </p:nvSpPr>
        <p:spPr>
          <a:xfrm>
            <a:off x="3344351" y="957479"/>
            <a:ext cx="5497497"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Bạn nào tính đúng, bạn nào tính sai?</a:t>
            </a:r>
            <a:endParaRPr sz="2400" b="0" i="0" u="none" strike="noStrike" cap="none">
              <a:solidFill>
                <a:srgbClr val="002060"/>
              </a:solidFill>
              <a:latin typeface="Roboto"/>
              <a:ea typeface="Roboto"/>
              <a:cs typeface="Roboto"/>
              <a:sym typeface="Roboto"/>
            </a:endParaRPr>
          </a:p>
        </p:txBody>
      </p:sp>
      <p:pic>
        <p:nvPicPr>
          <p:cNvPr id="396" name="Google Shape;396;p9"/>
          <p:cNvPicPr preferRelativeResize="0"/>
          <p:nvPr/>
        </p:nvPicPr>
        <p:blipFill rotWithShape="1">
          <a:blip r:embed="rId4">
            <a:alphaModFix/>
          </a:blip>
          <a:srcRect/>
          <a:stretch/>
        </p:blipFill>
        <p:spPr>
          <a:xfrm>
            <a:off x="1188855" y="1492391"/>
            <a:ext cx="9616092" cy="5135193"/>
          </a:xfrm>
          <a:prstGeom prst="rect">
            <a:avLst/>
          </a:prstGeom>
          <a:noFill/>
          <a:ln>
            <a:noFill/>
          </a:ln>
        </p:spPr>
      </p:pic>
      <p:pic>
        <p:nvPicPr>
          <p:cNvPr id="397" name="Google Shape;397;p9"/>
          <p:cNvPicPr preferRelativeResize="0"/>
          <p:nvPr/>
        </p:nvPicPr>
        <p:blipFill rotWithShape="1">
          <a:blip r:embed="rId5">
            <a:alphaModFix/>
          </a:blip>
          <a:srcRect/>
          <a:stretch/>
        </p:blipFill>
        <p:spPr>
          <a:xfrm rot="-731912">
            <a:off x="4834303" y="2227876"/>
            <a:ext cx="1014986" cy="769559"/>
          </a:xfrm>
          <a:prstGeom prst="rect">
            <a:avLst/>
          </a:prstGeom>
          <a:noFill/>
          <a:ln>
            <a:noFill/>
          </a:ln>
        </p:spPr>
      </p:pic>
      <p:pic>
        <p:nvPicPr>
          <p:cNvPr id="398" name="Google Shape;398;p9"/>
          <p:cNvPicPr preferRelativeResize="0"/>
          <p:nvPr/>
        </p:nvPicPr>
        <p:blipFill rotWithShape="1">
          <a:blip r:embed="rId6">
            <a:alphaModFix/>
          </a:blip>
          <a:srcRect/>
          <a:stretch/>
        </p:blipFill>
        <p:spPr>
          <a:xfrm>
            <a:off x="9563588" y="3928664"/>
            <a:ext cx="824393" cy="8508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1000"/>
                                        <p:tgtEl>
                                          <p:spTgt spid="393"/>
                                        </p:tgtEl>
                                      </p:cBhvr>
                                    </p:animEffect>
                                  </p:childTnLst>
                                </p:cTn>
                              </p:par>
                              <p:par>
                                <p:cTn id="8" presetID="10" presetClass="entr" presetSubtype="0" fill="hold" nodeType="withEffect">
                                  <p:stCondLst>
                                    <p:cond delay="0"/>
                                  </p:stCondLst>
                                  <p:childTnLst>
                                    <p:set>
                                      <p:cBhvr>
                                        <p:cTn id="9" dur="1" fill="hold">
                                          <p:stCondLst>
                                            <p:cond delay="0"/>
                                          </p:stCondLst>
                                        </p:cTn>
                                        <p:tgtEl>
                                          <p:spTgt spid="396"/>
                                        </p:tgtEl>
                                        <p:attrNameLst>
                                          <p:attrName>style.visibility</p:attrName>
                                        </p:attrNameLst>
                                      </p:cBhvr>
                                      <p:to>
                                        <p:strVal val="visible"/>
                                      </p:to>
                                    </p:set>
                                    <p:animEffect transition="in" filter="fade">
                                      <p:cBhvr>
                                        <p:cTn id="10" dur="500"/>
                                        <p:tgtEl>
                                          <p:spTgt spid="396"/>
                                        </p:tgtEl>
                                      </p:cBhvr>
                                    </p:animEffect>
                                  </p:childTnLst>
                                </p:cTn>
                              </p:par>
                              <p:par>
                                <p:cTn id="11" presetID="10" presetClass="entr" presetSubtype="0" fill="hold" nodeType="withEffect">
                                  <p:stCondLst>
                                    <p:cond delay="0"/>
                                  </p:stCondLst>
                                  <p:childTnLst>
                                    <p:set>
                                      <p:cBhvr>
                                        <p:cTn id="12" dur="1" fill="hold">
                                          <p:stCondLst>
                                            <p:cond delay="0"/>
                                          </p:stCondLst>
                                        </p:cTn>
                                        <p:tgtEl>
                                          <p:spTgt spid="395"/>
                                        </p:tgtEl>
                                        <p:attrNameLst>
                                          <p:attrName>style.visibility</p:attrName>
                                        </p:attrNameLst>
                                      </p:cBhvr>
                                      <p:to>
                                        <p:strVal val="visible"/>
                                      </p:to>
                                    </p:set>
                                    <p:animEffect transition="in" filter="fade">
                                      <p:cBhvr>
                                        <p:cTn id="13" dur="500"/>
                                        <p:tgtEl>
                                          <p:spTgt spid="39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97"/>
                                        </p:tgtEl>
                                        <p:attrNameLst>
                                          <p:attrName>style.visibility</p:attrName>
                                        </p:attrNameLst>
                                      </p:cBhvr>
                                      <p:to>
                                        <p:strVal val="visible"/>
                                      </p:to>
                                    </p:set>
                                    <p:animEffect transition="in" filter="fade">
                                      <p:cBhvr>
                                        <p:cTn id="18" dur="1000"/>
                                        <p:tgtEl>
                                          <p:spTgt spid="3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8"/>
                                        </p:tgtEl>
                                        <p:attrNameLst>
                                          <p:attrName>style.visibility</p:attrName>
                                        </p:attrNameLst>
                                      </p:cBhvr>
                                      <p:to>
                                        <p:strVal val="visible"/>
                                      </p:to>
                                    </p:set>
                                    <p:animEffect transition="in" filter="fade">
                                      <p:cBhvr>
                                        <p:cTn id="23" dur="10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0"/>
          <p:cNvSpPr txBox="1"/>
          <p:nvPr/>
        </p:nvSpPr>
        <p:spPr>
          <a:xfrm>
            <a:off x="3772235" y="336080"/>
            <a:ext cx="44493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QUAN SÁT</a:t>
            </a:r>
            <a:endParaRPr sz="3200" b="0" i="0" u="none" strike="noStrike" cap="none">
              <a:solidFill>
                <a:srgbClr val="002060"/>
              </a:solidFill>
              <a:latin typeface="Roboto Black"/>
              <a:ea typeface="Roboto Black"/>
              <a:cs typeface="Roboto Black"/>
              <a:sym typeface="Roboto Black"/>
            </a:endParaRPr>
          </a:p>
        </p:txBody>
      </p:sp>
      <p:pic>
        <p:nvPicPr>
          <p:cNvPr id="405" name="Google Shape;405;p10"/>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406" name="Google Shape;406;p10"/>
          <p:cNvSpPr txBox="1"/>
          <p:nvPr/>
        </p:nvSpPr>
        <p:spPr>
          <a:xfrm>
            <a:off x="3204501" y="1033420"/>
            <a:ext cx="6477381"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Vì sao bạn nam tính sai?</a:t>
            </a:r>
            <a:endParaRPr sz="2400" b="0" i="0" u="none" strike="noStrike" cap="none">
              <a:solidFill>
                <a:srgbClr val="002060"/>
              </a:solidFill>
              <a:latin typeface="Roboto"/>
              <a:ea typeface="Roboto"/>
              <a:cs typeface="Roboto"/>
              <a:sym typeface="Roboto"/>
            </a:endParaRPr>
          </a:p>
        </p:txBody>
      </p:sp>
      <p:pic>
        <p:nvPicPr>
          <p:cNvPr id="407" name="Google Shape;407;p10"/>
          <p:cNvPicPr preferRelativeResize="0"/>
          <p:nvPr/>
        </p:nvPicPr>
        <p:blipFill rotWithShape="1">
          <a:blip r:embed="rId4">
            <a:alphaModFix/>
          </a:blip>
          <a:srcRect l="6808" t="15391" r="51853" b="24730"/>
          <a:stretch/>
        </p:blipFill>
        <p:spPr>
          <a:xfrm>
            <a:off x="362060" y="2582574"/>
            <a:ext cx="4699748" cy="3635345"/>
          </a:xfrm>
          <a:prstGeom prst="rect">
            <a:avLst/>
          </a:prstGeom>
          <a:noFill/>
          <a:ln>
            <a:noFill/>
          </a:ln>
        </p:spPr>
      </p:pic>
      <p:sp>
        <p:nvSpPr>
          <p:cNvPr id="408" name="Google Shape;408;p10"/>
          <p:cNvSpPr txBox="1"/>
          <p:nvPr/>
        </p:nvSpPr>
        <p:spPr>
          <a:xfrm>
            <a:off x="3204500" y="1711179"/>
            <a:ext cx="6477381"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FF0000"/>
                </a:solidFill>
                <a:latin typeface="Roboto"/>
                <a:ea typeface="Roboto"/>
                <a:cs typeface="Roboto"/>
                <a:sym typeface="Roboto"/>
              </a:rPr>
              <a:t>Vì bạn đặt phép tính sai</a:t>
            </a:r>
            <a:endParaRPr sz="2400" b="0" i="0" u="none" strike="noStrike" cap="none">
              <a:solidFill>
                <a:srgbClr val="FF0000"/>
              </a:solidFill>
              <a:latin typeface="Roboto"/>
              <a:ea typeface="Roboto"/>
              <a:cs typeface="Roboto"/>
              <a:sym typeface="Roboto"/>
            </a:endParaRPr>
          </a:p>
        </p:txBody>
      </p:sp>
      <p:pic>
        <p:nvPicPr>
          <p:cNvPr id="409" name="Google Shape;409;p10"/>
          <p:cNvPicPr preferRelativeResize="0"/>
          <p:nvPr/>
        </p:nvPicPr>
        <p:blipFill rotWithShape="1">
          <a:blip r:embed="rId4">
            <a:alphaModFix/>
          </a:blip>
          <a:srcRect l="49388" t="29920" r="9273" b="10201"/>
          <a:stretch/>
        </p:blipFill>
        <p:spPr>
          <a:xfrm>
            <a:off x="6730587" y="2582573"/>
            <a:ext cx="4699748" cy="36353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1000"/>
                                        <p:tgtEl>
                                          <p:spTgt spid="404"/>
                                        </p:tgtEl>
                                      </p:cBhvr>
                                    </p:animEffect>
                                  </p:childTnLst>
                                </p:cTn>
                              </p:par>
                              <p:par>
                                <p:cTn id="8" presetID="10" presetClass="entr" presetSubtype="0" fill="hold" nodeType="withEffect">
                                  <p:stCondLst>
                                    <p:cond delay="0"/>
                                  </p:stCondLst>
                                  <p:childTnLst>
                                    <p:set>
                                      <p:cBhvr>
                                        <p:cTn id="9" dur="1" fill="hold">
                                          <p:stCondLst>
                                            <p:cond delay="0"/>
                                          </p:stCondLst>
                                        </p:cTn>
                                        <p:tgtEl>
                                          <p:spTgt spid="407"/>
                                        </p:tgtEl>
                                        <p:attrNameLst>
                                          <p:attrName>style.visibility</p:attrName>
                                        </p:attrNameLst>
                                      </p:cBhvr>
                                      <p:to>
                                        <p:strVal val="visible"/>
                                      </p:to>
                                    </p:set>
                                    <p:animEffect transition="in" filter="fade">
                                      <p:cBhvr>
                                        <p:cTn id="10" dur="500"/>
                                        <p:tgtEl>
                                          <p:spTgt spid="407"/>
                                        </p:tgtEl>
                                      </p:cBhvr>
                                    </p:animEffect>
                                  </p:childTnLst>
                                </p:cTn>
                              </p:par>
                              <p:par>
                                <p:cTn id="11" presetID="10" presetClass="entr" presetSubtype="0" fill="hold" nodeType="withEffect">
                                  <p:stCondLst>
                                    <p:cond delay="0"/>
                                  </p:stCondLst>
                                  <p:childTnLst>
                                    <p:set>
                                      <p:cBhvr>
                                        <p:cTn id="12" dur="1" fill="hold">
                                          <p:stCondLst>
                                            <p:cond delay="0"/>
                                          </p:stCondLst>
                                        </p:cTn>
                                        <p:tgtEl>
                                          <p:spTgt spid="409"/>
                                        </p:tgtEl>
                                        <p:attrNameLst>
                                          <p:attrName>style.visibility</p:attrName>
                                        </p:attrNameLst>
                                      </p:cBhvr>
                                      <p:to>
                                        <p:strVal val="visible"/>
                                      </p:to>
                                    </p:set>
                                    <p:animEffect transition="in" filter="fade">
                                      <p:cBhvr>
                                        <p:cTn id="13" dur="500"/>
                                        <p:tgtEl>
                                          <p:spTgt spid="409"/>
                                        </p:tgtEl>
                                      </p:cBhvr>
                                    </p:animEffect>
                                  </p:childTnLst>
                                </p:cTn>
                              </p:par>
                              <p:par>
                                <p:cTn id="14" presetID="10" presetClass="entr" presetSubtype="0" fill="hold" nodeType="withEffect">
                                  <p:stCondLst>
                                    <p:cond delay="0"/>
                                  </p:stCondLst>
                                  <p:childTnLst>
                                    <p:set>
                                      <p:cBhvr>
                                        <p:cTn id="15" dur="1" fill="hold">
                                          <p:stCondLst>
                                            <p:cond delay="0"/>
                                          </p:stCondLst>
                                        </p:cTn>
                                        <p:tgtEl>
                                          <p:spTgt spid="406"/>
                                        </p:tgtEl>
                                        <p:attrNameLst>
                                          <p:attrName>style.visibility</p:attrName>
                                        </p:attrNameLst>
                                      </p:cBhvr>
                                      <p:to>
                                        <p:strVal val="visible"/>
                                      </p:to>
                                    </p:set>
                                    <p:animEffect transition="in" filter="fade">
                                      <p:cBhvr>
                                        <p:cTn id="16" dur="500"/>
                                        <p:tgtEl>
                                          <p:spTgt spid="40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8"/>
                                        </p:tgtEl>
                                        <p:attrNameLst>
                                          <p:attrName>style.visibility</p:attrName>
                                        </p:attrNameLst>
                                      </p:cBhvr>
                                      <p:to>
                                        <p:strVal val="visible"/>
                                      </p:to>
                                    </p:set>
                                    <p:animEffect transition="in" filter="fade">
                                      <p:cBhvr>
                                        <p:cTn id="21"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2" name="Rectangle 1"/>
          <p:cNvSpPr/>
          <p:nvPr/>
        </p:nvSpPr>
        <p:spPr>
          <a:xfrm>
            <a:off x="315087" y="1183504"/>
            <a:ext cx="5797296" cy="26794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6" name="Google Shape;416;p11"/>
          <p:cNvPicPr preferRelativeResize="0"/>
          <p:nvPr/>
        </p:nvPicPr>
        <p:blipFill rotWithShape="1">
          <a:blip r:embed="rId3">
            <a:alphaModFix/>
          </a:blip>
          <a:srcRect/>
          <a:stretch/>
        </p:blipFill>
        <p:spPr>
          <a:xfrm>
            <a:off x="0" y="31946"/>
            <a:ext cx="1417791" cy="979395"/>
          </a:xfrm>
          <a:prstGeom prst="rect">
            <a:avLst/>
          </a:prstGeom>
          <a:noFill/>
          <a:ln>
            <a:noFill/>
          </a:ln>
        </p:spPr>
      </p:pic>
      <p:grpSp>
        <p:nvGrpSpPr>
          <p:cNvPr id="417" name="Google Shape;417;p11"/>
          <p:cNvGrpSpPr/>
          <p:nvPr/>
        </p:nvGrpSpPr>
        <p:grpSpPr>
          <a:xfrm flipH="1">
            <a:off x="2467420" y="4190498"/>
            <a:ext cx="4674999" cy="2350878"/>
            <a:chOff x="3701875" y="4426440"/>
            <a:chExt cx="6089975" cy="2311663"/>
          </a:xfrm>
        </p:grpSpPr>
        <p:sp>
          <p:nvSpPr>
            <p:cNvPr id="418" name="Google Shape;418;p11"/>
            <p:cNvSpPr/>
            <p:nvPr/>
          </p:nvSpPr>
          <p:spPr>
            <a:xfrm>
              <a:off x="3701875" y="4426440"/>
              <a:ext cx="5240281" cy="2311663"/>
            </a:xfrm>
            <a:custGeom>
              <a:avLst/>
              <a:gdLst/>
              <a:ahLst/>
              <a:cxnLst/>
              <a:rect l="l" t="t" r="r" b="b"/>
              <a:pathLst>
                <a:path w="15414" h="12880" extrusionOk="0">
                  <a:moveTo>
                    <a:pt x="919" y="1473"/>
                  </a:moveTo>
                  <a:cubicBezTo>
                    <a:pt x="2854" y="-313"/>
                    <a:pt x="11730" y="-453"/>
                    <a:pt x="14209" y="934"/>
                  </a:cubicBezTo>
                  <a:cubicBezTo>
                    <a:pt x="16688" y="2321"/>
                    <a:pt x="14879" y="9807"/>
                    <a:pt x="12944" y="11593"/>
                  </a:cubicBezTo>
                  <a:cubicBezTo>
                    <a:pt x="11009" y="13379"/>
                    <a:pt x="4821" y="13220"/>
                    <a:pt x="2596" y="11653"/>
                  </a:cubicBezTo>
                  <a:cubicBezTo>
                    <a:pt x="371" y="10086"/>
                    <a:pt x="-1016" y="3259"/>
                    <a:pt x="919" y="1473"/>
                  </a:cubicBezTo>
                  <a:close/>
                </a:path>
              </a:pathLst>
            </a:cu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9" name="Google Shape;419;p11"/>
            <p:cNvSpPr/>
            <p:nvPr/>
          </p:nvSpPr>
          <p:spPr>
            <a:xfrm rot="4076626">
              <a:off x="8821053" y="4807636"/>
              <a:ext cx="631836" cy="1157180"/>
            </a:xfrm>
            <a:custGeom>
              <a:avLst/>
              <a:gdLst/>
              <a:ahLst/>
              <a:cxnLst/>
              <a:rect l="l" t="t" r="r" b="b"/>
              <a:pathLst>
                <a:path w="351252" h="602901" extrusionOk="0">
                  <a:moveTo>
                    <a:pt x="0" y="602901"/>
                  </a:moveTo>
                  <a:cubicBezTo>
                    <a:pt x="234368" y="313114"/>
                    <a:pt x="114401" y="200967"/>
                    <a:pt x="171601" y="0"/>
                  </a:cubicBezTo>
                  <a:cubicBezTo>
                    <a:pt x="228801" y="200967"/>
                    <a:pt x="388737" y="169196"/>
                    <a:pt x="343201" y="602901"/>
                  </a:cubicBezTo>
                  <a:lnTo>
                    <a:pt x="0" y="602901"/>
                  </a:lnTo>
                  <a:close/>
                </a:path>
              </a:pathLst>
            </a:cu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420" name="Google Shape;420;p11"/>
          <p:cNvSpPr txBox="1"/>
          <p:nvPr/>
        </p:nvSpPr>
        <p:spPr>
          <a:xfrm>
            <a:off x="8143800" y="5585338"/>
            <a:ext cx="294416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Đây được gọi là</a:t>
            </a:r>
            <a:endParaRPr/>
          </a:p>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 mô hình tính dọc</a:t>
            </a:r>
            <a:endParaRPr sz="2400" b="0" i="0" u="none" strike="noStrike" cap="none">
              <a:solidFill>
                <a:srgbClr val="002060"/>
              </a:solidFill>
              <a:latin typeface="Roboto"/>
              <a:ea typeface="Roboto"/>
              <a:cs typeface="Roboto"/>
              <a:sym typeface="Roboto"/>
            </a:endParaRPr>
          </a:p>
        </p:txBody>
      </p:sp>
      <p:sp>
        <p:nvSpPr>
          <p:cNvPr id="421" name="Google Shape;421;p11"/>
          <p:cNvSpPr txBox="1"/>
          <p:nvPr/>
        </p:nvSpPr>
        <p:spPr>
          <a:xfrm>
            <a:off x="3392222" y="4581107"/>
            <a:ext cx="3445736"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Chúng mình cùng làm mô hình tính dọc để giúp đặt tính không bị nhầm nhé!</a:t>
            </a:r>
            <a:endParaRPr sz="2400" b="0" i="0" u="none" strike="noStrike" cap="none">
              <a:solidFill>
                <a:srgbClr val="002060"/>
              </a:solidFill>
              <a:latin typeface="Roboto"/>
              <a:ea typeface="Roboto"/>
              <a:cs typeface="Roboto"/>
              <a:sym typeface="Roboto"/>
            </a:endParaRPr>
          </a:p>
        </p:txBody>
      </p:sp>
      <p:pic>
        <p:nvPicPr>
          <p:cNvPr id="422" name="Google Shape;422;p11"/>
          <p:cNvPicPr preferRelativeResize="0"/>
          <p:nvPr/>
        </p:nvPicPr>
        <p:blipFill rotWithShape="1">
          <a:blip r:embed="rId4">
            <a:alphaModFix/>
          </a:blip>
          <a:srcRect/>
          <a:stretch/>
        </p:blipFill>
        <p:spPr>
          <a:xfrm flipH="1">
            <a:off x="788658" y="4105446"/>
            <a:ext cx="1910500" cy="2520982"/>
          </a:xfrm>
          <a:prstGeom prst="rect">
            <a:avLst/>
          </a:prstGeom>
          <a:noFill/>
          <a:ln>
            <a:noFill/>
          </a:ln>
        </p:spPr>
      </p:pic>
      <p:pic>
        <p:nvPicPr>
          <p:cNvPr id="423" name="Google Shape;423;p11"/>
          <p:cNvPicPr preferRelativeResize="0"/>
          <p:nvPr/>
        </p:nvPicPr>
        <p:blipFill rotWithShape="1">
          <a:blip r:embed="rId5">
            <a:alphaModFix/>
          </a:blip>
          <a:srcRect l="6800" t="13324" r="10707" b="18570"/>
          <a:stretch/>
        </p:blipFill>
        <p:spPr>
          <a:xfrm rot="5400000">
            <a:off x="7317429" y="1521864"/>
            <a:ext cx="4206120" cy="2957427"/>
          </a:xfrm>
          <a:prstGeom prst="rect">
            <a:avLst/>
          </a:prstGeom>
          <a:noFill/>
          <a:ln>
            <a:noFill/>
          </a:ln>
          <a:effectLst>
            <a:outerShdw blurRad="63500" sx="102000" sy="102000" algn="ctr" rotWithShape="0">
              <a:srgbClr val="000000">
                <a:alpha val="40000"/>
              </a:srgbClr>
            </a:outerShdw>
          </a:effectLst>
        </p:spPr>
      </p:pic>
      <p:sp>
        <p:nvSpPr>
          <p:cNvPr id="424" name="Google Shape;424;p11"/>
          <p:cNvSpPr/>
          <p:nvPr/>
        </p:nvSpPr>
        <p:spPr>
          <a:xfrm>
            <a:off x="6495495" y="2047889"/>
            <a:ext cx="980560" cy="1008137"/>
          </a:xfrm>
          <a:prstGeom prst="chevron">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 name="Google Shape;691;p22"/>
          <p:cNvSpPr txBox="1"/>
          <p:nvPr/>
        </p:nvSpPr>
        <p:spPr>
          <a:xfrm>
            <a:off x="456219" y="1292022"/>
            <a:ext cx="5656163"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Black"/>
              <a:buNone/>
            </a:pPr>
            <a:r>
              <a:rPr lang="en-US" sz="2400" b="1" i="0" u="none" strike="noStrike" cap="none">
                <a:solidFill>
                  <a:srgbClr val="002060"/>
                </a:solidFill>
                <a:latin typeface="Roboto Black"/>
                <a:ea typeface="Roboto Black"/>
                <a:cs typeface="Roboto Black"/>
                <a:sym typeface="Roboto Black"/>
              </a:rPr>
              <a:t>Sản phẩm đảm bảo các yêu cầu sau:</a:t>
            </a:r>
            <a:endParaRPr sz="2400" b="1" i="0" u="none" strike="noStrike" cap="none">
              <a:solidFill>
                <a:srgbClr val="002060"/>
              </a:solidFill>
              <a:latin typeface="Roboto Black"/>
              <a:ea typeface="Roboto Black"/>
              <a:cs typeface="Roboto Black"/>
              <a:sym typeface="Roboto Black"/>
            </a:endParaRPr>
          </a:p>
        </p:txBody>
      </p:sp>
      <p:sp>
        <p:nvSpPr>
          <p:cNvPr id="13" name="Google Shape;692;p22"/>
          <p:cNvSpPr txBox="1"/>
          <p:nvPr/>
        </p:nvSpPr>
        <p:spPr>
          <a:xfrm>
            <a:off x="456220" y="1817057"/>
            <a:ext cx="5647841" cy="4616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Có 6 ô để viết phép tính theo cột dọc.</a:t>
            </a:r>
            <a:endParaRPr/>
          </a:p>
        </p:txBody>
      </p:sp>
      <p:sp>
        <p:nvSpPr>
          <p:cNvPr id="14" name="Google Shape;693;p22"/>
          <p:cNvSpPr txBox="1"/>
          <p:nvPr/>
        </p:nvSpPr>
        <p:spPr>
          <a:xfrm>
            <a:off x="456220" y="2479065"/>
            <a:ext cx="5344694" cy="4616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Có 1 cái thang ghi số từ 1 đến 9.</a:t>
            </a:r>
            <a:endParaRPr/>
          </a:p>
        </p:txBody>
      </p:sp>
      <p:sp>
        <p:nvSpPr>
          <p:cNvPr id="15" name="Google Shape;694;p22"/>
          <p:cNvSpPr txBox="1"/>
          <p:nvPr/>
        </p:nvSpPr>
        <p:spPr>
          <a:xfrm>
            <a:off x="456220" y="3067469"/>
            <a:ext cx="4872536" cy="83099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Trang trí đẹp, sáng tạo, sử dụng được nhiều lần.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500"/>
                                        <p:tgtEl>
                                          <p:spTgt spid="420"/>
                                        </p:tgtEl>
                                      </p:cBhvr>
                                    </p:animEffect>
                                  </p:childTnLst>
                                </p:cTn>
                              </p:par>
                              <p:par>
                                <p:cTn id="8" presetID="10" presetClass="entr" presetSubtype="0" fill="hold" nodeType="withEffect">
                                  <p:stCondLst>
                                    <p:cond delay="0"/>
                                  </p:stCondLst>
                                  <p:childTnLst>
                                    <p:set>
                                      <p:cBhvr>
                                        <p:cTn id="9" dur="1" fill="hold">
                                          <p:stCondLst>
                                            <p:cond delay="0"/>
                                          </p:stCondLst>
                                        </p:cTn>
                                        <p:tgtEl>
                                          <p:spTgt spid="424"/>
                                        </p:tgtEl>
                                        <p:attrNameLst>
                                          <p:attrName>style.visibility</p:attrName>
                                        </p:attrNameLst>
                                      </p:cBhvr>
                                      <p:to>
                                        <p:strVal val="visible"/>
                                      </p:to>
                                    </p:set>
                                    <p:animEffect transition="in" filter="fade">
                                      <p:cBhvr>
                                        <p:cTn id="10" dur="500"/>
                                        <p:tgtEl>
                                          <p:spTgt spid="424"/>
                                        </p:tgtEl>
                                      </p:cBhvr>
                                    </p:animEffect>
                                  </p:childTnLst>
                                </p:cTn>
                              </p:par>
                              <p:par>
                                <p:cTn id="11" presetID="10" presetClass="entr" presetSubtype="0" fill="hold" nodeType="withEffect">
                                  <p:stCondLst>
                                    <p:cond delay="0"/>
                                  </p:stCondLst>
                                  <p:childTnLst>
                                    <p:set>
                                      <p:cBhvr>
                                        <p:cTn id="12" dur="1" fill="hold">
                                          <p:stCondLst>
                                            <p:cond delay="0"/>
                                          </p:stCondLst>
                                        </p:cTn>
                                        <p:tgtEl>
                                          <p:spTgt spid="423"/>
                                        </p:tgtEl>
                                        <p:attrNameLst>
                                          <p:attrName>style.visibility</p:attrName>
                                        </p:attrNameLst>
                                      </p:cBhvr>
                                      <p:to>
                                        <p:strVal val="visible"/>
                                      </p:to>
                                    </p:set>
                                    <p:animEffect transition="in" filter="fade">
                                      <p:cBhvr>
                                        <p:cTn id="13" dur="500"/>
                                        <p:tgtEl>
                                          <p:spTgt spid="4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21"/>
                                        </p:tgtEl>
                                        <p:attrNameLst>
                                          <p:attrName>style.visibility</p:attrName>
                                        </p:attrNameLst>
                                      </p:cBhvr>
                                      <p:to>
                                        <p:strVal val="visible"/>
                                      </p:to>
                                    </p:set>
                                    <p:animEffect transition="in" filter="fade">
                                      <p:cBhvr>
                                        <p:cTn id="18" dur="500"/>
                                        <p:tgtEl>
                                          <p:spTgt spid="421"/>
                                        </p:tgtEl>
                                      </p:cBhvr>
                                    </p:animEffect>
                                  </p:childTnLst>
                                </p:cTn>
                              </p:par>
                              <p:par>
                                <p:cTn id="19" presetID="10" presetClass="entr" presetSubtype="0" fill="hold" nodeType="withEffect">
                                  <p:stCondLst>
                                    <p:cond delay="0"/>
                                  </p:stCondLst>
                                  <p:childTnLst>
                                    <p:set>
                                      <p:cBhvr>
                                        <p:cTn id="20" dur="1" fill="hold">
                                          <p:stCondLst>
                                            <p:cond delay="0"/>
                                          </p:stCondLst>
                                        </p:cTn>
                                        <p:tgtEl>
                                          <p:spTgt spid="422"/>
                                        </p:tgtEl>
                                        <p:attrNameLst>
                                          <p:attrName>style.visibility</p:attrName>
                                        </p:attrNameLst>
                                      </p:cBhvr>
                                      <p:to>
                                        <p:strVal val="visible"/>
                                      </p:to>
                                    </p:set>
                                    <p:animEffect transition="in" filter="fade">
                                      <p:cBhvr>
                                        <p:cTn id="21" dur="500"/>
                                        <p:tgtEl>
                                          <p:spTgt spid="422"/>
                                        </p:tgtEl>
                                      </p:cBhvr>
                                    </p:animEffect>
                                  </p:childTnLst>
                                </p:cTn>
                              </p:par>
                              <p:par>
                                <p:cTn id="22" presetID="10" presetClass="entr" presetSubtype="0" fill="hold" nodeType="withEffect">
                                  <p:stCondLst>
                                    <p:cond delay="0"/>
                                  </p:stCondLst>
                                  <p:childTnLst>
                                    <p:set>
                                      <p:cBhvr>
                                        <p:cTn id="23" dur="1" fill="hold">
                                          <p:stCondLst>
                                            <p:cond delay="0"/>
                                          </p:stCondLst>
                                        </p:cTn>
                                        <p:tgtEl>
                                          <p:spTgt spid="417"/>
                                        </p:tgtEl>
                                        <p:attrNameLst>
                                          <p:attrName>style.visibility</p:attrName>
                                        </p:attrNameLst>
                                      </p:cBhvr>
                                      <p:to>
                                        <p:strVal val="visible"/>
                                      </p:to>
                                    </p:set>
                                    <p:animEffect transition="in" filter="fade">
                                      <p:cBhvr>
                                        <p:cTn id="24" dur="500"/>
                                        <p:tgtEl>
                                          <p:spTgt spid="4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12"/>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431" name="Google Shape;431;p12"/>
          <p:cNvSpPr txBox="1"/>
          <p:nvPr/>
        </p:nvSpPr>
        <p:spPr>
          <a:xfrm>
            <a:off x="3635273" y="3282920"/>
            <a:ext cx="524355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4000" b="1" i="0" u="none" strike="noStrike" cap="none">
                <a:solidFill>
                  <a:srgbClr val="002060"/>
                </a:solidFill>
                <a:latin typeface="Pangolin"/>
                <a:ea typeface="Pangolin"/>
                <a:cs typeface="Pangolin"/>
                <a:sym typeface="Pangolin"/>
              </a:rPr>
              <a:t>PHIẾU HỌC TẬP SỐ 1</a:t>
            </a:r>
            <a:endParaRPr sz="4000" b="1" i="0" u="none" strike="noStrike" cap="none">
              <a:solidFill>
                <a:srgbClr val="002060"/>
              </a:solidFill>
              <a:latin typeface="Pangolin"/>
              <a:ea typeface="Pangolin"/>
              <a:cs typeface="Pangolin"/>
              <a:sym typeface="Pangol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3"/>
          <p:cNvSpPr txBox="1"/>
          <p:nvPr/>
        </p:nvSpPr>
        <p:spPr>
          <a:xfrm>
            <a:off x="2485836" y="222466"/>
            <a:ext cx="70412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ÔN TẬP CÁCH ĐẶT TÍNH RỒI TÍNH</a:t>
            </a:r>
            <a:endParaRPr sz="3200" b="0" i="0" u="none" strike="noStrike" cap="none">
              <a:solidFill>
                <a:srgbClr val="002060"/>
              </a:solidFill>
              <a:latin typeface="Roboto Black"/>
              <a:ea typeface="Roboto Black"/>
              <a:cs typeface="Roboto Black"/>
              <a:sym typeface="Roboto Black"/>
            </a:endParaRPr>
          </a:p>
        </p:txBody>
      </p:sp>
      <p:pic>
        <p:nvPicPr>
          <p:cNvPr id="453" name="Google Shape;453;p13"/>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454" name="Google Shape;454;p13"/>
          <p:cNvSpPr txBox="1"/>
          <p:nvPr/>
        </p:nvSpPr>
        <p:spPr>
          <a:xfrm>
            <a:off x="5166935" y="862120"/>
            <a:ext cx="126694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Tính</a:t>
            </a:r>
            <a:endParaRPr sz="2400" b="0" i="0" u="none" strike="noStrike" cap="none">
              <a:solidFill>
                <a:srgbClr val="002060"/>
              </a:solidFill>
              <a:latin typeface="Roboto"/>
              <a:ea typeface="Roboto"/>
              <a:cs typeface="Roboto"/>
              <a:sym typeface="Roboto"/>
            </a:endParaRPr>
          </a:p>
        </p:txBody>
      </p:sp>
      <p:grpSp>
        <p:nvGrpSpPr>
          <p:cNvPr id="455" name="Google Shape;455;p13"/>
          <p:cNvGrpSpPr/>
          <p:nvPr/>
        </p:nvGrpSpPr>
        <p:grpSpPr>
          <a:xfrm>
            <a:off x="-7810" y="1378664"/>
            <a:ext cx="2985734" cy="3989233"/>
            <a:chOff x="327991" y="1804154"/>
            <a:chExt cx="2985734" cy="3989233"/>
          </a:xfrm>
        </p:grpSpPr>
        <p:sp>
          <p:nvSpPr>
            <p:cNvPr id="456" name="Google Shape;456;p13"/>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F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57" name="Google Shape;457;p13"/>
            <p:cNvPicPr preferRelativeResize="0"/>
            <p:nvPr/>
          </p:nvPicPr>
          <p:blipFill rotWithShape="1">
            <a:blip r:embed="rId4">
              <a:alphaModFix/>
            </a:blip>
            <a:srcRect/>
            <a:stretch/>
          </p:blipFill>
          <p:spPr>
            <a:xfrm>
              <a:off x="1918736" y="2330365"/>
              <a:ext cx="486642" cy="883443"/>
            </a:xfrm>
            <a:prstGeom prst="rect">
              <a:avLst/>
            </a:prstGeom>
            <a:noFill/>
            <a:ln>
              <a:noFill/>
            </a:ln>
            <a:effectLst>
              <a:outerShdw blurRad="63500" sx="102000" sy="102000" algn="ctr" rotWithShape="0">
                <a:srgbClr val="000000">
                  <a:alpha val="40000"/>
                </a:srgbClr>
              </a:outerShdw>
            </a:effectLst>
          </p:spPr>
        </p:pic>
        <p:pic>
          <p:nvPicPr>
            <p:cNvPr id="458" name="Google Shape;458;p13"/>
            <p:cNvPicPr preferRelativeResize="0"/>
            <p:nvPr/>
          </p:nvPicPr>
          <p:blipFill rotWithShape="1">
            <a:blip r:embed="rId5">
              <a:alphaModFix/>
            </a:blip>
            <a:srcRect/>
            <a:stretch/>
          </p:blipFill>
          <p:spPr>
            <a:xfrm>
              <a:off x="1246523" y="2398560"/>
              <a:ext cx="733707" cy="801088"/>
            </a:xfrm>
            <a:prstGeom prst="rect">
              <a:avLst/>
            </a:prstGeom>
            <a:noFill/>
            <a:ln>
              <a:noFill/>
            </a:ln>
            <a:effectLst>
              <a:outerShdw blurRad="63500" sx="102000" sy="102000" algn="ctr" rotWithShape="0">
                <a:srgbClr val="000000">
                  <a:alpha val="40000"/>
                </a:srgbClr>
              </a:outerShdw>
            </a:effectLst>
          </p:spPr>
        </p:pic>
        <p:pic>
          <p:nvPicPr>
            <p:cNvPr id="459" name="Google Shape;459;p13"/>
            <p:cNvPicPr preferRelativeResize="0"/>
            <p:nvPr/>
          </p:nvPicPr>
          <p:blipFill rotWithShape="1">
            <a:blip r:embed="rId6">
              <a:alphaModFix/>
            </a:blip>
            <a:srcRect/>
            <a:stretch/>
          </p:blipFill>
          <p:spPr>
            <a:xfrm>
              <a:off x="1171353" y="3398897"/>
              <a:ext cx="771141" cy="793601"/>
            </a:xfrm>
            <a:prstGeom prst="rect">
              <a:avLst/>
            </a:prstGeom>
            <a:noFill/>
            <a:ln>
              <a:noFill/>
            </a:ln>
            <a:effectLst>
              <a:outerShdw blurRad="63500" sx="102000" sy="102000" algn="ctr" rotWithShape="0">
                <a:srgbClr val="000000">
                  <a:alpha val="40000"/>
                </a:srgbClr>
              </a:outerShdw>
            </a:effectLst>
          </p:spPr>
        </p:pic>
        <p:pic>
          <p:nvPicPr>
            <p:cNvPr id="460" name="Google Shape;460;p13"/>
            <p:cNvPicPr preferRelativeResize="0"/>
            <p:nvPr/>
          </p:nvPicPr>
          <p:blipFill rotWithShape="1">
            <a:blip r:embed="rId7">
              <a:alphaModFix/>
            </a:blip>
            <a:srcRect/>
            <a:stretch/>
          </p:blipFill>
          <p:spPr>
            <a:xfrm>
              <a:off x="1882421" y="3324029"/>
              <a:ext cx="778627" cy="868469"/>
            </a:xfrm>
            <a:prstGeom prst="rect">
              <a:avLst/>
            </a:prstGeom>
            <a:noFill/>
            <a:ln>
              <a:noFill/>
            </a:ln>
            <a:effectLst>
              <a:outerShdw blurRad="63500" sx="102000" sy="102000" algn="ctr" rotWithShape="0">
                <a:srgbClr val="000000">
                  <a:alpha val="40000"/>
                </a:srgbClr>
              </a:outerShdw>
            </a:effectLst>
          </p:spPr>
        </p:pic>
        <p:pic>
          <p:nvPicPr>
            <p:cNvPr id="461" name="Google Shape;461;p13"/>
            <p:cNvPicPr preferRelativeResize="0"/>
            <p:nvPr/>
          </p:nvPicPr>
          <p:blipFill rotWithShape="1">
            <a:blip r:embed="rId8">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462" name="Google Shape;462;p13"/>
            <p:cNvPicPr preferRelativeResize="0"/>
            <p:nvPr/>
          </p:nvPicPr>
          <p:blipFill rotWithShape="1">
            <a:blip r:embed="rId9">
              <a:alphaModFix/>
            </a:blip>
            <a:srcRect/>
            <a:stretch/>
          </p:blipFill>
          <p:spPr>
            <a:xfrm>
              <a:off x="503524" y="2977369"/>
              <a:ext cx="726220" cy="718733"/>
            </a:xfrm>
            <a:prstGeom prst="rect">
              <a:avLst/>
            </a:prstGeom>
            <a:noFill/>
            <a:ln>
              <a:noFill/>
            </a:ln>
            <a:effectLst>
              <a:outerShdw blurRad="63500" sx="102000" sy="102000" algn="ctr" rotWithShape="0">
                <a:srgbClr val="000000">
                  <a:alpha val="40000"/>
                </a:srgbClr>
              </a:outerShdw>
            </a:effectLst>
          </p:spPr>
        </p:pic>
      </p:grpSp>
      <p:grpSp>
        <p:nvGrpSpPr>
          <p:cNvPr id="463" name="Google Shape;463;p13"/>
          <p:cNvGrpSpPr/>
          <p:nvPr/>
        </p:nvGrpSpPr>
        <p:grpSpPr>
          <a:xfrm>
            <a:off x="835552" y="4265670"/>
            <a:ext cx="1593214" cy="868136"/>
            <a:chOff x="1208964" y="4606872"/>
            <a:chExt cx="1593214" cy="868136"/>
          </a:xfrm>
        </p:grpSpPr>
        <p:pic>
          <p:nvPicPr>
            <p:cNvPr id="464" name="Google Shape;464;p13"/>
            <p:cNvPicPr preferRelativeResize="0"/>
            <p:nvPr/>
          </p:nvPicPr>
          <p:blipFill rotWithShape="1">
            <a:blip r:embed="rId10">
              <a:alphaModFix/>
            </a:blip>
            <a:srcRect/>
            <a:stretch/>
          </p:blipFill>
          <p:spPr>
            <a:xfrm>
              <a:off x="2008577" y="4628999"/>
              <a:ext cx="793601" cy="846009"/>
            </a:xfrm>
            <a:prstGeom prst="rect">
              <a:avLst/>
            </a:prstGeom>
            <a:noFill/>
            <a:ln>
              <a:noFill/>
            </a:ln>
            <a:effectLst>
              <a:outerShdw blurRad="63500" sx="102000" sy="102000" algn="ctr" rotWithShape="0">
                <a:srgbClr val="000000">
                  <a:alpha val="40000"/>
                </a:srgbClr>
              </a:outerShdw>
            </a:effectLst>
          </p:spPr>
        </p:pic>
        <p:pic>
          <p:nvPicPr>
            <p:cNvPr id="465" name="Google Shape;465;p13"/>
            <p:cNvPicPr preferRelativeResize="0"/>
            <p:nvPr/>
          </p:nvPicPr>
          <p:blipFill rotWithShape="1">
            <a:blip r:embed="rId10">
              <a:alphaModFix/>
            </a:blip>
            <a:srcRect/>
            <a:stretch/>
          </p:blipFill>
          <p:spPr>
            <a:xfrm>
              <a:off x="1208964" y="4606872"/>
              <a:ext cx="793601" cy="846009"/>
            </a:xfrm>
            <a:prstGeom prst="rect">
              <a:avLst/>
            </a:prstGeom>
            <a:noFill/>
            <a:ln>
              <a:noFill/>
            </a:ln>
            <a:effectLst>
              <a:outerShdw blurRad="63500" sx="102000" sy="102000" algn="ctr" rotWithShape="0">
                <a:srgbClr val="000000">
                  <a:alpha val="40000"/>
                </a:srgbClr>
              </a:outerShdw>
            </a:effectLst>
          </p:spPr>
        </p:pic>
      </p:grpSp>
      <p:pic>
        <p:nvPicPr>
          <p:cNvPr id="466" name="Google Shape;466;p13"/>
          <p:cNvPicPr preferRelativeResize="0"/>
          <p:nvPr/>
        </p:nvPicPr>
        <p:blipFill rotWithShape="1">
          <a:blip r:embed="rId11">
            <a:alphaModFix/>
          </a:blip>
          <a:srcRect/>
          <a:stretch/>
        </p:blipFill>
        <p:spPr>
          <a:xfrm>
            <a:off x="1210888" y="4153465"/>
            <a:ext cx="905255" cy="1217201"/>
          </a:xfrm>
          <a:prstGeom prst="rect">
            <a:avLst/>
          </a:prstGeom>
          <a:noFill/>
          <a:ln>
            <a:noFill/>
          </a:ln>
        </p:spPr>
      </p:pic>
      <p:grpSp>
        <p:nvGrpSpPr>
          <p:cNvPr id="467" name="Google Shape;467;p13"/>
          <p:cNvGrpSpPr/>
          <p:nvPr/>
        </p:nvGrpSpPr>
        <p:grpSpPr>
          <a:xfrm>
            <a:off x="3032806" y="2684156"/>
            <a:ext cx="2985734" cy="3989233"/>
            <a:chOff x="327991" y="1804154"/>
            <a:chExt cx="2985734" cy="3989233"/>
          </a:xfrm>
        </p:grpSpPr>
        <p:sp>
          <p:nvSpPr>
            <p:cNvPr id="468" name="Google Shape;468;p13"/>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5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69" name="Google Shape;469;p13"/>
            <p:cNvPicPr preferRelativeResize="0"/>
            <p:nvPr/>
          </p:nvPicPr>
          <p:blipFill rotWithShape="1">
            <a:blip r:embed="rId5">
              <a:alphaModFix/>
            </a:blip>
            <a:srcRect/>
            <a:stretch/>
          </p:blipFill>
          <p:spPr>
            <a:xfrm>
              <a:off x="1882421" y="2375997"/>
              <a:ext cx="706774" cy="771681"/>
            </a:xfrm>
            <a:prstGeom prst="rect">
              <a:avLst/>
            </a:prstGeom>
            <a:noFill/>
            <a:ln>
              <a:noFill/>
            </a:ln>
            <a:effectLst>
              <a:outerShdw blurRad="63500" sx="102000" sy="102000" algn="ctr" rotWithShape="0">
                <a:srgbClr val="000000">
                  <a:alpha val="40000"/>
                </a:srgbClr>
              </a:outerShdw>
            </a:effectLst>
          </p:spPr>
        </p:pic>
        <p:pic>
          <p:nvPicPr>
            <p:cNvPr id="470" name="Google Shape;470;p13"/>
            <p:cNvPicPr preferRelativeResize="0"/>
            <p:nvPr/>
          </p:nvPicPr>
          <p:blipFill rotWithShape="1">
            <a:blip r:embed="rId12">
              <a:alphaModFix/>
            </a:blip>
            <a:srcRect/>
            <a:stretch/>
          </p:blipFill>
          <p:spPr>
            <a:xfrm>
              <a:off x="1285003" y="2398560"/>
              <a:ext cx="656747" cy="801088"/>
            </a:xfrm>
            <a:prstGeom prst="rect">
              <a:avLst/>
            </a:prstGeom>
            <a:noFill/>
            <a:ln>
              <a:noFill/>
            </a:ln>
            <a:effectLst>
              <a:outerShdw blurRad="63500" sx="102000" sy="102000" algn="ctr" rotWithShape="0">
                <a:srgbClr val="000000">
                  <a:alpha val="40000"/>
                </a:srgbClr>
              </a:outerShdw>
            </a:effectLst>
          </p:spPr>
        </p:pic>
        <p:pic>
          <p:nvPicPr>
            <p:cNvPr id="471" name="Google Shape;471;p13"/>
            <p:cNvPicPr preferRelativeResize="0"/>
            <p:nvPr/>
          </p:nvPicPr>
          <p:blipFill rotWithShape="1">
            <a:blip r:embed="rId7">
              <a:alphaModFix/>
            </a:blip>
            <a:srcRect/>
            <a:stretch/>
          </p:blipFill>
          <p:spPr>
            <a:xfrm>
              <a:off x="1882421" y="3324029"/>
              <a:ext cx="778627" cy="868469"/>
            </a:xfrm>
            <a:prstGeom prst="rect">
              <a:avLst/>
            </a:prstGeom>
            <a:noFill/>
            <a:ln>
              <a:noFill/>
            </a:ln>
            <a:effectLst>
              <a:outerShdw blurRad="63500" sx="102000" sy="102000" algn="ctr" rotWithShape="0">
                <a:srgbClr val="000000">
                  <a:alpha val="40000"/>
                </a:srgbClr>
              </a:outerShdw>
            </a:effectLst>
          </p:spPr>
        </p:pic>
        <p:pic>
          <p:nvPicPr>
            <p:cNvPr id="472" name="Google Shape;472;p13"/>
            <p:cNvPicPr preferRelativeResize="0"/>
            <p:nvPr/>
          </p:nvPicPr>
          <p:blipFill rotWithShape="1">
            <a:blip r:embed="rId8">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473" name="Google Shape;473;p13"/>
            <p:cNvPicPr preferRelativeResize="0"/>
            <p:nvPr/>
          </p:nvPicPr>
          <p:blipFill rotWithShape="1">
            <a:blip r:embed="rId9">
              <a:alphaModFix/>
            </a:blip>
            <a:srcRect/>
            <a:stretch/>
          </p:blipFill>
          <p:spPr>
            <a:xfrm>
              <a:off x="667706" y="3129532"/>
              <a:ext cx="726220" cy="718733"/>
            </a:xfrm>
            <a:prstGeom prst="rect">
              <a:avLst/>
            </a:prstGeom>
            <a:noFill/>
            <a:ln>
              <a:noFill/>
            </a:ln>
            <a:effectLst>
              <a:outerShdw blurRad="63500" sx="102000" sy="102000" algn="ctr" rotWithShape="0">
                <a:srgbClr val="000000">
                  <a:alpha val="40000"/>
                </a:srgbClr>
              </a:outerShdw>
            </a:effectLst>
          </p:spPr>
        </p:pic>
      </p:grpSp>
      <p:grpSp>
        <p:nvGrpSpPr>
          <p:cNvPr id="474" name="Google Shape;474;p13"/>
          <p:cNvGrpSpPr/>
          <p:nvPr/>
        </p:nvGrpSpPr>
        <p:grpSpPr>
          <a:xfrm>
            <a:off x="3992798" y="5576104"/>
            <a:ext cx="1486760" cy="846009"/>
            <a:chOff x="1315418" y="4614583"/>
            <a:chExt cx="1486760" cy="846009"/>
          </a:xfrm>
        </p:grpSpPr>
        <p:pic>
          <p:nvPicPr>
            <p:cNvPr id="475" name="Google Shape;475;p13"/>
            <p:cNvPicPr preferRelativeResize="0"/>
            <p:nvPr/>
          </p:nvPicPr>
          <p:blipFill rotWithShape="1">
            <a:blip r:embed="rId13">
              <a:alphaModFix/>
            </a:blip>
            <a:srcRect/>
            <a:stretch/>
          </p:blipFill>
          <p:spPr>
            <a:xfrm>
              <a:off x="2008577" y="4676087"/>
              <a:ext cx="793601" cy="751832"/>
            </a:xfrm>
            <a:prstGeom prst="rect">
              <a:avLst/>
            </a:prstGeom>
            <a:noFill/>
            <a:ln>
              <a:noFill/>
            </a:ln>
            <a:effectLst>
              <a:outerShdw blurRad="63500" sx="102000" sy="102000" algn="ctr" rotWithShape="0">
                <a:srgbClr val="000000">
                  <a:alpha val="40000"/>
                </a:srgbClr>
              </a:outerShdw>
            </a:effectLst>
          </p:spPr>
        </p:pic>
        <p:pic>
          <p:nvPicPr>
            <p:cNvPr id="476" name="Google Shape;476;p13"/>
            <p:cNvPicPr preferRelativeResize="0"/>
            <p:nvPr/>
          </p:nvPicPr>
          <p:blipFill rotWithShape="1">
            <a:blip r:embed="rId12">
              <a:alphaModFix/>
            </a:blip>
            <a:srcRect/>
            <a:stretch/>
          </p:blipFill>
          <p:spPr>
            <a:xfrm>
              <a:off x="1315418" y="4614583"/>
              <a:ext cx="693574" cy="846009"/>
            </a:xfrm>
            <a:prstGeom prst="rect">
              <a:avLst/>
            </a:prstGeom>
            <a:noFill/>
            <a:ln>
              <a:noFill/>
            </a:ln>
            <a:effectLst>
              <a:outerShdw blurRad="63500" sx="102000" sy="102000" algn="ctr" rotWithShape="0">
                <a:srgbClr val="000000">
                  <a:alpha val="40000"/>
                </a:srgbClr>
              </a:outerShdw>
            </a:effectLst>
          </p:spPr>
        </p:pic>
      </p:grpSp>
      <p:pic>
        <p:nvPicPr>
          <p:cNvPr id="477" name="Google Shape;477;p13"/>
          <p:cNvPicPr preferRelativeResize="0"/>
          <p:nvPr/>
        </p:nvPicPr>
        <p:blipFill rotWithShape="1">
          <a:blip r:embed="rId11">
            <a:alphaModFix/>
          </a:blip>
          <a:srcRect/>
          <a:stretch/>
        </p:blipFill>
        <p:spPr>
          <a:xfrm>
            <a:off x="4261680" y="5456188"/>
            <a:ext cx="905255" cy="1217201"/>
          </a:xfrm>
          <a:prstGeom prst="rect">
            <a:avLst/>
          </a:prstGeom>
          <a:noFill/>
          <a:ln>
            <a:noFill/>
          </a:ln>
        </p:spPr>
      </p:pic>
      <p:grpSp>
        <p:nvGrpSpPr>
          <p:cNvPr id="478" name="Google Shape;478;p13"/>
          <p:cNvGrpSpPr/>
          <p:nvPr/>
        </p:nvGrpSpPr>
        <p:grpSpPr>
          <a:xfrm>
            <a:off x="6056607" y="1510941"/>
            <a:ext cx="2985734" cy="3989233"/>
            <a:chOff x="327991" y="1804154"/>
            <a:chExt cx="2985734" cy="3989233"/>
          </a:xfrm>
        </p:grpSpPr>
        <p:sp>
          <p:nvSpPr>
            <p:cNvPr id="479" name="Google Shape;479;p13"/>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FFD96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80" name="Google Shape;480;p13"/>
            <p:cNvPicPr preferRelativeResize="0"/>
            <p:nvPr/>
          </p:nvPicPr>
          <p:blipFill rotWithShape="1">
            <a:blip r:embed="rId13">
              <a:alphaModFix/>
            </a:blip>
            <a:srcRect/>
            <a:stretch/>
          </p:blipFill>
          <p:spPr>
            <a:xfrm>
              <a:off x="1882421" y="2427050"/>
              <a:ext cx="706774" cy="669575"/>
            </a:xfrm>
            <a:prstGeom prst="rect">
              <a:avLst/>
            </a:prstGeom>
            <a:noFill/>
            <a:ln>
              <a:noFill/>
            </a:ln>
            <a:effectLst>
              <a:outerShdw blurRad="63500" sx="102000" sy="102000" algn="ctr" rotWithShape="0">
                <a:srgbClr val="000000">
                  <a:alpha val="40000"/>
                </a:srgbClr>
              </a:outerShdw>
            </a:effectLst>
          </p:spPr>
        </p:pic>
        <p:pic>
          <p:nvPicPr>
            <p:cNvPr id="481" name="Google Shape;481;p13"/>
            <p:cNvPicPr preferRelativeResize="0"/>
            <p:nvPr/>
          </p:nvPicPr>
          <p:blipFill rotWithShape="1">
            <a:blip r:embed="rId10">
              <a:alphaModFix/>
            </a:blip>
            <a:srcRect/>
            <a:stretch/>
          </p:blipFill>
          <p:spPr>
            <a:xfrm>
              <a:off x="1285003" y="2449045"/>
              <a:ext cx="656747" cy="700117"/>
            </a:xfrm>
            <a:prstGeom prst="rect">
              <a:avLst/>
            </a:prstGeom>
            <a:noFill/>
            <a:ln>
              <a:noFill/>
            </a:ln>
            <a:effectLst>
              <a:outerShdw blurRad="63500" sx="102000" sy="102000" algn="ctr" rotWithShape="0">
                <a:srgbClr val="000000">
                  <a:alpha val="40000"/>
                </a:srgbClr>
              </a:outerShdw>
            </a:effectLst>
          </p:spPr>
        </p:pic>
        <p:pic>
          <p:nvPicPr>
            <p:cNvPr id="482" name="Google Shape;482;p13"/>
            <p:cNvPicPr preferRelativeResize="0"/>
            <p:nvPr/>
          </p:nvPicPr>
          <p:blipFill rotWithShape="1">
            <a:blip r:embed="rId6">
              <a:alphaModFix/>
            </a:blip>
            <a:srcRect/>
            <a:stretch/>
          </p:blipFill>
          <p:spPr>
            <a:xfrm>
              <a:off x="1882421" y="3357611"/>
              <a:ext cx="778627" cy="801305"/>
            </a:xfrm>
            <a:prstGeom prst="rect">
              <a:avLst/>
            </a:prstGeom>
            <a:noFill/>
            <a:ln>
              <a:noFill/>
            </a:ln>
            <a:effectLst>
              <a:outerShdw blurRad="63500" sx="102000" sy="102000" algn="ctr" rotWithShape="0">
                <a:srgbClr val="000000">
                  <a:alpha val="40000"/>
                </a:srgbClr>
              </a:outerShdw>
            </a:effectLst>
          </p:spPr>
        </p:pic>
        <p:pic>
          <p:nvPicPr>
            <p:cNvPr id="483" name="Google Shape;483;p13"/>
            <p:cNvPicPr preferRelativeResize="0"/>
            <p:nvPr/>
          </p:nvPicPr>
          <p:blipFill rotWithShape="1">
            <a:blip r:embed="rId8">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484" name="Google Shape;484;p13"/>
            <p:cNvPicPr preferRelativeResize="0"/>
            <p:nvPr/>
          </p:nvPicPr>
          <p:blipFill rotWithShape="1">
            <a:blip r:embed="rId8">
              <a:alphaModFix/>
            </a:blip>
            <a:srcRect/>
            <a:stretch/>
          </p:blipFill>
          <p:spPr>
            <a:xfrm>
              <a:off x="673758" y="3255466"/>
              <a:ext cx="726220" cy="370520"/>
            </a:xfrm>
            <a:prstGeom prst="rect">
              <a:avLst/>
            </a:prstGeom>
            <a:noFill/>
            <a:ln>
              <a:noFill/>
            </a:ln>
            <a:effectLst>
              <a:outerShdw blurRad="63500" sx="102000" sy="102000" algn="ctr" rotWithShape="0">
                <a:srgbClr val="000000">
                  <a:alpha val="40000"/>
                </a:srgbClr>
              </a:outerShdw>
            </a:effectLst>
          </p:spPr>
        </p:pic>
        <p:pic>
          <p:nvPicPr>
            <p:cNvPr id="485" name="Google Shape;485;p13"/>
            <p:cNvPicPr preferRelativeResize="0"/>
            <p:nvPr/>
          </p:nvPicPr>
          <p:blipFill rotWithShape="1">
            <a:blip r:embed="rId4">
              <a:alphaModFix/>
            </a:blip>
            <a:srcRect/>
            <a:stretch/>
          </p:blipFill>
          <p:spPr>
            <a:xfrm>
              <a:off x="1412723" y="3277769"/>
              <a:ext cx="478393" cy="868469"/>
            </a:xfrm>
            <a:prstGeom prst="rect">
              <a:avLst/>
            </a:prstGeom>
            <a:noFill/>
            <a:ln>
              <a:noFill/>
            </a:ln>
            <a:effectLst>
              <a:outerShdw blurRad="63500" sx="102000" sy="102000" algn="ctr" rotWithShape="0">
                <a:srgbClr val="000000">
                  <a:alpha val="40000"/>
                </a:srgbClr>
              </a:outerShdw>
            </a:effectLst>
          </p:spPr>
        </p:pic>
      </p:grpSp>
      <p:grpSp>
        <p:nvGrpSpPr>
          <p:cNvPr id="486" name="Google Shape;486;p13"/>
          <p:cNvGrpSpPr/>
          <p:nvPr/>
        </p:nvGrpSpPr>
        <p:grpSpPr>
          <a:xfrm>
            <a:off x="6960158" y="4431382"/>
            <a:ext cx="1511677" cy="784843"/>
            <a:chOff x="1258977" y="4643076"/>
            <a:chExt cx="1511677" cy="784843"/>
          </a:xfrm>
        </p:grpSpPr>
        <p:pic>
          <p:nvPicPr>
            <p:cNvPr id="487" name="Google Shape;487;p13"/>
            <p:cNvPicPr preferRelativeResize="0"/>
            <p:nvPr/>
          </p:nvPicPr>
          <p:blipFill rotWithShape="1">
            <a:blip r:embed="rId6">
              <a:alphaModFix/>
            </a:blip>
            <a:srcRect/>
            <a:stretch/>
          </p:blipFill>
          <p:spPr>
            <a:xfrm>
              <a:off x="2040101" y="4676087"/>
              <a:ext cx="730553" cy="751832"/>
            </a:xfrm>
            <a:prstGeom prst="rect">
              <a:avLst/>
            </a:prstGeom>
            <a:noFill/>
            <a:ln>
              <a:noFill/>
            </a:ln>
            <a:effectLst>
              <a:outerShdw blurRad="63500" sx="102000" sy="102000" algn="ctr" rotWithShape="0">
                <a:srgbClr val="000000">
                  <a:alpha val="40000"/>
                </a:srgbClr>
              </a:outerShdw>
            </a:effectLst>
          </p:spPr>
        </p:pic>
        <p:pic>
          <p:nvPicPr>
            <p:cNvPr id="488" name="Google Shape;488;p13"/>
            <p:cNvPicPr preferRelativeResize="0"/>
            <p:nvPr/>
          </p:nvPicPr>
          <p:blipFill rotWithShape="1">
            <a:blip r:embed="rId7">
              <a:alphaModFix/>
            </a:blip>
            <a:srcRect/>
            <a:stretch/>
          </p:blipFill>
          <p:spPr>
            <a:xfrm>
              <a:off x="1258977" y="4643076"/>
              <a:ext cx="693574" cy="773601"/>
            </a:xfrm>
            <a:prstGeom prst="rect">
              <a:avLst/>
            </a:prstGeom>
            <a:noFill/>
            <a:ln>
              <a:noFill/>
            </a:ln>
            <a:effectLst>
              <a:outerShdw blurRad="63500" sx="102000" sy="102000" algn="ctr" rotWithShape="0">
                <a:srgbClr val="000000">
                  <a:alpha val="40000"/>
                </a:srgbClr>
              </a:outerShdw>
            </a:effectLst>
          </p:spPr>
        </p:pic>
      </p:grpSp>
      <p:pic>
        <p:nvPicPr>
          <p:cNvPr id="489" name="Google Shape;489;p13"/>
          <p:cNvPicPr preferRelativeResize="0"/>
          <p:nvPr/>
        </p:nvPicPr>
        <p:blipFill rotWithShape="1">
          <a:blip r:embed="rId11">
            <a:alphaModFix/>
          </a:blip>
          <a:srcRect/>
          <a:stretch/>
        </p:blipFill>
        <p:spPr>
          <a:xfrm>
            <a:off x="7285481" y="4282973"/>
            <a:ext cx="905255" cy="1217201"/>
          </a:xfrm>
          <a:prstGeom prst="rect">
            <a:avLst/>
          </a:prstGeom>
          <a:noFill/>
          <a:ln>
            <a:noFill/>
          </a:ln>
        </p:spPr>
      </p:pic>
      <p:grpSp>
        <p:nvGrpSpPr>
          <p:cNvPr id="490" name="Google Shape;490;p13"/>
          <p:cNvGrpSpPr/>
          <p:nvPr/>
        </p:nvGrpSpPr>
        <p:grpSpPr>
          <a:xfrm>
            <a:off x="9097223" y="2774158"/>
            <a:ext cx="2985734" cy="3989233"/>
            <a:chOff x="327991" y="1804154"/>
            <a:chExt cx="2985734" cy="3989233"/>
          </a:xfrm>
        </p:grpSpPr>
        <p:sp>
          <p:nvSpPr>
            <p:cNvPr id="491" name="Google Shape;491;p13"/>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E14FC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92" name="Google Shape;492;p13"/>
            <p:cNvPicPr preferRelativeResize="0"/>
            <p:nvPr/>
          </p:nvPicPr>
          <p:blipFill rotWithShape="1">
            <a:blip r:embed="rId10">
              <a:alphaModFix/>
            </a:blip>
            <a:srcRect/>
            <a:stretch/>
          </p:blipFill>
          <p:spPr>
            <a:xfrm>
              <a:off x="1882421" y="2385114"/>
              <a:ext cx="706774" cy="753447"/>
            </a:xfrm>
            <a:prstGeom prst="rect">
              <a:avLst/>
            </a:prstGeom>
            <a:noFill/>
            <a:ln>
              <a:noFill/>
            </a:ln>
            <a:effectLst>
              <a:outerShdw blurRad="63500" sx="102000" sy="102000" algn="ctr" rotWithShape="0">
                <a:srgbClr val="000000">
                  <a:alpha val="40000"/>
                </a:srgbClr>
              </a:outerShdw>
            </a:effectLst>
          </p:spPr>
        </p:pic>
        <p:pic>
          <p:nvPicPr>
            <p:cNvPr id="493" name="Google Shape;493;p13"/>
            <p:cNvPicPr preferRelativeResize="0"/>
            <p:nvPr/>
          </p:nvPicPr>
          <p:blipFill rotWithShape="1">
            <a:blip r:embed="rId6">
              <a:alphaModFix/>
            </a:blip>
            <a:srcRect/>
            <a:stretch/>
          </p:blipFill>
          <p:spPr>
            <a:xfrm>
              <a:off x="1285003" y="2461166"/>
              <a:ext cx="656747" cy="675875"/>
            </a:xfrm>
            <a:prstGeom prst="rect">
              <a:avLst/>
            </a:prstGeom>
            <a:noFill/>
            <a:ln>
              <a:noFill/>
            </a:ln>
            <a:effectLst>
              <a:outerShdw blurRad="63500" sx="102000" sy="102000" algn="ctr" rotWithShape="0">
                <a:srgbClr val="000000">
                  <a:alpha val="40000"/>
                </a:srgbClr>
              </a:outerShdw>
            </a:effectLst>
          </p:spPr>
        </p:pic>
        <p:pic>
          <p:nvPicPr>
            <p:cNvPr id="494" name="Google Shape;494;p13"/>
            <p:cNvPicPr preferRelativeResize="0"/>
            <p:nvPr/>
          </p:nvPicPr>
          <p:blipFill rotWithShape="1">
            <a:blip r:embed="rId6">
              <a:alphaModFix/>
            </a:blip>
            <a:srcRect/>
            <a:stretch/>
          </p:blipFill>
          <p:spPr>
            <a:xfrm>
              <a:off x="1882421" y="3357611"/>
              <a:ext cx="778627" cy="801305"/>
            </a:xfrm>
            <a:prstGeom prst="rect">
              <a:avLst/>
            </a:prstGeom>
            <a:noFill/>
            <a:ln>
              <a:noFill/>
            </a:ln>
            <a:effectLst>
              <a:outerShdw blurRad="63500" sx="102000" sy="102000" algn="ctr" rotWithShape="0">
                <a:srgbClr val="000000">
                  <a:alpha val="40000"/>
                </a:srgbClr>
              </a:outerShdw>
            </a:effectLst>
          </p:spPr>
        </p:pic>
        <p:pic>
          <p:nvPicPr>
            <p:cNvPr id="495" name="Google Shape;495;p13"/>
            <p:cNvPicPr preferRelativeResize="0"/>
            <p:nvPr/>
          </p:nvPicPr>
          <p:blipFill rotWithShape="1">
            <a:blip r:embed="rId8">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496" name="Google Shape;496;p13"/>
            <p:cNvPicPr preferRelativeResize="0"/>
            <p:nvPr/>
          </p:nvPicPr>
          <p:blipFill rotWithShape="1">
            <a:blip r:embed="rId8">
              <a:alphaModFix/>
            </a:blip>
            <a:srcRect/>
            <a:stretch/>
          </p:blipFill>
          <p:spPr>
            <a:xfrm>
              <a:off x="503524" y="3151475"/>
              <a:ext cx="726220" cy="370520"/>
            </a:xfrm>
            <a:prstGeom prst="rect">
              <a:avLst/>
            </a:prstGeom>
            <a:noFill/>
            <a:ln>
              <a:noFill/>
            </a:ln>
            <a:effectLst>
              <a:outerShdw blurRad="63500" sx="102000" sy="102000" algn="ctr" rotWithShape="0">
                <a:srgbClr val="000000">
                  <a:alpha val="40000"/>
                </a:srgbClr>
              </a:outerShdw>
            </a:effectLst>
          </p:spPr>
        </p:pic>
      </p:grpSp>
      <p:grpSp>
        <p:nvGrpSpPr>
          <p:cNvPr id="497" name="Google Shape;497;p13"/>
          <p:cNvGrpSpPr/>
          <p:nvPr/>
        </p:nvGrpSpPr>
        <p:grpSpPr>
          <a:xfrm>
            <a:off x="10089010" y="5662570"/>
            <a:ext cx="1341270" cy="751832"/>
            <a:chOff x="1408404" y="4676087"/>
            <a:chExt cx="1341270" cy="751832"/>
          </a:xfrm>
        </p:grpSpPr>
        <p:pic>
          <p:nvPicPr>
            <p:cNvPr id="498" name="Google Shape;498;p13"/>
            <p:cNvPicPr preferRelativeResize="0"/>
            <p:nvPr/>
          </p:nvPicPr>
          <p:blipFill rotWithShape="1">
            <a:blip r:embed="rId5">
              <a:alphaModFix/>
            </a:blip>
            <a:srcRect/>
            <a:stretch/>
          </p:blipFill>
          <p:spPr>
            <a:xfrm>
              <a:off x="2061081" y="4676087"/>
              <a:ext cx="688593" cy="751832"/>
            </a:xfrm>
            <a:prstGeom prst="rect">
              <a:avLst/>
            </a:prstGeom>
            <a:noFill/>
            <a:ln>
              <a:noFill/>
            </a:ln>
            <a:effectLst>
              <a:outerShdw blurRad="63500" sx="102000" sy="102000" algn="ctr" rotWithShape="0">
                <a:srgbClr val="000000">
                  <a:alpha val="40000"/>
                </a:srgbClr>
              </a:outerShdw>
            </a:effectLst>
          </p:spPr>
        </p:pic>
        <p:pic>
          <p:nvPicPr>
            <p:cNvPr id="499" name="Google Shape;499;p13"/>
            <p:cNvPicPr preferRelativeResize="0"/>
            <p:nvPr/>
          </p:nvPicPr>
          <p:blipFill rotWithShape="1">
            <a:blip r:embed="rId6">
              <a:alphaModFix/>
            </a:blip>
            <a:srcRect/>
            <a:stretch/>
          </p:blipFill>
          <p:spPr>
            <a:xfrm>
              <a:off x="1408404" y="4707006"/>
              <a:ext cx="693574" cy="713775"/>
            </a:xfrm>
            <a:prstGeom prst="rect">
              <a:avLst/>
            </a:prstGeom>
            <a:noFill/>
            <a:ln>
              <a:noFill/>
            </a:ln>
            <a:effectLst>
              <a:outerShdw blurRad="63500" sx="102000" sy="102000" algn="ctr" rotWithShape="0">
                <a:srgbClr val="000000">
                  <a:alpha val="40000"/>
                </a:srgbClr>
              </a:outerShdw>
            </a:effectLst>
          </p:spPr>
        </p:pic>
      </p:grpSp>
      <p:pic>
        <p:nvPicPr>
          <p:cNvPr id="500" name="Google Shape;500;p13"/>
          <p:cNvPicPr preferRelativeResize="0"/>
          <p:nvPr/>
        </p:nvPicPr>
        <p:blipFill rotWithShape="1">
          <a:blip r:embed="rId11">
            <a:alphaModFix/>
          </a:blip>
          <a:srcRect/>
          <a:stretch/>
        </p:blipFill>
        <p:spPr>
          <a:xfrm>
            <a:off x="10375557" y="5538262"/>
            <a:ext cx="905255" cy="1217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1000"/>
                                        <p:tgtEl>
                                          <p:spTgt spid="452"/>
                                        </p:tgtEl>
                                      </p:cBhvr>
                                    </p:animEffect>
                                  </p:childTnLst>
                                </p:cTn>
                              </p:par>
                              <p:par>
                                <p:cTn id="8" presetID="10" presetClass="entr" presetSubtype="0" fill="hold" nodeType="withEffect">
                                  <p:stCondLst>
                                    <p:cond delay="0"/>
                                  </p:stCondLst>
                                  <p:childTnLst>
                                    <p:set>
                                      <p:cBhvr>
                                        <p:cTn id="9" dur="1" fill="hold">
                                          <p:stCondLst>
                                            <p:cond delay="0"/>
                                          </p:stCondLst>
                                        </p:cTn>
                                        <p:tgtEl>
                                          <p:spTgt spid="454"/>
                                        </p:tgtEl>
                                        <p:attrNameLst>
                                          <p:attrName>style.visibility</p:attrName>
                                        </p:attrNameLst>
                                      </p:cBhvr>
                                      <p:to>
                                        <p:strVal val="visible"/>
                                      </p:to>
                                    </p:set>
                                    <p:animEffect transition="in" filter="fade">
                                      <p:cBhvr>
                                        <p:cTn id="10" dur="500"/>
                                        <p:tgtEl>
                                          <p:spTgt spid="454"/>
                                        </p:tgtEl>
                                      </p:cBhvr>
                                    </p:animEffect>
                                  </p:childTnLst>
                                </p:cTn>
                              </p:par>
                              <p:par>
                                <p:cTn id="11" presetID="10" presetClass="entr" presetSubtype="0" fill="hold" nodeType="withEffect">
                                  <p:stCondLst>
                                    <p:cond delay="0"/>
                                  </p:stCondLst>
                                  <p:childTnLst>
                                    <p:set>
                                      <p:cBhvr>
                                        <p:cTn id="12" dur="1" fill="hold">
                                          <p:stCondLst>
                                            <p:cond delay="0"/>
                                          </p:stCondLst>
                                        </p:cTn>
                                        <p:tgtEl>
                                          <p:spTgt spid="455"/>
                                        </p:tgtEl>
                                        <p:attrNameLst>
                                          <p:attrName>style.visibility</p:attrName>
                                        </p:attrNameLst>
                                      </p:cBhvr>
                                      <p:to>
                                        <p:strVal val="visible"/>
                                      </p:to>
                                    </p:set>
                                    <p:animEffect transition="in" filter="fade">
                                      <p:cBhvr>
                                        <p:cTn id="13" dur="1000"/>
                                        <p:tgtEl>
                                          <p:spTgt spid="455"/>
                                        </p:tgtEl>
                                      </p:cBhvr>
                                    </p:animEffect>
                                  </p:childTnLst>
                                </p:cTn>
                              </p:par>
                              <p:par>
                                <p:cTn id="14" presetID="10" presetClass="entr" presetSubtype="0" fill="hold" nodeType="withEffect">
                                  <p:stCondLst>
                                    <p:cond delay="0"/>
                                  </p:stCondLst>
                                  <p:childTnLst>
                                    <p:set>
                                      <p:cBhvr>
                                        <p:cTn id="15" dur="1" fill="hold">
                                          <p:stCondLst>
                                            <p:cond delay="0"/>
                                          </p:stCondLst>
                                        </p:cTn>
                                        <p:tgtEl>
                                          <p:spTgt spid="466"/>
                                        </p:tgtEl>
                                        <p:attrNameLst>
                                          <p:attrName>style.visibility</p:attrName>
                                        </p:attrNameLst>
                                      </p:cBhvr>
                                      <p:to>
                                        <p:strVal val="visible"/>
                                      </p:to>
                                    </p:set>
                                    <p:animEffect transition="in" filter="fade">
                                      <p:cBhvr>
                                        <p:cTn id="16" dur="1000"/>
                                        <p:tgtEl>
                                          <p:spTgt spid="466"/>
                                        </p:tgtEl>
                                      </p:cBhvr>
                                    </p:animEffect>
                                  </p:childTnLst>
                                </p:cTn>
                              </p:par>
                              <p:par>
                                <p:cTn id="17" presetID="10" presetClass="entr" presetSubtype="0" fill="hold" nodeType="withEffect">
                                  <p:stCondLst>
                                    <p:cond delay="0"/>
                                  </p:stCondLst>
                                  <p:childTnLst>
                                    <p:set>
                                      <p:cBhvr>
                                        <p:cTn id="18" dur="1" fill="hold">
                                          <p:stCondLst>
                                            <p:cond delay="0"/>
                                          </p:stCondLst>
                                        </p:cTn>
                                        <p:tgtEl>
                                          <p:spTgt spid="467"/>
                                        </p:tgtEl>
                                        <p:attrNameLst>
                                          <p:attrName>style.visibility</p:attrName>
                                        </p:attrNameLst>
                                      </p:cBhvr>
                                      <p:to>
                                        <p:strVal val="visible"/>
                                      </p:to>
                                    </p:set>
                                    <p:animEffect transition="in" filter="fade">
                                      <p:cBhvr>
                                        <p:cTn id="19" dur="1000"/>
                                        <p:tgtEl>
                                          <p:spTgt spid="467"/>
                                        </p:tgtEl>
                                      </p:cBhvr>
                                    </p:animEffect>
                                  </p:childTnLst>
                                </p:cTn>
                              </p:par>
                              <p:par>
                                <p:cTn id="20" presetID="10" presetClass="entr" presetSubtype="0" fill="hold" nodeType="withEffect">
                                  <p:stCondLst>
                                    <p:cond delay="0"/>
                                  </p:stCondLst>
                                  <p:childTnLst>
                                    <p:set>
                                      <p:cBhvr>
                                        <p:cTn id="21" dur="1" fill="hold">
                                          <p:stCondLst>
                                            <p:cond delay="0"/>
                                          </p:stCondLst>
                                        </p:cTn>
                                        <p:tgtEl>
                                          <p:spTgt spid="477"/>
                                        </p:tgtEl>
                                        <p:attrNameLst>
                                          <p:attrName>style.visibility</p:attrName>
                                        </p:attrNameLst>
                                      </p:cBhvr>
                                      <p:to>
                                        <p:strVal val="visible"/>
                                      </p:to>
                                    </p:set>
                                    <p:animEffect transition="in" filter="fade">
                                      <p:cBhvr>
                                        <p:cTn id="22" dur="1000"/>
                                        <p:tgtEl>
                                          <p:spTgt spid="477"/>
                                        </p:tgtEl>
                                      </p:cBhvr>
                                    </p:animEffect>
                                  </p:childTnLst>
                                </p:cTn>
                              </p:par>
                              <p:par>
                                <p:cTn id="23" presetID="10" presetClass="entr" presetSubtype="0" fill="hold" nodeType="withEffect">
                                  <p:stCondLst>
                                    <p:cond delay="0"/>
                                  </p:stCondLst>
                                  <p:childTnLst>
                                    <p:set>
                                      <p:cBhvr>
                                        <p:cTn id="24" dur="1" fill="hold">
                                          <p:stCondLst>
                                            <p:cond delay="0"/>
                                          </p:stCondLst>
                                        </p:cTn>
                                        <p:tgtEl>
                                          <p:spTgt spid="478"/>
                                        </p:tgtEl>
                                        <p:attrNameLst>
                                          <p:attrName>style.visibility</p:attrName>
                                        </p:attrNameLst>
                                      </p:cBhvr>
                                      <p:to>
                                        <p:strVal val="visible"/>
                                      </p:to>
                                    </p:set>
                                    <p:animEffect transition="in" filter="fade">
                                      <p:cBhvr>
                                        <p:cTn id="25" dur="1000"/>
                                        <p:tgtEl>
                                          <p:spTgt spid="478"/>
                                        </p:tgtEl>
                                      </p:cBhvr>
                                    </p:animEffect>
                                  </p:childTnLst>
                                </p:cTn>
                              </p:par>
                              <p:par>
                                <p:cTn id="26" presetID="10" presetClass="entr" presetSubtype="0" fill="hold" nodeType="withEffect">
                                  <p:stCondLst>
                                    <p:cond delay="0"/>
                                  </p:stCondLst>
                                  <p:childTnLst>
                                    <p:set>
                                      <p:cBhvr>
                                        <p:cTn id="27" dur="1" fill="hold">
                                          <p:stCondLst>
                                            <p:cond delay="0"/>
                                          </p:stCondLst>
                                        </p:cTn>
                                        <p:tgtEl>
                                          <p:spTgt spid="489"/>
                                        </p:tgtEl>
                                        <p:attrNameLst>
                                          <p:attrName>style.visibility</p:attrName>
                                        </p:attrNameLst>
                                      </p:cBhvr>
                                      <p:to>
                                        <p:strVal val="visible"/>
                                      </p:to>
                                    </p:set>
                                    <p:animEffect transition="in" filter="fade">
                                      <p:cBhvr>
                                        <p:cTn id="28" dur="1000"/>
                                        <p:tgtEl>
                                          <p:spTgt spid="489"/>
                                        </p:tgtEl>
                                      </p:cBhvr>
                                    </p:animEffect>
                                  </p:childTnLst>
                                </p:cTn>
                              </p:par>
                              <p:par>
                                <p:cTn id="29" presetID="10" presetClass="entr" presetSubtype="0" fill="hold" nodeType="withEffect">
                                  <p:stCondLst>
                                    <p:cond delay="0"/>
                                  </p:stCondLst>
                                  <p:childTnLst>
                                    <p:set>
                                      <p:cBhvr>
                                        <p:cTn id="30" dur="1" fill="hold">
                                          <p:stCondLst>
                                            <p:cond delay="0"/>
                                          </p:stCondLst>
                                        </p:cTn>
                                        <p:tgtEl>
                                          <p:spTgt spid="490"/>
                                        </p:tgtEl>
                                        <p:attrNameLst>
                                          <p:attrName>style.visibility</p:attrName>
                                        </p:attrNameLst>
                                      </p:cBhvr>
                                      <p:to>
                                        <p:strVal val="visible"/>
                                      </p:to>
                                    </p:set>
                                    <p:animEffect transition="in" filter="fade">
                                      <p:cBhvr>
                                        <p:cTn id="31" dur="1000"/>
                                        <p:tgtEl>
                                          <p:spTgt spid="490"/>
                                        </p:tgtEl>
                                      </p:cBhvr>
                                    </p:animEffect>
                                  </p:childTnLst>
                                </p:cTn>
                              </p:par>
                              <p:par>
                                <p:cTn id="32" presetID="10" presetClass="entr" presetSubtype="0" fill="hold" nodeType="withEffect">
                                  <p:stCondLst>
                                    <p:cond delay="0"/>
                                  </p:stCondLst>
                                  <p:childTnLst>
                                    <p:set>
                                      <p:cBhvr>
                                        <p:cTn id="33" dur="1" fill="hold">
                                          <p:stCondLst>
                                            <p:cond delay="0"/>
                                          </p:stCondLst>
                                        </p:cTn>
                                        <p:tgtEl>
                                          <p:spTgt spid="500"/>
                                        </p:tgtEl>
                                        <p:attrNameLst>
                                          <p:attrName>style.visibility</p:attrName>
                                        </p:attrNameLst>
                                      </p:cBhvr>
                                      <p:to>
                                        <p:strVal val="visible"/>
                                      </p:to>
                                    </p:set>
                                    <p:animEffect transition="in" filter="fade">
                                      <p:cBhvr>
                                        <p:cTn id="34" dur="1000"/>
                                        <p:tgtEl>
                                          <p:spTgt spid="50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3"/>
                                        </p:tgtEl>
                                        <p:attrNameLst>
                                          <p:attrName>style.visibility</p:attrName>
                                        </p:attrNameLst>
                                      </p:cBhvr>
                                      <p:to>
                                        <p:strVal val="visible"/>
                                      </p:to>
                                    </p:set>
                                    <p:animEffect transition="in" filter="fade">
                                      <p:cBhvr>
                                        <p:cTn id="39" dur="500"/>
                                        <p:tgtEl>
                                          <p:spTgt spid="463"/>
                                        </p:tgtEl>
                                      </p:cBhvr>
                                    </p:animEffect>
                                  </p:childTnLst>
                                </p:cTn>
                              </p:par>
                              <p:par>
                                <p:cTn id="40" presetID="1" presetClass="exit" presetSubtype="0" fill="hold" nodeType="withEffect">
                                  <p:stCondLst>
                                    <p:cond delay="0"/>
                                  </p:stCondLst>
                                  <p:childTnLst>
                                    <p:set>
                                      <p:cBhvr>
                                        <p:cTn id="41" dur="1" fill="hold">
                                          <p:stCondLst>
                                            <p:cond delay="1"/>
                                          </p:stCondLst>
                                        </p:cTn>
                                        <p:tgtEl>
                                          <p:spTgt spid="46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74"/>
                                        </p:tgtEl>
                                        <p:attrNameLst>
                                          <p:attrName>style.visibility</p:attrName>
                                        </p:attrNameLst>
                                      </p:cBhvr>
                                      <p:to>
                                        <p:strVal val="visible"/>
                                      </p:to>
                                    </p:set>
                                    <p:animEffect transition="in" filter="fade">
                                      <p:cBhvr>
                                        <p:cTn id="46" dur="500"/>
                                        <p:tgtEl>
                                          <p:spTgt spid="474"/>
                                        </p:tgtEl>
                                      </p:cBhvr>
                                    </p:animEffect>
                                  </p:childTnLst>
                                </p:cTn>
                              </p:par>
                              <p:par>
                                <p:cTn id="47" presetID="1" presetClass="exit" presetSubtype="0" fill="hold" nodeType="withEffect">
                                  <p:stCondLst>
                                    <p:cond delay="0"/>
                                  </p:stCondLst>
                                  <p:childTnLst>
                                    <p:set>
                                      <p:cBhvr>
                                        <p:cTn id="48" dur="1" fill="hold">
                                          <p:stCondLst>
                                            <p:cond delay="1"/>
                                          </p:stCondLst>
                                        </p:cTn>
                                        <p:tgtEl>
                                          <p:spTgt spid="47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86"/>
                                        </p:tgtEl>
                                        <p:attrNameLst>
                                          <p:attrName>style.visibility</p:attrName>
                                        </p:attrNameLst>
                                      </p:cBhvr>
                                      <p:to>
                                        <p:strVal val="visible"/>
                                      </p:to>
                                    </p:set>
                                    <p:animEffect transition="in" filter="fade">
                                      <p:cBhvr>
                                        <p:cTn id="53" dur="500"/>
                                        <p:tgtEl>
                                          <p:spTgt spid="486"/>
                                        </p:tgtEl>
                                      </p:cBhvr>
                                    </p:animEffect>
                                  </p:childTnLst>
                                </p:cTn>
                              </p:par>
                              <p:par>
                                <p:cTn id="54" presetID="1" presetClass="exit" presetSubtype="0" fill="hold" nodeType="withEffect">
                                  <p:stCondLst>
                                    <p:cond delay="0"/>
                                  </p:stCondLst>
                                  <p:childTnLst>
                                    <p:set>
                                      <p:cBhvr>
                                        <p:cTn id="55" dur="1" fill="hold">
                                          <p:stCondLst>
                                            <p:cond delay="1"/>
                                          </p:stCondLst>
                                        </p:cTn>
                                        <p:tgtEl>
                                          <p:spTgt spid="48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97"/>
                                        </p:tgtEl>
                                        <p:attrNameLst>
                                          <p:attrName>style.visibility</p:attrName>
                                        </p:attrNameLst>
                                      </p:cBhvr>
                                      <p:to>
                                        <p:strVal val="visible"/>
                                      </p:to>
                                    </p:set>
                                    <p:animEffect transition="in" filter="fade">
                                      <p:cBhvr>
                                        <p:cTn id="60" dur="500"/>
                                        <p:tgtEl>
                                          <p:spTgt spid="497"/>
                                        </p:tgtEl>
                                      </p:cBhvr>
                                    </p:animEffect>
                                  </p:childTnLst>
                                </p:cTn>
                              </p:par>
                              <p:par>
                                <p:cTn id="61" presetID="1" presetClass="exit" presetSubtype="0" fill="hold" nodeType="withEffect">
                                  <p:stCondLst>
                                    <p:cond delay="0"/>
                                  </p:stCondLst>
                                  <p:childTnLst>
                                    <p:set>
                                      <p:cBhvr>
                                        <p:cTn id="62" dur="1" fill="hold">
                                          <p:stCondLst>
                                            <p:cond delay="1"/>
                                          </p:stCondLst>
                                        </p:cTn>
                                        <p:tgtEl>
                                          <p:spTgt spid="5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pic>
        <p:nvPicPr>
          <p:cNvPr id="614" name="Google Shape;614;p18"/>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615" name="Google Shape;615;p18"/>
          <p:cNvSpPr txBox="1"/>
          <p:nvPr/>
        </p:nvSpPr>
        <p:spPr>
          <a:xfrm>
            <a:off x="2793604" y="2656703"/>
            <a:ext cx="582000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4000" b="1" i="0" u="none" strike="noStrike" cap="none">
                <a:solidFill>
                  <a:srgbClr val="002060"/>
                </a:solidFill>
                <a:latin typeface="Pangolin"/>
                <a:ea typeface="Pangolin"/>
                <a:cs typeface="Pangolin"/>
                <a:sym typeface="Pangolin"/>
              </a:rPr>
              <a:t>PHIẾU HỌC TẬP SỐ 2</a:t>
            </a:r>
            <a:endParaRPr sz="4000" b="1" i="0" u="none" strike="noStrike" cap="none">
              <a:solidFill>
                <a:srgbClr val="002060"/>
              </a:solidFill>
              <a:latin typeface="Pangolin"/>
              <a:ea typeface="Pangolin"/>
              <a:cs typeface="Pangolin"/>
              <a:sym typeface="Pangolin"/>
            </a:endParaRPr>
          </a:p>
        </p:txBody>
      </p:sp>
      <p:sp>
        <p:nvSpPr>
          <p:cNvPr id="616" name="Google Shape;616;p18"/>
          <p:cNvSpPr/>
          <p:nvPr/>
        </p:nvSpPr>
        <p:spPr>
          <a:xfrm>
            <a:off x="1879980" y="265670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600"/>
              <a:buFont typeface="Roboto"/>
              <a:buNone/>
            </a:pPr>
            <a:br>
              <a:rPr lang="en-US" sz="1600" b="0" i="0" u="none" strike="noStrike" cap="none">
                <a:solidFill>
                  <a:schemeClr val="dk1"/>
                </a:solidFill>
                <a:latin typeface="Roboto"/>
                <a:ea typeface="Roboto"/>
                <a:cs typeface="Roboto"/>
                <a:sym typeface="Roboto"/>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4"/>
          <p:cNvSpPr txBox="1"/>
          <p:nvPr/>
        </p:nvSpPr>
        <p:spPr>
          <a:xfrm>
            <a:off x="2485836" y="222466"/>
            <a:ext cx="70412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ÔN TẬP CÁCH ĐẶT TÍNH RỒI TÍNH</a:t>
            </a:r>
            <a:endParaRPr sz="3200" b="0" i="0" u="none" strike="noStrike" cap="none">
              <a:solidFill>
                <a:srgbClr val="002060"/>
              </a:solidFill>
              <a:latin typeface="Roboto Black"/>
              <a:ea typeface="Roboto Black"/>
              <a:cs typeface="Roboto Black"/>
              <a:sym typeface="Roboto Black"/>
            </a:endParaRPr>
          </a:p>
        </p:txBody>
      </p:sp>
      <p:pic>
        <p:nvPicPr>
          <p:cNvPr id="507" name="Google Shape;507;p14"/>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508" name="Google Shape;508;p14"/>
          <p:cNvSpPr txBox="1"/>
          <p:nvPr/>
        </p:nvSpPr>
        <p:spPr>
          <a:xfrm>
            <a:off x="3989818" y="880089"/>
            <a:ext cx="307479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Đặt tính rồi tính</a:t>
            </a:r>
            <a:endParaRPr sz="2400" b="0" i="0" u="none" strike="noStrike" cap="none">
              <a:solidFill>
                <a:srgbClr val="002060"/>
              </a:solidFill>
              <a:latin typeface="Roboto"/>
              <a:ea typeface="Roboto"/>
              <a:cs typeface="Roboto"/>
              <a:sym typeface="Roboto"/>
            </a:endParaRPr>
          </a:p>
        </p:txBody>
      </p:sp>
      <p:grpSp>
        <p:nvGrpSpPr>
          <p:cNvPr id="509" name="Google Shape;509;p14"/>
          <p:cNvGrpSpPr/>
          <p:nvPr/>
        </p:nvGrpSpPr>
        <p:grpSpPr>
          <a:xfrm>
            <a:off x="2590607" y="1590363"/>
            <a:ext cx="5148482" cy="904047"/>
            <a:chOff x="1302539" y="2329763"/>
            <a:chExt cx="5148482" cy="904047"/>
          </a:xfrm>
        </p:grpSpPr>
        <p:pic>
          <p:nvPicPr>
            <p:cNvPr id="510" name="Google Shape;510;p14"/>
            <p:cNvPicPr preferRelativeResize="0"/>
            <p:nvPr/>
          </p:nvPicPr>
          <p:blipFill rotWithShape="1">
            <a:blip r:embed="rId4">
              <a:alphaModFix/>
            </a:blip>
            <a:srcRect/>
            <a:stretch/>
          </p:blipFill>
          <p:spPr>
            <a:xfrm>
              <a:off x="1302539" y="2350367"/>
              <a:ext cx="486642" cy="883443"/>
            </a:xfrm>
            <a:prstGeom prst="rect">
              <a:avLst/>
            </a:prstGeom>
            <a:noFill/>
            <a:ln>
              <a:noFill/>
            </a:ln>
            <a:effectLst>
              <a:outerShdw blurRad="63500" sx="102000" sy="102000" algn="ctr" rotWithShape="0">
                <a:srgbClr val="000000">
                  <a:alpha val="40000"/>
                </a:srgbClr>
              </a:outerShdw>
            </a:effectLst>
          </p:spPr>
        </p:pic>
        <p:pic>
          <p:nvPicPr>
            <p:cNvPr id="511" name="Google Shape;511;p14"/>
            <p:cNvPicPr preferRelativeResize="0"/>
            <p:nvPr/>
          </p:nvPicPr>
          <p:blipFill rotWithShape="1">
            <a:blip r:embed="rId5">
              <a:alphaModFix/>
            </a:blip>
            <a:srcRect/>
            <a:stretch/>
          </p:blipFill>
          <p:spPr>
            <a:xfrm>
              <a:off x="1742129" y="2344034"/>
              <a:ext cx="733707" cy="801088"/>
            </a:xfrm>
            <a:prstGeom prst="rect">
              <a:avLst/>
            </a:prstGeom>
            <a:noFill/>
            <a:ln>
              <a:noFill/>
            </a:ln>
            <a:effectLst>
              <a:outerShdw blurRad="63500" sx="102000" sy="102000" algn="ctr" rotWithShape="0">
                <a:srgbClr val="000000">
                  <a:alpha val="40000"/>
                </a:srgbClr>
              </a:outerShdw>
            </a:effectLst>
          </p:spPr>
        </p:pic>
        <p:pic>
          <p:nvPicPr>
            <p:cNvPr id="512" name="Google Shape;512;p14"/>
            <p:cNvPicPr preferRelativeResize="0"/>
            <p:nvPr/>
          </p:nvPicPr>
          <p:blipFill rotWithShape="1">
            <a:blip r:embed="rId6">
              <a:alphaModFix/>
            </a:blip>
            <a:srcRect/>
            <a:stretch/>
          </p:blipFill>
          <p:spPr>
            <a:xfrm>
              <a:off x="4445577" y="2426810"/>
              <a:ext cx="771141" cy="730554"/>
            </a:xfrm>
            <a:prstGeom prst="rect">
              <a:avLst/>
            </a:prstGeom>
            <a:noFill/>
            <a:ln>
              <a:noFill/>
            </a:ln>
            <a:effectLst>
              <a:outerShdw blurRad="63500" sx="102000" sy="102000" algn="ctr" rotWithShape="0">
                <a:srgbClr val="000000">
                  <a:alpha val="40000"/>
                </a:srgbClr>
              </a:outerShdw>
            </a:effectLst>
          </p:spPr>
        </p:pic>
        <p:pic>
          <p:nvPicPr>
            <p:cNvPr id="513" name="Google Shape;513;p14"/>
            <p:cNvPicPr preferRelativeResize="0"/>
            <p:nvPr/>
          </p:nvPicPr>
          <p:blipFill rotWithShape="1">
            <a:blip r:embed="rId7">
              <a:alphaModFix/>
            </a:blip>
            <a:srcRect/>
            <a:stretch/>
          </p:blipFill>
          <p:spPr>
            <a:xfrm>
              <a:off x="3780886" y="2329763"/>
              <a:ext cx="778627" cy="868469"/>
            </a:xfrm>
            <a:prstGeom prst="rect">
              <a:avLst/>
            </a:prstGeom>
            <a:noFill/>
            <a:ln>
              <a:noFill/>
            </a:ln>
            <a:effectLst>
              <a:outerShdw blurRad="63500" sx="102000" sy="102000" algn="ctr" rotWithShape="0">
                <a:srgbClr val="000000">
                  <a:alpha val="40000"/>
                </a:srgbClr>
              </a:outerShdw>
            </a:effectLst>
          </p:spPr>
        </p:pic>
        <p:pic>
          <p:nvPicPr>
            <p:cNvPr id="514" name="Google Shape;514;p14"/>
            <p:cNvPicPr preferRelativeResize="0"/>
            <p:nvPr/>
          </p:nvPicPr>
          <p:blipFill rotWithShape="1">
            <a:blip r:embed="rId8">
              <a:alphaModFix/>
            </a:blip>
            <a:srcRect/>
            <a:stretch/>
          </p:blipFill>
          <p:spPr>
            <a:xfrm>
              <a:off x="5530934" y="2465572"/>
              <a:ext cx="920087" cy="667063"/>
            </a:xfrm>
            <a:prstGeom prst="rect">
              <a:avLst/>
            </a:prstGeom>
            <a:noFill/>
            <a:ln>
              <a:noFill/>
            </a:ln>
            <a:effectLst>
              <a:outerShdw blurRad="63500" sx="102000" sy="102000" algn="ctr" rotWithShape="0">
                <a:srgbClr val="000000">
                  <a:alpha val="40000"/>
                </a:srgbClr>
              </a:outerShdw>
            </a:effectLst>
          </p:spPr>
        </p:pic>
        <p:pic>
          <p:nvPicPr>
            <p:cNvPr id="515" name="Google Shape;515;p14"/>
            <p:cNvPicPr preferRelativeResize="0"/>
            <p:nvPr/>
          </p:nvPicPr>
          <p:blipFill rotWithShape="1">
            <a:blip r:embed="rId9">
              <a:alphaModFix/>
            </a:blip>
            <a:srcRect/>
            <a:stretch/>
          </p:blipFill>
          <p:spPr>
            <a:xfrm>
              <a:off x="2754269" y="2440957"/>
              <a:ext cx="726220" cy="718733"/>
            </a:xfrm>
            <a:prstGeom prst="rect">
              <a:avLst/>
            </a:prstGeom>
            <a:noFill/>
            <a:ln>
              <a:noFill/>
            </a:ln>
            <a:effectLst>
              <a:outerShdw blurRad="63500" sx="102000" sy="102000" algn="ctr" rotWithShape="0">
                <a:srgbClr val="000000">
                  <a:alpha val="40000"/>
                </a:srgbClr>
              </a:outerShdw>
            </a:effectLst>
          </p:spPr>
        </p:pic>
      </p:grpSp>
      <p:pic>
        <p:nvPicPr>
          <p:cNvPr id="516" name="Google Shape;516;p14"/>
          <p:cNvPicPr preferRelativeResize="0"/>
          <p:nvPr/>
        </p:nvPicPr>
        <p:blipFill rotWithShape="1">
          <a:blip r:embed="rId10">
            <a:alphaModFix/>
          </a:blip>
          <a:srcRect/>
          <a:stretch/>
        </p:blipFill>
        <p:spPr>
          <a:xfrm>
            <a:off x="7960903" y="1415996"/>
            <a:ext cx="905255" cy="1217201"/>
          </a:xfrm>
          <a:prstGeom prst="rect">
            <a:avLst/>
          </a:prstGeom>
          <a:noFill/>
          <a:ln>
            <a:noFill/>
          </a:ln>
        </p:spPr>
      </p:pic>
      <p:grpSp>
        <p:nvGrpSpPr>
          <p:cNvPr id="517" name="Google Shape;517;p14"/>
          <p:cNvGrpSpPr/>
          <p:nvPr/>
        </p:nvGrpSpPr>
        <p:grpSpPr>
          <a:xfrm>
            <a:off x="3851455" y="2610370"/>
            <a:ext cx="2985734" cy="3989233"/>
            <a:chOff x="327991" y="1804154"/>
            <a:chExt cx="2985734" cy="3989233"/>
          </a:xfrm>
        </p:grpSpPr>
        <p:sp>
          <p:nvSpPr>
            <p:cNvPr id="518" name="Google Shape;518;p14"/>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F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19" name="Google Shape;519;p14"/>
            <p:cNvPicPr preferRelativeResize="0"/>
            <p:nvPr/>
          </p:nvPicPr>
          <p:blipFill rotWithShape="1">
            <a:blip r:embed="rId5">
              <a:alphaModFix/>
            </a:blip>
            <a:srcRect/>
            <a:stretch/>
          </p:blipFill>
          <p:spPr>
            <a:xfrm>
              <a:off x="1882421" y="2375997"/>
              <a:ext cx="706773" cy="771681"/>
            </a:xfrm>
            <a:prstGeom prst="rect">
              <a:avLst/>
            </a:prstGeom>
            <a:noFill/>
            <a:ln>
              <a:noFill/>
            </a:ln>
            <a:effectLst>
              <a:outerShdw blurRad="63500" sx="102000" sy="102000" algn="ctr" rotWithShape="0">
                <a:srgbClr val="000000">
                  <a:alpha val="40000"/>
                </a:srgbClr>
              </a:outerShdw>
            </a:effectLst>
          </p:spPr>
        </p:pic>
        <p:pic>
          <p:nvPicPr>
            <p:cNvPr id="520" name="Google Shape;520;p14"/>
            <p:cNvPicPr preferRelativeResize="0"/>
            <p:nvPr/>
          </p:nvPicPr>
          <p:blipFill rotWithShape="1">
            <a:blip r:embed="rId4">
              <a:alphaModFix/>
            </a:blip>
            <a:srcRect/>
            <a:stretch/>
          </p:blipFill>
          <p:spPr>
            <a:xfrm>
              <a:off x="1392738" y="2398560"/>
              <a:ext cx="441277" cy="801088"/>
            </a:xfrm>
            <a:prstGeom prst="rect">
              <a:avLst/>
            </a:prstGeom>
            <a:noFill/>
            <a:ln>
              <a:noFill/>
            </a:ln>
            <a:effectLst>
              <a:outerShdw blurRad="63500" sx="102000" sy="102000" algn="ctr" rotWithShape="0">
                <a:srgbClr val="000000">
                  <a:alpha val="40000"/>
                </a:srgbClr>
              </a:outerShdw>
            </a:effectLst>
          </p:spPr>
        </p:pic>
        <p:pic>
          <p:nvPicPr>
            <p:cNvPr id="521" name="Google Shape;521;p14"/>
            <p:cNvPicPr preferRelativeResize="0"/>
            <p:nvPr/>
          </p:nvPicPr>
          <p:blipFill rotWithShape="1">
            <a:blip r:embed="rId6">
              <a:alphaModFix/>
            </a:blip>
            <a:srcRect/>
            <a:stretch/>
          </p:blipFill>
          <p:spPr>
            <a:xfrm>
              <a:off x="1882421" y="3389440"/>
              <a:ext cx="778627" cy="737646"/>
            </a:xfrm>
            <a:prstGeom prst="rect">
              <a:avLst/>
            </a:prstGeom>
            <a:noFill/>
            <a:ln>
              <a:noFill/>
            </a:ln>
            <a:effectLst>
              <a:outerShdw blurRad="63500" sx="102000" sy="102000" algn="ctr" rotWithShape="0">
                <a:srgbClr val="000000">
                  <a:alpha val="40000"/>
                </a:srgbClr>
              </a:outerShdw>
            </a:effectLst>
          </p:spPr>
        </p:pic>
        <p:pic>
          <p:nvPicPr>
            <p:cNvPr id="522" name="Google Shape;522;p14"/>
            <p:cNvPicPr preferRelativeResize="0"/>
            <p:nvPr/>
          </p:nvPicPr>
          <p:blipFill rotWithShape="1">
            <a:blip r:embed="rId11">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523" name="Google Shape;523;p14"/>
            <p:cNvPicPr preferRelativeResize="0"/>
            <p:nvPr/>
          </p:nvPicPr>
          <p:blipFill rotWithShape="1">
            <a:blip r:embed="rId9">
              <a:alphaModFix/>
            </a:blip>
            <a:srcRect/>
            <a:stretch/>
          </p:blipFill>
          <p:spPr>
            <a:xfrm>
              <a:off x="503524" y="2977369"/>
              <a:ext cx="726219" cy="718733"/>
            </a:xfrm>
            <a:prstGeom prst="rect">
              <a:avLst/>
            </a:prstGeom>
            <a:noFill/>
            <a:ln>
              <a:noFill/>
            </a:ln>
            <a:effectLst>
              <a:outerShdw blurRad="63500" sx="102000" sy="102000" algn="ctr" rotWithShape="0">
                <a:srgbClr val="000000">
                  <a:alpha val="40000"/>
                </a:srgbClr>
              </a:outerShdw>
            </a:effectLst>
          </p:spPr>
        </p:pic>
        <p:pic>
          <p:nvPicPr>
            <p:cNvPr id="524" name="Google Shape;524;p14"/>
            <p:cNvPicPr preferRelativeResize="0"/>
            <p:nvPr/>
          </p:nvPicPr>
          <p:blipFill rotWithShape="1">
            <a:blip r:embed="rId7">
              <a:alphaModFix/>
            </a:blip>
            <a:srcRect/>
            <a:stretch/>
          </p:blipFill>
          <p:spPr>
            <a:xfrm>
              <a:off x="1266138" y="3351186"/>
              <a:ext cx="718411" cy="801305"/>
            </a:xfrm>
            <a:prstGeom prst="rect">
              <a:avLst/>
            </a:prstGeom>
            <a:noFill/>
            <a:ln>
              <a:noFill/>
            </a:ln>
            <a:effectLst>
              <a:outerShdw blurRad="63500" sx="102000" sy="102000" algn="ctr" rotWithShape="0">
                <a:srgbClr val="000000">
                  <a:alpha val="40000"/>
                </a:srgbClr>
              </a:outerShdw>
            </a:effectLst>
          </p:spPr>
        </p:pic>
      </p:grpSp>
      <p:grpSp>
        <p:nvGrpSpPr>
          <p:cNvPr id="525" name="Google Shape;525;p14"/>
          <p:cNvGrpSpPr/>
          <p:nvPr/>
        </p:nvGrpSpPr>
        <p:grpSpPr>
          <a:xfrm>
            <a:off x="4833642" y="5530156"/>
            <a:ext cx="1295515" cy="751832"/>
            <a:chOff x="1410006" y="4653961"/>
            <a:chExt cx="1295515" cy="751832"/>
          </a:xfrm>
        </p:grpSpPr>
        <p:pic>
          <p:nvPicPr>
            <p:cNvPr id="526" name="Google Shape;526;p14"/>
            <p:cNvPicPr preferRelativeResize="0"/>
            <p:nvPr/>
          </p:nvPicPr>
          <p:blipFill rotWithShape="1">
            <a:blip r:embed="rId12">
              <a:alphaModFix/>
            </a:blip>
            <a:srcRect/>
            <a:stretch/>
          </p:blipFill>
          <p:spPr>
            <a:xfrm>
              <a:off x="2089155" y="4653961"/>
              <a:ext cx="616366" cy="751832"/>
            </a:xfrm>
            <a:prstGeom prst="rect">
              <a:avLst/>
            </a:prstGeom>
            <a:noFill/>
            <a:ln>
              <a:noFill/>
            </a:ln>
            <a:effectLst>
              <a:outerShdw blurRad="63500" sx="102000" sy="102000" algn="ctr" rotWithShape="0">
                <a:srgbClr val="000000">
                  <a:alpha val="40000"/>
                </a:srgbClr>
              </a:outerShdw>
            </a:effectLst>
          </p:spPr>
        </p:pic>
        <p:pic>
          <p:nvPicPr>
            <p:cNvPr id="527" name="Google Shape;527;p14"/>
            <p:cNvPicPr preferRelativeResize="0"/>
            <p:nvPr/>
          </p:nvPicPr>
          <p:blipFill rotWithShape="1">
            <a:blip r:embed="rId13">
              <a:alphaModFix/>
            </a:blip>
            <a:srcRect/>
            <a:stretch/>
          </p:blipFill>
          <p:spPr>
            <a:xfrm>
              <a:off x="1410006" y="4660189"/>
              <a:ext cx="693574" cy="739376"/>
            </a:xfrm>
            <a:prstGeom prst="rect">
              <a:avLst/>
            </a:prstGeom>
            <a:noFill/>
            <a:ln>
              <a:noFill/>
            </a:ln>
            <a:effectLst>
              <a:outerShdw blurRad="63500" sx="102000" sy="102000" algn="ctr" rotWithShape="0">
                <a:srgbClr val="000000">
                  <a:alpha val="40000"/>
                </a:srgbClr>
              </a:outerShdw>
            </a:effectLst>
          </p:spPr>
        </p:pic>
      </p:grpSp>
      <p:pic>
        <p:nvPicPr>
          <p:cNvPr id="528" name="Google Shape;528;p14"/>
          <p:cNvPicPr preferRelativeResize="0"/>
          <p:nvPr/>
        </p:nvPicPr>
        <p:blipFill rotWithShape="1">
          <a:blip r:embed="rId10">
            <a:alphaModFix/>
          </a:blip>
          <a:srcRect/>
          <a:stretch/>
        </p:blipFill>
        <p:spPr>
          <a:xfrm>
            <a:off x="5080329" y="5382402"/>
            <a:ext cx="905255" cy="1217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fade">
                                      <p:cBhvr>
                                        <p:cTn id="7" dur="1000"/>
                                        <p:tgtEl>
                                          <p:spTgt spid="506"/>
                                        </p:tgtEl>
                                      </p:cBhvr>
                                    </p:animEffect>
                                  </p:childTnLst>
                                </p:cTn>
                              </p:par>
                              <p:par>
                                <p:cTn id="8" presetID="10" presetClass="entr" presetSubtype="0" fill="hold" nodeType="withEffect">
                                  <p:stCondLst>
                                    <p:cond delay="0"/>
                                  </p:stCondLst>
                                  <p:childTnLst>
                                    <p:set>
                                      <p:cBhvr>
                                        <p:cTn id="9" dur="1" fill="hold">
                                          <p:stCondLst>
                                            <p:cond delay="0"/>
                                          </p:stCondLst>
                                        </p:cTn>
                                        <p:tgtEl>
                                          <p:spTgt spid="508"/>
                                        </p:tgtEl>
                                        <p:attrNameLst>
                                          <p:attrName>style.visibility</p:attrName>
                                        </p:attrNameLst>
                                      </p:cBhvr>
                                      <p:to>
                                        <p:strVal val="visible"/>
                                      </p:to>
                                    </p:set>
                                    <p:animEffect transition="in" filter="fade">
                                      <p:cBhvr>
                                        <p:cTn id="10" dur="500"/>
                                        <p:tgtEl>
                                          <p:spTgt spid="508"/>
                                        </p:tgtEl>
                                      </p:cBhvr>
                                    </p:animEffect>
                                  </p:childTnLst>
                                </p:cTn>
                              </p:par>
                              <p:par>
                                <p:cTn id="11" presetID="10" presetClass="entr" presetSubtype="0" fill="hold" nodeType="withEffect">
                                  <p:stCondLst>
                                    <p:cond delay="0"/>
                                  </p:stCondLst>
                                  <p:childTnLst>
                                    <p:set>
                                      <p:cBhvr>
                                        <p:cTn id="12" dur="1" fill="hold">
                                          <p:stCondLst>
                                            <p:cond delay="0"/>
                                          </p:stCondLst>
                                        </p:cTn>
                                        <p:tgtEl>
                                          <p:spTgt spid="509"/>
                                        </p:tgtEl>
                                        <p:attrNameLst>
                                          <p:attrName>style.visibility</p:attrName>
                                        </p:attrNameLst>
                                      </p:cBhvr>
                                      <p:to>
                                        <p:strVal val="visible"/>
                                      </p:to>
                                    </p:set>
                                    <p:animEffect transition="in" filter="fade">
                                      <p:cBhvr>
                                        <p:cTn id="13" dur="1000"/>
                                        <p:tgtEl>
                                          <p:spTgt spid="509"/>
                                        </p:tgtEl>
                                      </p:cBhvr>
                                    </p:animEffect>
                                  </p:childTnLst>
                                </p:cTn>
                              </p:par>
                              <p:par>
                                <p:cTn id="14" presetID="10" presetClass="entr" presetSubtype="0" fill="hold" nodeType="withEffect">
                                  <p:stCondLst>
                                    <p:cond delay="0"/>
                                  </p:stCondLst>
                                  <p:childTnLst>
                                    <p:set>
                                      <p:cBhvr>
                                        <p:cTn id="15" dur="1" fill="hold">
                                          <p:stCondLst>
                                            <p:cond delay="0"/>
                                          </p:stCondLst>
                                        </p:cTn>
                                        <p:tgtEl>
                                          <p:spTgt spid="516"/>
                                        </p:tgtEl>
                                        <p:attrNameLst>
                                          <p:attrName>style.visibility</p:attrName>
                                        </p:attrNameLst>
                                      </p:cBhvr>
                                      <p:to>
                                        <p:strVal val="visible"/>
                                      </p:to>
                                    </p:set>
                                    <p:animEffect transition="in" filter="fade">
                                      <p:cBhvr>
                                        <p:cTn id="16" dur="1000"/>
                                        <p:tgtEl>
                                          <p:spTgt spid="5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17"/>
                                        </p:tgtEl>
                                        <p:attrNameLst>
                                          <p:attrName>style.visibility</p:attrName>
                                        </p:attrNameLst>
                                      </p:cBhvr>
                                      <p:to>
                                        <p:strVal val="visible"/>
                                      </p:to>
                                    </p:set>
                                    <p:animEffect transition="in" filter="fade">
                                      <p:cBhvr>
                                        <p:cTn id="21" dur="1000"/>
                                        <p:tgtEl>
                                          <p:spTgt spid="517"/>
                                        </p:tgtEl>
                                      </p:cBhvr>
                                    </p:animEffect>
                                  </p:childTnLst>
                                </p:cTn>
                              </p:par>
                              <p:par>
                                <p:cTn id="22" presetID="10" presetClass="entr" presetSubtype="0" fill="hold" nodeType="withEffect">
                                  <p:stCondLst>
                                    <p:cond delay="0"/>
                                  </p:stCondLst>
                                  <p:childTnLst>
                                    <p:set>
                                      <p:cBhvr>
                                        <p:cTn id="23" dur="1" fill="hold">
                                          <p:stCondLst>
                                            <p:cond delay="0"/>
                                          </p:stCondLst>
                                        </p:cTn>
                                        <p:tgtEl>
                                          <p:spTgt spid="528"/>
                                        </p:tgtEl>
                                        <p:attrNameLst>
                                          <p:attrName>style.visibility</p:attrName>
                                        </p:attrNameLst>
                                      </p:cBhvr>
                                      <p:to>
                                        <p:strVal val="visible"/>
                                      </p:to>
                                    </p:set>
                                    <p:animEffect transition="in" filter="fade">
                                      <p:cBhvr>
                                        <p:cTn id="24" dur="1000"/>
                                        <p:tgtEl>
                                          <p:spTgt spid="5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25"/>
                                        </p:tgtEl>
                                        <p:attrNameLst>
                                          <p:attrName>style.visibility</p:attrName>
                                        </p:attrNameLst>
                                      </p:cBhvr>
                                      <p:to>
                                        <p:strVal val="visible"/>
                                      </p:to>
                                    </p:set>
                                    <p:animEffect transition="in" filter="fade">
                                      <p:cBhvr>
                                        <p:cTn id="29" dur="500"/>
                                        <p:tgtEl>
                                          <p:spTgt spid="525"/>
                                        </p:tgtEl>
                                      </p:cBhvr>
                                    </p:animEffect>
                                  </p:childTnLst>
                                </p:cTn>
                              </p:par>
                              <p:par>
                                <p:cTn id="30" presetID="1" presetClass="exit" presetSubtype="0" fill="hold" nodeType="withEffect">
                                  <p:stCondLst>
                                    <p:cond delay="0"/>
                                  </p:stCondLst>
                                  <p:childTnLst>
                                    <p:set>
                                      <p:cBhvr>
                                        <p:cTn id="31" dur="1" fill="hold">
                                          <p:stCondLst>
                                            <p:cond delay="1"/>
                                          </p:stCondLst>
                                        </p:cTn>
                                        <p:tgtEl>
                                          <p:spTgt spid="5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5"/>
          <p:cNvSpPr txBox="1"/>
          <p:nvPr/>
        </p:nvSpPr>
        <p:spPr>
          <a:xfrm>
            <a:off x="2485836" y="222466"/>
            <a:ext cx="70412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ÔN TẬP CÁCH ĐẶT TÍNH RỒI TÍNH</a:t>
            </a:r>
            <a:endParaRPr sz="3200" b="0" i="0" u="none" strike="noStrike" cap="none">
              <a:solidFill>
                <a:srgbClr val="002060"/>
              </a:solidFill>
              <a:latin typeface="Roboto Black"/>
              <a:ea typeface="Roboto Black"/>
              <a:cs typeface="Roboto Black"/>
              <a:sym typeface="Roboto Black"/>
            </a:endParaRPr>
          </a:p>
        </p:txBody>
      </p:sp>
      <p:pic>
        <p:nvPicPr>
          <p:cNvPr id="535" name="Google Shape;535;p15"/>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536" name="Google Shape;536;p15"/>
          <p:cNvSpPr txBox="1"/>
          <p:nvPr/>
        </p:nvSpPr>
        <p:spPr>
          <a:xfrm>
            <a:off x="3989818" y="880089"/>
            <a:ext cx="307479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Đặt tính rồi tính</a:t>
            </a:r>
            <a:endParaRPr sz="2400" b="0" i="0" u="none" strike="noStrike" cap="none">
              <a:solidFill>
                <a:srgbClr val="002060"/>
              </a:solidFill>
              <a:latin typeface="Roboto"/>
              <a:ea typeface="Roboto"/>
              <a:cs typeface="Roboto"/>
              <a:sym typeface="Roboto"/>
            </a:endParaRPr>
          </a:p>
        </p:txBody>
      </p:sp>
      <p:grpSp>
        <p:nvGrpSpPr>
          <p:cNvPr id="537" name="Google Shape;537;p15"/>
          <p:cNvGrpSpPr/>
          <p:nvPr/>
        </p:nvGrpSpPr>
        <p:grpSpPr>
          <a:xfrm>
            <a:off x="2459091" y="1549495"/>
            <a:ext cx="5128538" cy="944915"/>
            <a:chOff x="1171023" y="2288895"/>
            <a:chExt cx="5128538" cy="944915"/>
          </a:xfrm>
        </p:grpSpPr>
        <p:pic>
          <p:nvPicPr>
            <p:cNvPr id="538" name="Google Shape;538;p15"/>
            <p:cNvPicPr preferRelativeResize="0"/>
            <p:nvPr/>
          </p:nvPicPr>
          <p:blipFill rotWithShape="1">
            <a:blip r:embed="rId4">
              <a:alphaModFix/>
            </a:blip>
            <a:srcRect/>
            <a:stretch/>
          </p:blipFill>
          <p:spPr>
            <a:xfrm>
              <a:off x="4604203" y="2350367"/>
              <a:ext cx="486642" cy="883443"/>
            </a:xfrm>
            <a:prstGeom prst="rect">
              <a:avLst/>
            </a:prstGeom>
            <a:noFill/>
            <a:ln>
              <a:noFill/>
            </a:ln>
            <a:effectLst>
              <a:outerShdw blurRad="63500" sx="102000" sy="102000" algn="ctr" rotWithShape="0">
                <a:srgbClr val="000000">
                  <a:alpha val="40000"/>
                </a:srgbClr>
              </a:outerShdw>
            </a:effectLst>
          </p:spPr>
        </p:pic>
        <p:pic>
          <p:nvPicPr>
            <p:cNvPr id="539" name="Google Shape;539;p15"/>
            <p:cNvPicPr preferRelativeResize="0"/>
            <p:nvPr/>
          </p:nvPicPr>
          <p:blipFill rotWithShape="1">
            <a:blip r:embed="rId5">
              <a:alphaModFix/>
            </a:blip>
            <a:srcRect/>
            <a:stretch/>
          </p:blipFill>
          <p:spPr>
            <a:xfrm>
              <a:off x="3850552" y="2397924"/>
              <a:ext cx="733707" cy="801088"/>
            </a:xfrm>
            <a:prstGeom prst="rect">
              <a:avLst/>
            </a:prstGeom>
            <a:noFill/>
            <a:ln>
              <a:noFill/>
            </a:ln>
            <a:effectLst>
              <a:outerShdw blurRad="63500" sx="102000" sy="102000" algn="ctr" rotWithShape="0">
                <a:srgbClr val="000000">
                  <a:alpha val="40000"/>
                </a:srgbClr>
              </a:outerShdw>
            </a:effectLst>
          </p:spPr>
        </p:pic>
        <p:pic>
          <p:nvPicPr>
            <p:cNvPr id="540" name="Google Shape;540;p15"/>
            <p:cNvPicPr preferRelativeResize="0"/>
            <p:nvPr/>
          </p:nvPicPr>
          <p:blipFill rotWithShape="1">
            <a:blip r:embed="rId6">
              <a:alphaModFix/>
            </a:blip>
            <a:srcRect/>
            <a:stretch/>
          </p:blipFill>
          <p:spPr>
            <a:xfrm>
              <a:off x="1171023" y="2350367"/>
              <a:ext cx="771141" cy="730554"/>
            </a:xfrm>
            <a:prstGeom prst="rect">
              <a:avLst/>
            </a:prstGeom>
            <a:noFill/>
            <a:ln>
              <a:noFill/>
            </a:ln>
            <a:effectLst>
              <a:outerShdw blurRad="63500" sx="102000" sy="102000" algn="ctr" rotWithShape="0">
                <a:srgbClr val="000000">
                  <a:alpha val="40000"/>
                </a:srgbClr>
              </a:outerShdw>
            </a:effectLst>
          </p:spPr>
        </p:pic>
        <p:pic>
          <p:nvPicPr>
            <p:cNvPr id="541" name="Google Shape;541;p15"/>
            <p:cNvPicPr preferRelativeResize="0"/>
            <p:nvPr/>
          </p:nvPicPr>
          <p:blipFill rotWithShape="1">
            <a:blip r:embed="rId7">
              <a:alphaModFix/>
            </a:blip>
            <a:srcRect/>
            <a:stretch/>
          </p:blipFill>
          <p:spPr>
            <a:xfrm>
              <a:off x="1819993" y="2288895"/>
              <a:ext cx="771972" cy="868469"/>
            </a:xfrm>
            <a:prstGeom prst="rect">
              <a:avLst/>
            </a:prstGeom>
            <a:noFill/>
            <a:ln>
              <a:noFill/>
            </a:ln>
            <a:effectLst>
              <a:outerShdw blurRad="63500" sx="102000" sy="102000" algn="ctr" rotWithShape="0">
                <a:srgbClr val="000000">
                  <a:alpha val="40000"/>
                </a:srgbClr>
              </a:outerShdw>
            </a:effectLst>
          </p:spPr>
        </p:pic>
        <p:pic>
          <p:nvPicPr>
            <p:cNvPr id="542" name="Google Shape;542;p15"/>
            <p:cNvPicPr preferRelativeResize="0"/>
            <p:nvPr/>
          </p:nvPicPr>
          <p:blipFill rotWithShape="1">
            <a:blip r:embed="rId8">
              <a:alphaModFix/>
            </a:blip>
            <a:srcRect/>
            <a:stretch/>
          </p:blipFill>
          <p:spPr>
            <a:xfrm>
              <a:off x="5379474" y="2455227"/>
              <a:ext cx="920087" cy="667063"/>
            </a:xfrm>
            <a:prstGeom prst="rect">
              <a:avLst/>
            </a:prstGeom>
            <a:noFill/>
            <a:ln>
              <a:noFill/>
            </a:ln>
            <a:effectLst>
              <a:outerShdw blurRad="63500" sx="102000" sy="102000" algn="ctr" rotWithShape="0">
                <a:srgbClr val="000000">
                  <a:alpha val="40000"/>
                </a:srgbClr>
              </a:outerShdw>
            </a:effectLst>
          </p:spPr>
        </p:pic>
        <p:pic>
          <p:nvPicPr>
            <p:cNvPr id="543" name="Google Shape;543;p15"/>
            <p:cNvPicPr preferRelativeResize="0"/>
            <p:nvPr/>
          </p:nvPicPr>
          <p:blipFill rotWithShape="1">
            <a:blip r:embed="rId9">
              <a:alphaModFix/>
            </a:blip>
            <a:srcRect/>
            <a:stretch/>
          </p:blipFill>
          <p:spPr>
            <a:xfrm>
              <a:off x="2777596" y="2614671"/>
              <a:ext cx="726220" cy="370520"/>
            </a:xfrm>
            <a:prstGeom prst="rect">
              <a:avLst/>
            </a:prstGeom>
            <a:noFill/>
            <a:ln>
              <a:noFill/>
            </a:ln>
            <a:effectLst>
              <a:outerShdw blurRad="63500" sx="102000" sy="102000" algn="ctr" rotWithShape="0">
                <a:srgbClr val="000000">
                  <a:alpha val="40000"/>
                </a:srgbClr>
              </a:outerShdw>
            </a:effectLst>
          </p:spPr>
        </p:pic>
      </p:grpSp>
      <p:pic>
        <p:nvPicPr>
          <p:cNvPr id="544" name="Google Shape;544;p15"/>
          <p:cNvPicPr preferRelativeResize="0"/>
          <p:nvPr/>
        </p:nvPicPr>
        <p:blipFill rotWithShape="1">
          <a:blip r:embed="rId10">
            <a:alphaModFix/>
          </a:blip>
          <a:srcRect/>
          <a:stretch/>
        </p:blipFill>
        <p:spPr>
          <a:xfrm>
            <a:off x="7736913" y="1393169"/>
            <a:ext cx="905255" cy="1217201"/>
          </a:xfrm>
          <a:prstGeom prst="rect">
            <a:avLst/>
          </a:prstGeom>
          <a:noFill/>
          <a:ln>
            <a:noFill/>
          </a:ln>
        </p:spPr>
      </p:pic>
      <p:grpSp>
        <p:nvGrpSpPr>
          <p:cNvPr id="545" name="Google Shape;545;p15"/>
          <p:cNvGrpSpPr/>
          <p:nvPr/>
        </p:nvGrpSpPr>
        <p:grpSpPr>
          <a:xfrm>
            <a:off x="3851455" y="2610370"/>
            <a:ext cx="2985734" cy="3989233"/>
            <a:chOff x="327991" y="1804154"/>
            <a:chExt cx="2985734" cy="3989233"/>
          </a:xfrm>
        </p:grpSpPr>
        <p:sp>
          <p:nvSpPr>
            <p:cNvPr id="546" name="Google Shape;546;p15"/>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F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47" name="Google Shape;547;p15"/>
            <p:cNvPicPr preferRelativeResize="0"/>
            <p:nvPr/>
          </p:nvPicPr>
          <p:blipFill rotWithShape="1">
            <a:blip r:embed="rId5">
              <a:alphaModFix/>
            </a:blip>
            <a:srcRect/>
            <a:stretch/>
          </p:blipFill>
          <p:spPr>
            <a:xfrm>
              <a:off x="1282554" y="3407209"/>
              <a:ext cx="706773" cy="771681"/>
            </a:xfrm>
            <a:prstGeom prst="rect">
              <a:avLst/>
            </a:prstGeom>
            <a:noFill/>
            <a:ln>
              <a:noFill/>
            </a:ln>
            <a:effectLst>
              <a:outerShdw blurRad="63500" sx="102000" sy="102000" algn="ctr" rotWithShape="0">
                <a:srgbClr val="000000">
                  <a:alpha val="40000"/>
                </a:srgbClr>
              </a:outerShdw>
            </a:effectLst>
          </p:spPr>
        </p:pic>
        <p:pic>
          <p:nvPicPr>
            <p:cNvPr id="548" name="Google Shape;548;p15"/>
            <p:cNvPicPr preferRelativeResize="0"/>
            <p:nvPr/>
          </p:nvPicPr>
          <p:blipFill rotWithShape="1">
            <a:blip r:embed="rId4">
              <a:alphaModFix/>
            </a:blip>
            <a:srcRect/>
            <a:stretch/>
          </p:blipFill>
          <p:spPr>
            <a:xfrm>
              <a:off x="2022099" y="3345004"/>
              <a:ext cx="441277" cy="801088"/>
            </a:xfrm>
            <a:prstGeom prst="rect">
              <a:avLst/>
            </a:prstGeom>
            <a:noFill/>
            <a:ln>
              <a:noFill/>
            </a:ln>
            <a:effectLst>
              <a:outerShdw blurRad="63500" sx="102000" sy="102000" algn="ctr" rotWithShape="0">
                <a:srgbClr val="000000">
                  <a:alpha val="40000"/>
                </a:srgbClr>
              </a:outerShdw>
            </a:effectLst>
          </p:spPr>
        </p:pic>
        <p:pic>
          <p:nvPicPr>
            <p:cNvPr id="549" name="Google Shape;549;p15"/>
            <p:cNvPicPr preferRelativeResize="0"/>
            <p:nvPr/>
          </p:nvPicPr>
          <p:blipFill rotWithShape="1">
            <a:blip r:embed="rId6">
              <a:alphaModFix/>
            </a:blip>
            <a:srcRect/>
            <a:stretch/>
          </p:blipFill>
          <p:spPr>
            <a:xfrm>
              <a:off x="1156176" y="2399156"/>
              <a:ext cx="778627" cy="737646"/>
            </a:xfrm>
            <a:prstGeom prst="rect">
              <a:avLst/>
            </a:prstGeom>
            <a:noFill/>
            <a:ln>
              <a:noFill/>
            </a:ln>
            <a:effectLst>
              <a:outerShdw blurRad="63500" sx="102000" sy="102000" algn="ctr" rotWithShape="0">
                <a:srgbClr val="000000">
                  <a:alpha val="40000"/>
                </a:srgbClr>
              </a:outerShdw>
            </a:effectLst>
          </p:spPr>
        </p:pic>
        <p:pic>
          <p:nvPicPr>
            <p:cNvPr id="550" name="Google Shape;550;p15"/>
            <p:cNvPicPr preferRelativeResize="0"/>
            <p:nvPr/>
          </p:nvPicPr>
          <p:blipFill rotWithShape="1">
            <a:blip r:embed="rId9">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551" name="Google Shape;551;p15"/>
            <p:cNvPicPr preferRelativeResize="0"/>
            <p:nvPr/>
          </p:nvPicPr>
          <p:blipFill rotWithShape="1">
            <a:blip r:embed="rId9">
              <a:alphaModFix/>
            </a:blip>
            <a:srcRect/>
            <a:stretch/>
          </p:blipFill>
          <p:spPr>
            <a:xfrm>
              <a:off x="503524" y="3151476"/>
              <a:ext cx="726219" cy="370519"/>
            </a:xfrm>
            <a:prstGeom prst="rect">
              <a:avLst/>
            </a:prstGeom>
            <a:noFill/>
            <a:ln>
              <a:noFill/>
            </a:ln>
            <a:effectLst>
              <a:outerShdw blurRad="63500" sx="102000" sy="102000" algn="ctr" rotWithShape="0">
                <a:srgbClr val="000000">
                  <a:alpha val="40000"/>
                </a:srgbClr>
              </a:outerShdw>
            </a:effectLst>
          </p:spPr>
        </p:pic>
        <p:pic>
          <p:nvPicPr>
            <p:cNvPr id="552" name="Google Shape;552;p15"/>
            <p:cNvPicPr preferRelativeResize="0"/>
            <p:nvPr/>
          </p:nvPicPr>
          <p:blipFill rotWithShape="1">
            <a:blip r:embed="rId7">
              <a:alphaModFix/>
            </a:blip>
            <a:srcRect/>
            <a:stretch/>
          </p:blipFill>
          <p:spPr>
            <a:xfrm>
              <a:off x="1857231" y="2382936"/>
              <a:ext cx="670103" cy="753866"/>
            </a:xfrm>
            <a:prstGeom prst="rect">
              <a:avLst/>
            </a:prstGeom>
            <a:noFill/>
            <a:ln>
              <a:noFill/>
            </a:ln>
            <a:effectLst>
              <a:outerShdw blurRad="63500" sx="102000" sy="102000" algn="ctr" rotWithShape="0">
                <a:srgbClr val="000000">
                  <a:alpha val="40000"/>
                </a:srgbClr>
              </a:outerShdw>
            </a:effectLst>
          </p:spPr>
        </p:pic>
      </p:grpSp>
      <p:grpSp>
        <p:nvGrpSpPr>
          <p:cNvPr id="553" name="Google Shape;553;p15"/>
          <p:cNvGrpSpPr/>
          <p:nvPr/>
        </p:nvGrpSpPr>
        <p:grpSpPr>
          <a:xfrm>
            <a:off x="4679640" y="5420286"/>
            <a:ext cx="1503940" cy="928261"/>
            <a:chOff x="1256004" y="4544091"/>
            <a:chExt cx="1503940" cy="928261"/>
          </a:xfrm>
        </p:grpSpPr>
        <p:pic>
          <p:nvPicPr>
            <p:cNvPr id="554" name="Google Shape;554;p15"/>
            <p:cNvPicPr preferRelativeResize="0"/>
            <p:nvPr/>
          </p:nvPicPr>
          <p:blipFill rotWithShape="1">
            <a:blip r:embed="rId6">
              <a:alphaModFix/>
            </a:blip>
            <a:srcRect/>
            <a:stretch/>
          </p:blipFill>
          <p:spPr>
            <a:xfrm>
              <a:off x="2033300" y="4598122"/>
              <a:ext cx="726644" cy="762819"/>
            </a:xfrm>
            <a:prstGeom prst="rect">
              <a:avLst/>
            </a:prstGeom>
            <a:noFill/>
            <a:ln>
              <a:noFill/>
            </a:ln>
            <a:effectLst>
              <a:outerShdw blurRad="63500" sx="102000" sy="102000" algn="ctr" rotWithShape="0">
                <a:srgbClr val="000000">
                  <a:alpha val="40000"/>
                </a:srgbClr>
              </a:outerShdw>
            </a:effectLst>
          </p:spPr>
        </p:pic>
        <p:pic>
          <p:nvPicPr>
            <p:cNvPr id="555" name="Google Shape;555;p15"/>
            <p:cNvPicPr preferRelativeResize="0"/>
            <p:nvPr/>
          </p:nvPicPr>
          <p:blipFill rotWithShape="1">
            <a:blip r:embed="rId11">
              <a:alphaModFix/>
            </a:blip>
            <a:srcRect/>
            <a:stretch/>
          </p:blipFill>
          <p:spPr>
            <a:xfrm>
              <a:off x="1256004" y="4544091"/>
              <a:ext cx="832233" cy="928261"/>
            </a:xfrm>
            <a:prstGeom prst="rect">
              <a:avLst/>
            </a:prstGeom>
            <a:noFill/>
            <a:ln>
              <a:noFill/>
            </a:ln>
            <a:effectLst>
              <a:outerShdw blurRad="63500" sx="102000" sy="102000" algn="ctr" rotWithShape="0">
                <a:srgbClr val="000000">
                  <a:alpha val="40000"/>
                </a:srgbClr>
              </a:outerShdw>
            </a:effectLst>
          </p:spPr>
        </p:pic>
      </p:grpSp>
      <p:pic>
        <p:nvPicPr>
          <p:cNvPr id="556" name="Google Shape;556;p15"/>
          <p:cNvPicPr preferRelativeResize="0"/>
          <p:nvPr/>
        </p:nvPicPr>
        <p:blipFill rotWithShape="1">
          <a:blip r:embed="rId10">
            <a:alphaModFix/>
          </a:blip>
          <a:srcRect/>
          <a:stretch/>
        </p:blipFill>
        <p:spPr>
          <a:xfrm>
            <a:off x="5052847" y="5381077"/>
            <a:ext cx="905255" cy="1217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4"/>
                                        </p:tgtEl>
                                        <p:attrNameLst>
                                          <p:attrName>style.visibility</p:attrName>
                                        </p:attrNameLst>
                                      </p:cBhvr>
                                      <p:to>
                                        <p:strVal val="visible"/>
                                      </p:to>
                                    </p:set>
                                    <p:animEffect transition="in" filter="fade">
                                      <p:cBhvr>
                                        <p:cTn id="7" dur="1000"/>
                                        <p:tgtEl>
                                          <p:spTgt spid="534"/>
                                        </p:tgtEl>
                                      </p:cBhvr>
                                    </p:animEffect>
                                  </p:childTnLst>
                                </p:cTn>
                              </p:par>
                              <p:par>
                                <p:cTn id="8" presetID="10" presetClass="entr" presetSubtype="0" fill="hold" nodeType="withEffect">
                                  <p:stCondLst>
                                    <p:cond delay="0"/>
                                  </p:stCondLst>
                                  <p:childTnLst>
                                    <p:set>
                                      <p:cBhvr>
                                        <p:cTn id="9" dur="1" fill="hold">
                                          <p:stCondLst>
                                            <p:cond delay="0"/>
                                          </p:stCondLst>
                                        </p:cTn>
                                        <p:tgtEl>
                                          <p:spTgt spid="536"/>
                                        </p:tgtEl>
                                        <p:attrNameLst>
                                          <p:attrName>style.visibility</p:attrName>
                                        </p:attrNameLst>
                                      </p:cBhvr>
                                      <p:to>
                                        <p:strVal val="visible"/>
                                      </p:to>
                                    </p:set>
                                    <p:animEffect transition="in" filter="fade">
                                      <p:cBhvr>
                                        <p:cTn id="10" dur="500"/>
                                        <p:tgtEl>
                                          <p:spTgt spid="536"/>
                                        </p:tgtEl>
                                      </p:cBhvr>
                                    </p:animEffect>
                                  </p:childTnLst>
                                </p:cTn>
                              </p:par>
                              <p:par>
                                <p:cTn id="11" presetID="10" presetClass="entr" presetSubtype="0" fill="hold" nodeType="withEffect">
                                  <p:stCondLst>
                                    <p:cond delay="0"/>
                                  </p:stCondLst>
                                  <p:childTnLst>
                                    <p:set>
                                      <p:cBhvr>
                                        <p:cTn id="12" dur="1" fill="hold">
                                          <p:stCondLst>
                                            <p:cond delay="0"/>
                                          </p:stCondLst>
                                        </p:cTn>
                                        <p:tgtEl>
                                          <p:spTgt spid="537"/>
                                        </p:tgtEl>
                                        <p:attrNameLst>
                                          <p:attrName>style.visibility</p:attrName>
                                        </p:attrNameLst>
                                      </p:cBhvr>
                                      <p:to>
                                        <p:strVal val="visible"/>
                                      </p:to>
                                    </p:set>
                                    <p:animEffect transition="in" filter="fade">
                                      <p:cBhvr>
                                        <p:cTn id="13" dur="1000"/>
                                        <p:tgtEl>
                                          <p:spTgt spid="537"/>
                                        </p:tgtEl>
                                      </p:cBhvr>
                                    </p:animEffect>
                                  </p:childTnLst>
                                </p:cTn>
                              </p:par>
                              <p:par>
                                <p:cTn id="14" presetID="10" presetClass="entr" presetSubtype="0" fill="hold" nodeType="withEffect">
                                  <p:stCondLst>
                                    <p:cond delay="0"/>
                                  </p:stCondLst>
                                  <p:childTnLst>
                                    <p:set>
                                      <p:cBhvr>
                                        <p:cTn id="15" dur="1" fill="hold">
                                          <p:stCondLst>
                                            <p:cond delay="0"/>
                                          </p:stCondLst>
                                        </p:cTn>
                                        <p:tgtEl>
                                          <p:spTgt spid="544"/>
                                        </p:tgtEl>
                                        <p:attrNameLst>
                                          <p:attrName>style.visibility</p:attrName>
                                        </p:attrNameLst>
                                      </p:cBhvr>
                                      <p:to>
                                        <p:strVal val="visible"/>
                                      </p:to>
                                    </p:set>
                                    <p:animEffect transition="in" filter="fade">
                                      <p:cBhvr>
                                        <p:cTn id="16" dur="1000"/>
                                        <p:tgtEl>
                                          <p:spTgt spid="54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45"/>
                                        </p:tgtEl>
                                        <p:attrNameLst>
                                          <p:attrName>style.visibility</p:attrName>
                                        </p:attrNameLst>
                                      </p:cBhvr>
                                      <p:to>
                                        <p:strVal val="visible"/>
                                      </p:to>
                                    </p:set>
                                    <p:animEffect transition="in" filter="fade">
                                      <p:cBhvr>
                                        <p:cTn id="21" dur="1000"/>
                                        <p:tgtEl>
                                          <p:spTgt spid="545"/>
                                        </p:tgtEl>
                                      </p:cBhvr>
                                    </p:animEffect>
                                  </p:childTnLst>
                                </p:cTn>
                              </p:par>
                              <p:par>
                                <p:cTn id="22" presetID="10" presetClass="entr" presetSubtype="0" fill="hold" nodeType="withEffect">
                                  <p:stCondLst>
                                    <p:cond delay="0"/>
                                  </p:stCondLst>
                                  <p:childTnLst>
                                    <p:set>
                                      <p:cBhvr>
                                        <p:cTn id="23" dur="1" fill="hold">
                                          <p:stCondLst>
                                            <p:cond delay="0"/>
                                          </p:stCondLst>
                                        </p:cTn>
                                        <p:tgtEl>
                                          <p:spTgt spid="556"/>
                                        </p:tgtEl>
                                        <p:attrNameLst>
                                          <p:attrName>style.visibility</p:attrName>
                                        </p:attrNameLst>
                                      </p:cBhvr>
                                      <p:to>
                                        <p:strVal val="visible"/>
                                      </p:to>
                                    </p:set>
                                    <p:animEffect transition="in" filter="fade">
                                      <p:cBhvr>
                                        <p:cTn id="24" dur="1000"/>
                                        <p:tgtEl>
                                          <p:spTgt spid="55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53"/>
                                        </p:tgtEl>
                                        <p:attrNameLst>
                                          <p:attrName>style.visibility</p:attrName>
                                        </p:attrNameLst>
                                      </p:cBhvr>
                                      <p:to>
                                        <p:strVal val="visible"/>
                                      </p:to>
                                    </p:set>
                                    <p:animEffect transition="in" filter="fade">
                                      <p:cBhvr>
                                        <p:cTn id="29" dur="500"/>
                                        <p:tgtEl>
                                          <p:spTgt spid="553"/>
                                        </p:tgtEl>
                                      </p:cBhvr>
                                    </p:animEffect>
                                  </p:childTnLst>
                                </p:cTn>
                              </p:par>
                              <p:par>
                                <p:cTn id="30" presetID="1" presetClass="exit" presetSubtype="0" fill="hold" nodeType="withEffect">
                                  <p:stCondLst>
                                    <p:cond delay="0"/>
                                  </p:stCondLst>
                                  <p:childTnLst>
                                    <p:set>
                                      <p:cBhvr>
                                        <p:cTn id="31" dur="1" fill="hold">
                                          <p:stCondLst>
                                            <p:cond delay="1"/>
                                          </p:stCondLst>
                                        </p:cTn>
                                        <p:tgtEl>
                                          <p:spTgt spid="5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16"/>
          <p:cNvSpPr txBox="1"/>
          <p:nvPr/>
        </p:nvSpPr>
        <p:spPr>
          <a:xfrm>
            <a:off x="2485836" y="222466"/>
            <a:ext cx="70412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ÔN TẬP CÁCH ĐẶT TÍNH RỒI TÍNH</a:t>
            </a:r>
            <a:endParaRPr sz="3200" b="0" i="0" u="none" strike="noStrike" cap="none">
              <a:solidFill>
                <a:srgbClr val="002060"/>
              </a:solidFill>
              <a:latin typeface="Roboto Black"/>
              <a:ea typeface="Roboto Black"/>
              <a:cs typeface="Roboto Black"/>
              <a:sym typeface="Roboto Black"/>
            </a:endParaRPr>
          </a:p>
        </p:txBody>
      </p:sp>
      <p:pic>
        <p:nvPicPr>
          <p:cNvPr id="563" name="Google Shape;563;p16"/>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564" name="Google Shape;564;p16"/>
          <p:cNvSpPr txBox="1"/>
          <p:nvPr/>
        </p:nvSpPr>
        <p:spPr>
          <a:xfrm>
            <a:off x="3989818" y="880089"/>
            <a:ext cx="307479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Đặt tính rồi tính</a:t>
            </a:r>
            <a:endParaRPr sz="2400" b="0" i="0" u="none" strike="noStrike" cap="none">
              <a:solidFill>
                <a:srgbClr val="002060"/>
              </a:solidFill>
              <a:latin typeface="Roboto"/>
              <a:ea typeface="Roboto"/>
              <a:cs typeface="Roboto"/>
              <a:sym typeface="Roboto"/>
            </a:endParaRPr>
          </a:p>
        </p:txBody>
      </p:sp>
      <p:grpSp>
        <p:nvGrpSpPr>
          <p:cNvPr id="565" name="Google Shape;565;p16"/>
          <p:cNvGrpSpPr/>
          <p:nvPr/>
        </p:nvGrpSpPr>
        <p:grpSpPr>
          <a:xfrm>
            <a:off x="2318992" y="1567855"/>
            <a:ext cx="5199431" cy="847822"/>
            <a:chOff x="1100130" y="2318035"/>
            <a:chExt cx="5199431" cy="847822"/>
          </a:xfrm>
        </p:grpSpPr>
        <p:pic>
          <p:nvPicPr>
            <p:cNvPr id="566" name="Google Shape;566;p16"/>
            <p:cNvPicPr preferRelativeResize="0"/>
            <p:nvPr/>
          </p:nvPicPr>
          <p:blipFill rotWithShape="1">
            <a:blip r:embed="rId4">
              <a:alphaModFix/>
            </a:blip>
            <a:srcRect/>
            <a:stretch/>
          </p:blipFill>
          <p:spPr>
            <a:xfrm>
              <a:off x="4034271" y="2383698"/>
              <a:ext cx="733707" cy="782159"/>
            </a:xfrm>
            <a:prstGeom prst="rect">
              <a:avLst/>
            </a:prstGeom>
            <a:noFill/>
            <a:ln>
              <a:noFill/>
            </a:ln>
            <a:effectLst>
              <a:outerShdw blurRad="63500" sx="102000" sy="102000" algn="ctr" rotWithShape="0">
                <a:srgbClr val="000000">
                  <a:alpha val="40000"/>
                </a:srgbClr>
              </a:outerShdw>
            </a:effectLst>
          </p:spPr>
        </p:pic>
        <p:pic>
          <p:nvPicPr>
            <p:cNvPr id="567" name="Google Shape;567;p16"/>
            <p:cNvPicPr preferRelativeResize="0"/>
            <p:nvPr/>
          </p:nvPicPr>
          <p:blipFill rotWithShape="1">
            <a:blip r:embed="rId5">
              <a:alphaModFix/>
            </a:blip>
            <a:srcRect/>
            <a:stretch/>
          </p:blipFill>
          <p:spPr>
            <a:xfrm>
              <a:off x="1100130" y="2350366"/>
              <a:ext cx="755924" cy="802965"/>
            </a:xfrm>
            <a:prstGeom prst="rect">
              <a:avLst/>
            </a:prstGeom>
            <a:noFill/>
            <a:ln>
              <a:noFill/>
            </a:ln>
            <a:effectLst>
              <a:outerShdw blurRad="63500" sx="102000" sy="102000" algn="ctr" rotWithShape="0">
                <a:srgbClr val="000000">
                  <a:alpha val="40000"/>
                </a:srgbClr>
              </a:outerShdw>
            </a:effectLst>
          </p:spPr>
        </p:pic>
        <p:pic>
          <p:nvPicPr>
            <p:cNvPr id="568" name="Google Shape;568;p16"/>
            <p:cNvPicPr preferRelativeResize="0"/>
            <p:nvPr/>
          </p:nvPicPr>
          <p:blipFill rotWithShape="1">
            <a:blip r:embed="rId6">
              <a:alphaModFix/>
            </a:blip>
            <a:srcRect/>
            <a:stretch/>
          </p:blipFill>
          <p:spPr>
            <a:xfrm>
              <a:off x="1819993" y="2318035"/>
              <a:ext cx="771972" cy="810188"/>
            </a:xfrm>
            <a:prstGeom prst="rect">
              <a:avLst/>
            </a:prstGeom>
            <a:noFill/>
            <a:ln>
              <a:noFill/>
            </a:ln>
            <a:effectLst>
              <a:outerShdw blurRad="63500" sx="102000" sy="102000" algn="ctr" rotWithShape="0">
                <a:srgbClr val="000000">
                  <a:alpha val="40000"/>
                </a:srgbClr>
              </a:outerShdw>
            </a:effectLst>
          </p:spPr>
        </p:pic>
        <p:pic>
          <p:nvPicPr>
            <p:cNvPr id="569" name="Google Shape;569;p16"/>
            <p:cNvPicPr preferRelativeResize="0"/>
            <p:nvPr/>
          </p:nvPicPr>
          <p:blipFill rotWithShape="1">
            <a:blip r:embed="rId7">
              <a:alphaModFix/>
            </a:blip>
            <a:srcRect/>
            <a:stretch/>
          </p:blipFill>
          <p:spPr>
            <a:xfrm>
              <a:off x="5379474" y="2455227"/>
              <a:ext cx="920087" cy="667063"/>
            </a:xfrm>
            <a:prstGeom prst="rect">
              <a:avLst/>
            </a:prstGeom>
            <a:noFill/>
            <a:ln>
              <a:noFill/>
            </a:ln>
            <a:effectLst>
              <a:outerShdw blurRad="63500" sx="102000" sy="102000" algn="ctr" rotWithShape="0">
                <a:srgbClr val="000000">
                  <a:alpha val="40000"/>
                </a:srgbClr>
              </a:outerShdw>
            </a:effectLst>
          </p:spPr>
        </p:pic>
        <p:pic>
          <p:nvPicPr>
            <p:cNvPr id="570" name="Google Shape;570;p16"/>
            <p:cNvPicPr preferRelativeResize="0"/>
            <p:nvPr/>
          </p:nvPicPr>
          <p:blipFill rotWithShape="1">
            <a:blip r:embed="rId8">
              <a:alphaModFix/>
            </a:blip>
            <a:srcRect/>
            <a:stretch/>
          </p:blipFill>
          <p:spPr>
            <a:xfrm>
              <a:off x="2777596" y="2614671"/>
              <a:ext cx="726220" cy="370520"/>
            </a:xfrm>
            <a:prstGeom prst="rect">
              <a:avLst/>
            </a:prstGeom>
            <a:noFill/>
            <a:ln>
              <a:noFill/>
            </a:ln>
            <a:effectLst>
              <a:outerShdw blurRad="63500" sx="102000" sy="102000" algn="ctr" rotWithShape="0">
                <a:srgbClr val="000000">
                  <a:alpha val="40000"/>
                </a:srgbClr>
              </a:outerShdw>
            </a:effectLst>
          </p:spPr>
        </p:pic>
      </p:grpSp>
      <p:pic>
        <p:nvPicPr>
          <p:cNvPr id="571" name="Google Shape;571;p16"/>
          <p:cNvPicPr preferRelativeResize="0"/>
          <p:nvPr/>
        </p:nvPicPr>
        <p:blipFill rotWithShape="1">
          <a:blip r:embed="rId9">
            <a:alphaModFix/>
          </a:blip>
          <a:srcRect/>
          <a:stretch/>
        </p:blipFill>
        <p:spPr>
          <a:xfrm>
            <a:off x="7736913" y="1393169"/>
            <a:ext cx="905255" cy="1217201"/>
          </a:xfrm>
          <a:prstGeom prst="rect">
            <a:avLst/>
          </a:prstGeom>
          <a:noFill/>
          <a:ln>
            <a:noFill/>
          </a:ln>
        </p:spPr>
      </p:pic>
      <p:grpSp>
        <p:nvGrpSpPr>
          <p:cNvPr id="572" name="Google Shape;572;p16"/>
          <p:cNvGrpSpPr/>
          <p:nvPr/>
        </p:nvGrpSpPr>
        <p:grpSpPr>
          <a:xfrm>
            <a:off x="3851455" y="2610370"/>
            <a:ext cx="2985734" cy="3989233"/>
            <a:chOff x="327991" y="1804154"/>
            <a:chExt cx="2985734" cy="3989233"/>
          </a:xfrm>
        </p:grpSpPr>
        <p:sp>
          <p:nvSpPr>
            <p:cNvPr id="573" name="Google Shape;573;p16"/>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F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74" name="Google Shape;574;p16"/>
            <p:cNvPicPr preferRelativeResize="0"/>
            <p:nvPr/>
          </p:nvPicPr>
          <p:blipFill rotWithShape="1">
            <a:blip r:embed="rId4">
              <a:alphaModFix/>
            </a:blip>
            <a:srcRect/>
            <a:stretch/>
          </p:blipFill>
          <p:spPr>
            <a:xfrm>
              <a:off x="1847857" y="3324505"/>
              <a:ext cx="733707" cy="782158"/>
            </a:xfrm>
            <a:prstGeom prst="rect">
              <a:avLst/>
            </a:prstGeom>
            <a:noFill/>
            <a:ln>
              <a:noFill/>
            </a:ln>
            <a:effectLst>
              <a:outerShdw blurRad="63500" sx="102000" sy="102000" algn="ctr" rotWithShape="0">
                <a:srgbClr val="000000">
                  <a:alpha val="40000"/>
                </a:srgbClr>
              </a:outerShdw>
            </a:effectLst>
          </p:spPr>
        </p:pic>
        <p:pic>
          <p:nvPicPr>
            <p:cNvPr id="575" name="Google Shape;575;p16"/>
            <p:cNvPicPr preferRelativeResize="0"/>
            <p:nvPr/>
          </p:nvPicPr>
          <p:blipFill rotWithShape="1">
            <a:blip r:embed="rId5">
              <a:alphaModFix/>
            </a:blip>
            <a:srcRect/>
            <a:stretch/>
          </p:blipFill>
          <p:spPr>
            <a:xfrm>
              <a:off x="1243121" y="2399156"/>
              <a:ext cx="604736" cy="737646"/>
            </a:xfrm>
            <a:prstGeom prst="rect">
              <a:avLst/>
            </a:prstGeom>
            <a:noFill/>
            <a:ln>
              <a:noFill/>
            </a:ln>
            <a:effectLst>
              <a:outerShdw blurRad="63500" sx="102000" sy="102000" algn="ctr" rotWithShape="0">
                <a:srgbClr val="000000">
                  <a:alpha val="40000"/>
                </a:srgbClr>
              </a:outerShdw>
            </a:effectLst>
          </p:spPr>
        </p:pic>
        <p:pic>
          <p:nvPicPr>
            <p:cNvPr id="576" name="Google Shape;576;p16"/>
            <p:cNvPicPr preferRelativeResize="0"/>
            <p:nvPr/>
          </p:nvPicPr>
          <p:blipFill rotWithShape="1">
            <a:blip r:embed="rId8">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577" name="Google Shape;577;p16"/>
            <p:cNvPicPr preferRelativeResize="0"/>
            <p:nvPr/>
          </p:nvPicPr>
          <p:blipFill rotWithShape="1">
            <a:blip r:embed="rId8">
              <a:alphaModFix/>
            </a:blip>
            <a:srcRect/>
            <a:stretch/>
          </p:blipFill>
          <p:spPr>
            <a:xfrm>
              <a:off x="503524" y="3151476"/>
              <a:ext cx="726219" cy="370519"/>
            </a:xfrm>
            <a:prstGeom prst="rect">
              <a:avLst/>
            </a:prstGeom>
            <a:noFill/>
            <a:ln>
              <a:noFill/>
            </a:ln>
            <a:effectLst>
              <a:outerShdw blurRad="63500" sx="102000" sy="102000" algn="ctr" rotWithShape="0">
                <a:srgbClr val="000000">
                  <a:alpha val="40000"/>
                </a:srgbClr>
              </a:outerShdw>
            </a:effectLst>
          </p:spPr>
        </p:pic>
        <p:pic>
          <p:nvPicPr>
            <p:cNvPr id="578" name="Google Shape;578;p16"/>
            <p:cNvPicPr preferRelativeResize="0"/>
            <p:nvPr/>
          </p:nvPicPr>
          <p:blipFill rotWithShape="1">
            <a:blip r:embed="rId6">
              <a:alphaModFix/>
            </a:blip>
            <a:srcRect/>
            <a:stretch/>
          </p:blipFill>
          <p:spPr>
            <a:xfrm>
              <a:off x="1857231" y="2408231"/>
              <a:ext cx="670103" cy="703276"/>
            </a:xfrm>
            <a:prstGeom prst="rect">
              <a:avLst/>
            </a:prstGeom>
            <a:noFill/>
            <a:ln>
              <a:noFill/>
            </a:ln>
            <a:effectLst>
              <a:outerShdw blurRad="63500" sx="102000" sy="102000" algn="ctr" rotWithShape="0">
                <a:srgbClr val="000000">
                  <a:alpha val="40000"/>
                </a:srgbClr>
              </a:outerShdw>
            </a:effectLst>
          </p:spPr>
        </p:pic>
      </p:grpSp>
      <p:grpSp>
        <p:nvGrpSpPr>
          <p:cNvPr id="579" name="Google Shape;579;p16"/>
          <p:cNvGrpSpPr/>
          <p:nvPr/>
        </p:nvGrpSpPr>
        <p:grpSpPr>
          <a:xfrm>
            <a:off x="4573967" y="5427749"/>
            <a:ext cx="1520424" cy="928261"/>
            <a:chOff x="1150331" y="4551554"/>
            <a:chExt cx="1520424" cy="928261"/>
          </a:xfrm>
        </p:grpSpPr>
        <p:pic>
          <p:nvPicPr>
            <p:cNvPr id="580" name="Google Shape;580;p16"/>
            <p:cNvPicPr preferRelativeResize="0"/>
            <p:nvPr/>
          </p:nvPicPr>
          <p:blipFill rotWithShape="1">
            <a:blip r:embed="rId5">
              <a:alphaModFix/>
            </a:blip>
            <a:srcRect/>
            <a:stretch/>
          </p:blipFill>
          <p:spPr>
            <a:xfrm>
              <a:off x="1150331" y="4638008"/>
              <a:ext cx="797354" cy="762819"/>
            </a:xfrm>
            <a:prstGeom prst="rect">
              <a:avLst/>
            </a:prstGeom>
            <a:noFill/>
            <a:ln>
              <a:noFill/>
            </a:ln>
            <a:effectLst>
              <a:outerShdw blurRad="63500" sx="102000" sy="102000" algn="ctr" rotWithShape="0">
                <a:srgbClr val="000000">
                  <a:alpha val="40000"/>
                </a:srgbClr>
              </a:outerShdw>
            </a:effectLst>
          </p:spPr>
        </p:pic>
        <p:pic>
          <p:nvPicPr>
            <p:cNvPr id="581" name="Google Shape;581;p16"/>
            <p:cNvPicPr preferRelativeResize="0"/>
            <p:nvPr/>
          </p:nvPicPr>
          <p:blipFill rotWithShape="1">
            <a:blip r:embed="rId10">
              <a:alphaModFix/>
            </a:blip>
            <a:srcRect/>
            <a:stretch/>
          </p:blipFill>
          <p:spPr>
            <a:xfrm>
              <a:off x="1838522" y="4551554"/>
              <a:ext cx="832233" cy="928261"/>
            </a:xfrm>
            <a:prstGeom prst="rect">
              <a:avLst/>
            </a:prstGeom>
            <a:noFill/>
            <a:ln>
              <a:noFill/>
            </a:ln>
            <a:effectLst>
              <a:outerShdw blurRad="63500" sx="102000" sy="102000" algn="ctr" rotWithShape="0">
                <a:srgbClr val="000000">
                  <a:alpha val="40000"/>
                </a:srgbClr>
              </a:outerShdw>
            </a:effectLst>
          </p:spPr>
        </p:pic>
      </p:grpSp>
      <p:pic>
        <p:nvPicPr>
          <p:cNvPr id="582" name="Google Shape;582;p16"/>
          <p:cNvPicPr preferRelativeResize="0"/>
          <p:nvPr/>
        </p:nvPicPr>
        <p:blipFill rotWithShape="1">
          <a:blip r:embed="rId9">
            <a:alphaModFix/>
          </a:blip>
          <a:srcRect/>
          <a:stretch/>
        </p:blipFill>
        <p:spPr>
          <a:xfrm>
            <a:off x="4992987" y="5287012"/>
            <a:ext cx="905255" cy="1217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2"/>
                                        </p:tgtEl>
                                        <p:attrNameLst>
                                          <p:attrName>style.visibility</p:attrName>
                                        </p:attrNameLst>
                                      </p:cBhvr>
                                      <p:to>
                                        <p:strVal val="visible"/>
                                      </p:to>
                                    </p:set>
                                    <p:animEffect transition="in" filter="fade">
                                      <p:cBhvr>
                                        <p:cTn id="7" dur="1000"/>
                                        <p:tgtEl>
                                          <p:spTgt spid="562"/>
                                        </p:tgtEl>
                                      </p:cBhvr>
                                    </p:animEffect>
                                  </p:childTnLst>
                                </p:cTn>
                              </p:par>
                              <p:par>
                                <p:cTn id="8" presetID="10" presetClass="entr" presetSubtype="0" fill="hold" nodeType="withEffect">
                                  <p:stCondLst>
                                    <p:cond delay="0"/>
                                  </p:stCondLst>
                                  <p:childTnLst>
                                    <p:set>
                                      <p:cBhvr>
                                        <p:cTn id="9" dur="1" fill="hold">
                                          <p:stCondLst>
                                            <p:cond delay="0"/>
                                          </p:stCondLst>
                                        </p:cTn>
                                        <p:tgtEl>
                                          <p:spTgt spid="564"/>
                                        </p:tgtEl>
                                        <p:attrNameLst>
                                          <p:attrName>style.visibility</p:attrName>
                                        </p:attrNameLst>
                                      </p:cBhvr>
                                      <p:to>
                                        <p:strVal val="visible"/>
                                      </p:to>
                                    </p:set>
                                    <p:animEffect transition="in" filter="fade">
                                      <p:cBhvr>
                                        <p:cTn id="10" dur="500"/>
                                        <p:tgtEl>
                                          <p:spTgt spid="564"/>
                                        </p:tgtEl>
                                      </p:cBhvr>
                                    </p:animEffect>
                                  </p:childTnLst>
                                </p:cTn>
                              </p:par>
                              <p:par>
                                <p:cTn id="11" presetID="10" presetClass="entr" presetSubtype="0" fill="hold" nodeType="withEffect">
                                  <p:stCondLst>
                                    <p:cond delay="0"/>
                                  </p:stCondLst>
                                  <p:childTnLst>
                                    <p:set>
                                      <p:cBhvr>
                                        <p:cTn id="12" dur="1" fill="hold">
                                          <p:stCondLst>
                                            <p:cond delay="0"/>
                                          </p:stCondLst>
                                        </p:cTn>
                                        <p:tgtEl>
                                          <p:spTgt spid="565"/>
                                        </p:tgtEl>
                                        <p:attrNameLst>
                                          <p:attrName>style.visibility</p:attrName>
                                        </p:attrNameLst>
                                      </p:cBhvr>
                                      <p:to>
                                        <p:strVal val="visible"/>
                                      </p:to>
                                    </p:set>
                                    <p:animEffect transition="in" filter="fade">
                                      <p:cBhvr>
                                        <p:cTn id="13" dur="1000"/>
                                        <p:tgtEl>
                                          <p:spTgt spid="565"/>
                                        </p:tgtEl>
                                      </p:cBhvr>
                                    </p:animEffect>
                                  </p:childTnLst>
                                </p:cTn>
                              </p:par>
                              <p:par>
                                <p:cTn id="14" presetID="10" presetClass="entr" presetSubtype="0" fill="hold" nodeType="withEffect">
                                  <p:stCondLst>
                                    <p:cond delay="0"/>
                                  </p:stCondLst>
                                  <p:childTnLst>
                                    <p:set>
                                      <p:cBhvr>
                                        <p:cTn id="15" dur="1" fill="hold">
                                          <p:stCondLst>
                                            <p:cond delay="0"/>
                                          </p:stCondLst>
                                        </p:cTn>
                                        <p:tgtEl>
                                          <p:spTgt spid="571"/>
                                        </p:tgtEl>
                                        <p:attrNameLst>
                                          <p:attrName>style.visibility</p:attrName>
                                        </p:attrNameLst>
                                      </p:cBhvr>
                                      <p:to>
                                        <p:strVal val="visible"/>
                                      </p:to>
                                    </p:set>
                                    <p:animEffect transition="in" filter="fade">
                                      <p:cBhvr>
                                        <p:cTn id="16" dur="1000"/>
                                        <p:tgtEl>
                                          <p:spTgt spid="57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72"/>
                                        </p:tgtEl>
                                        <p:attrNameLst>
                                          <p:attrName>style.visibility</p:attrName>
                                        </p:attrNameLst>
                                      </p:cBhvr>
                                      <p:to>
                                        <p:strVal val="visible"/>
                                      </p:to>
                                    </p:set>
                                    <p:animEffect transition="in" filter="fade">
                                      <p:cBhvr>
                                        <p:cTn id="21" dur="1000"/>
                                        <p:tgtEl>
                                          <p:spTgt spid="572"/>
                                        </p:tgtEl>
                                      </p:cBhvr>
                                    </p:animEffect>
                                  </p:childTnLst>
                                </p:cTn>
                              </p:par>
                              <p:par>
                                <p:cTn id="22" presetID="10" presetClass="entr" presetSubtype="0" fill="hold" nodeType="withEffect">
                                  <p:stCondLst>
                                    <p:cond delay="0"/>
                                  </p:stCondLst>
                                  <p:childTnLst>
                                    <p:set>
                                      <p:cBhvr>
                                        <p:cTn id="23" dur="1" fill="hold">
                                          <p:stCondLst>
                                            <p:cond delay="0"/>
                                          </p:stCondLst>
                                        </p:cTn>
                                        <p:tgtEl>
                                          <p:spTgt spid="582"/>
                                        </p:tgtEl>
                                        <p:attrNameLst>
                                          <p:attrName>style.visibility</p:attrName>
                                        </p:attrNameLst>
                                      </p:cBhvr>
                                      <p:to>
                                        <p:strVal val="visible"/>
                                      </p:to>
                                    </p:set>
                                    <p:animEffect transition="in" filter="fade">
                                      <p:cBhvr>
                                        <p:cTn id="24" dur="1000"/>
                                        <p:tgtEl>
                                          <p:spTgt spid="58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79"/>
                                        </p:tgtEl>
                                        <p:attrNameLst>
                                          <p:attrName>style.visibility</p:attrName>
                                        </p:attrNameLst>
                                      </p:cBhvr>
                                      <p:to>
                                        <p:strVal val="visible"/>
                                      </p:to>
                                    </p:set>
                                    <p:animEffect transition="in" filter="fade">
                                      <p:cBhvr>
                                        <p:cTn id="29" dur="500"/>
                                        <p:tgtEl>
                                          <p:spTgt spid="579"/>
                                        </p:tgtEl>
                                      </p:cBhvr>
                                    </p:animEffect>
                                  </p:childTnLst>
                                </p:cTn>
                              </p:par>
                              <p:par>
                                <p:cTn id="30" presetID="1" presetClass="exit" presetSubtype="0" fill="hold" nodeType="withEffect">
                                  <p:stCondLst>
                                    <p:cond delay="0"/>
                                  </p:stCondLst>
                                  <p:childTnLst>
                                    <p:set>
                                      <p:cBhvr>
                                        <p:cTn id="31" dur="1" fill="hold">
                                          <p:stCondLst>
                                            <p:cond delay="1"/>
                                          </p:stCondLst>
                                        </p:cTn>
                                        <p:tgtEl>
                                          <p:spTgt spid="5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59;p2"/>
          <p:cNvPicPr preferRelativeResize="0"/>
          <p:nvPr/>
        </p:nvPicPr>
        <p:blipFill rotWithShape="1">
          <a:blip r:embed="rId2">
            <a:alphaModFix/>
          </a:blip>
          <a:srcRect/>
          <a:stretch/>
        </p:blipFill>
        <p:spPr>
          <a:xfrm>
            <a:off x="0" y="0"/>
            <a:ext cx="1417791" cy="979395"/>
          </a:xfrm>
          <a:prstGeom prst="rect">
            <a:avLst/>
          </a:prstGeom>
          <a:noFill/>
          <a:ln>
            <a:noFill/>
          </a:ln>
        </p:spPr>
      </p:pic>
      <p:sp>
        <p:nvSpPr>
          <p:cNvPr id="3" name="TextBox 2"/>
          <p:cNvSpPr txBox="1"/>
          <p:nvPr/>
        </p:nvSpPr>
        <p:spPr>
          <a:xfrm>
            <a:off x="3712520" y="2648942"/>
            <a:ext cx="5641792" cy="707886"/>
          </a:xfrm>
          <a:prstGeom prst="rect">
            <a:avLst/>
          </a:prstGeom>
          <a:noFill/>
        </p:spPr>
        <p:txBody>
          <a:bodyPr wrap="square" rtlCol="0">
            <a:spAutoFit/>
          </a:bodyPr>
          <a:lstStyle/>
          <a:p>
            <a:pPr lvl="0" algn="ctr">
              <a:defRPr/>
            </a:pPr>
            <a:r>
              <a:rPr lang="en-US" altLang="zh-CN" sz="4000" b="1">
                <a:solidFill>
                  <a:srgbClr val="002060"/>
                </a:solidFill>
                <a:latin typeface="Roboto" panose="02000000000000000000" pitchFamily="2" charset="0"/>
                <a:ea typeface="Roboto" panose="02000000000000000000" pitchFamily="2" charset="0"/>
              </a:rPr>
              <a:t>KHỞI ĐỘNG TIẾT HỌC</a:t>
            </a:r>
          </a:p>
        </p:txBody>
      </p:sp>
    </p:spTree>
    <p:extLst>
      <p:ext uri="{BB962C8B-B14F-4D97-AF65-F5344CB8AC3E}">
        <p14:creationId xmlns:p14="http://schemas.microsoft.com/office/powerpoint/2010/main" val="396856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7"/>
          <p:cNvSpPr txBox="1"/>
          <p:nvPr/>
        </p:nvSpPr>
        <p:spPr>
          <a:xfrm>
            <a:off x="2485836" y="222466"/>
            <a:ext cx="70412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ÔN TẬP CÁCH ĐẶT TÍNH RỒI TÍNH</a:t>
            </a:r>
            <a:endParaRPr sz="3200" b="0" i="0" u="none" strike="noStrike" cap="none">
              <a:solidFill>
                <a:srgbClr val="002060"/>
              </a:solidFill>
              <a:latin typeface="Roboto Black"/>
              <a:ea typeface="Roboto Black"/>
              <a:cs typeface="Roboto Black"/>
              <a:sym typeface="Roboto Black"/>
            </a:endParaRPr>
          </a:p>
        </p:txBody>
      </p:sp>
      <p:pic>
        <p:nvPicPr>
          <p:cNvPr id="589" name="Google Shape;589;p17"/>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590" name="Google Shape;590;p17"/>
          <p:cNvSpPr txBox="1"/>
          <p:nvPr/>
        </p:nvSpPr>
        <p:spPr>
          <a:xfrm>
            <a:off x="3989818" y="880089"/>
            <a:ext cx="307479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Đặt tính rồi tính</a:t>
            </a:r>
            <a:endParaRPr sz="2400" b="0" i="0" u="none" strike="noStrike" cap="none">
              <a:solidFill>
                <a:srgbClr val="002060"/>
              </a:solidFill>
              <a:latin typeface="Roboto"/>
              <a:ea typeface="Roboto"/>
              <a:cs typeface="Roboto"/>
              <a:sym typeface="Roboto"/>
            </a:endParaRPr>
          </a:p>
        </p:txBody>
      </p:sp>
      <p:grpSp>
        <p:nvGrpSpPr>
          <p:cNvPr id="591" name="Google Shape;591;p17"/>
          <p:cNvGrpSpPr/>
          <p:nvPr/>
        </p:nvGrpSpPr>
        <p:grpSpPr>
          <a:xfrm>
            <a:off x="2392710" y="1583516"/>
            <a:ext cx="5375237" cy="854198"/>
            <a:chOff x="1075784" y="2344034"/>
            <a:chExt cx="5375237" cy="854198"/>
          </a:xfrm>
        </p:grpSpPr>
        <p:pic>
          <p:nvPicPr>
            <p:cNvPr id="592" name="Google Shape;592;p17"/>
            <p:cNvPicPr preferRelativeResize="0"/>
            <p:nvPr/>
          </p:nvPicPr>
          <p:blipFill rotWithShape="1">
            <a:blip r:embed="rId4">
              <a:alphaModFix/>
            </a:blip>
            <a:srcRect/>
            <a:stretch/>
          </p:blipFill>
          <p:spPr>
            <a:xfrm>
              <a:off x="1075784" y="2405943"/>
              <a:ext cx="704257" cy="792289"/>
            </a:xfrm>
            <a:prstGeom prst="rect">
              <a:avLst/>
            </a:prstGeom>
            <a:noFill/>
            <a:ln>
              <a:noFill/>
            </a:ln>
            <a:effectLst>
              <a:outerShdw blurRad="63500" sx="102000" sy="102000" algn="ctr" rotWithShape="0">
                <a:srgbClr val="000000">
                  <a:alpha val="40000"/>
                </a:srgbClr>
              </a:outerShdw>
            </a:effectLst>
          </p:spPr>
        </p:pic>
        <p:pic>
          <p:nvPicPr>
            <p:cNvPr id="593" name="Google Shape;593;p17"/>
            <p:cNvPicPr preferRelativeResize="0"/>
            <p:nvPr/>
          </p:nvPicPr>
          <p:blipFill rotWithShape="1">
            <a:blip r:embed="rId5">
              <a:alphaModFix/>
            </a:blip>
            <a:srcRect/>
            <a:stretch/>
          </p:blipFill>
          <p:spPr>
            <a:xfrm>
              <a:off x="1760361" y="2344034"/>
              <a:ext cx="697243" cy="801088"/>
            </a:xfrm>
            <a:prstGeom prst="rect">
              <a:avLst/>
            </a:prstGeom>
            <a:noFill/>
            <a:ln>
              <a:noFill/>
            </a:ln>
            <a:effectLst>
              <a:outerShdw blurRad="63500" sx="102000" sy="102000" algn="ctr" rotWithShape="0">
                <a:srgbClr val="000000">
                  <a:alpha val="40000"/>
                </a:srgbClr>
              </a:outerShdw>
            </a:effectLst>
          </p:spPr>
        </p:pic>
        <p:pic>
          <p:nvPicPr>
            <p:cNvPr id="594" name="Google Shape;594;p17"/>
            <p:cNvPicPr preferRelativeResize="0"/>
            <p:nvPr/>
          </p:nvPicPr>
          <p:blipFill rotWithShape="1">
            <a:blip r:embed="rId6">
              <a:alphaModFix/>
            </a:blip>
            <a:srcRect/>
            <a:stretch/>
          </p:blipFill>
          <p:spPr>
            <a:xfrm>
              <a:off x="4088958" y="2369757"/>
              <a:ext cx="778627" cy="817172"/>
            </a:xfrm>
            <a:prstGeom prst="rect">
              <a:avLst/>
            </a:prstGeom>
            <a:noFill/>
            <a:ln>
              <a:noFill/>
            </a:ln>
            <a:effectLst>
              <a:outerShdw blurRad="63500" sx="102000" sy="102000" algn="ctr" rotWithShape="0">
                <a:srgbClr val="000000">
                  <a:alpha val="40000"/>
                </a:srgbClr>
              </a:outerShdw>
            </a:effectLst>
          </p:spPr>
        </p:pic>
        <p:pic>
          <p:nvPicPr>
            <p:cNvPr id="595" name="Google Shape;595;p17"/>
            <p:cNvPicPr preferRelativeResize="0"/>
            <p:nvPr/>
          </p:nvPicPr>
          <p:blipFill rotWithShape="1">
            <a:blip r:embed="rId7">
              <a:alphaModFix/>
            </a:blip>
            <a:srcRect/>
            <a:stretch/>
          </p:blipFill>
          <p:spPr>
            <a:xfrm>
              <a:off x="5530934" y="2465572"/>
              <a:ext cx="920087" cy="667063"/>
            </a:xfrm>
            <a:prstGeom prst="rect">
              <a:avLst/>
            </a:prstGeom>
            <a:noFill/>
            <a:ln>
              <a:noFill/>
            </a:ln>
            <a:effectLst>
              <a:outerShdw blurRad="63500" sx="102000" sy="102000" algn="ctr" rotWithShape="0">
                <a:srgbClr val="000000">
                  <a:alpha val="40000"/>
                </a:srgbClr>
              </a:outerShdw>
            </a:effectLst>
          </p:spPr>
        </p:pic>
        <p:pic>
          <p:nvPicPr>
            <p:cNvPr id="596" name="Google Shape;596;p17"/>
            <p:cNvPicPr preferRelativeResize="0"/>
            <p:nvPr/>
          </p:nvPicPr>
          <p:blipFill rotWithShape="1">
            <a:blip r:embed="rId8">
              <a:alphaModFix/>
            </a:blip>
            <a:srcRect/>
            <a:stretch/>
          </p:blipFill>
          <p:spPr>
            <a:xfrm>
              <a:off x="2754269" y="2440957"/>
              <a:ext cx="726220" cy="718733"/>
            </a:xfrm>
            <a:prstGeom prst="rect">
              <a:avLst/>
            </a:prstGeom>
            <a:noFill/>
            <a:ln>
              <a:noFill/>
            </a:ln>
            <a:effectLst>
              <a:outerShdw blurRad="63500" sx="102000" sy="102000" algn="ctr" rotWithShape="0">
                <a:srgbClr val="000000">
                  <a:alpha val="40000"/>
                </a:srgbClr>
              </a:outerShdw>
            </a:effectLst>
          </p:spPr>
        </p:pic>
      </p:grpSp>
      <p:pic>
        <p:nvPicPr>
          <p:cNvPr id="597" name="Google Shape;597;p17"/>
          <p:cNvPicPr preferRelativeResize="0"/>
          <p:nvPr/>
        </p:nvPicPr>
        <p:blipFill rotWithShape="1">
          <a:blip r:embed="rId9">
            <a:alphaModFix/>
          </a:blip>
          <a:srcRect/>
          <a:stretch/>
        </p:blipFill>
        <p:spPr>
          <a:xfrm>
            <a:off x="7960903" y="1415996"/>
            <a:ext cx="905255" cy="1217201"/>
          </a:xfrm>
          <a:prstGeom prst="rect">
            <a:avLst/>
          </a:prstGeom>
          <a:noFill/>
          <a:ln>
            <a:noFill/>
          </a:ln>
        </p:spPr>
      </p:pic>
      <p:grpSp>
        <p:nvGrpSpPr>
          <p:cNvPr id="598" name="Google Shape;598;p17"/>
          <p:cNvGrpSpPr/>
          <p:nvPr/>
        </p:nvGrpSpPr>
        <p:grpSpPr>
          <a:xfrm>
            <a:off x="3851455" y="2610370"/>
            <a:ext cx="2985734" cy="3989233"/>
            <a:chOff x="327991" y="1804154"/>
            <a:chExt cx="2985734" cy="3989233"/>
          </a:xfrm>
        </p:grpSpPr>
        <p:sp>
          <p:nvSpPr>
            <p:cNvPr id="599" name="Google Shape;599;p17"/>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F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00" name="Google Shape;600;p17"/>
            <p:cNvPicPr preferRelativeResize="0"/>
            <p:nvPr/>
          </p:nvPicPr>
          <p:blipFill rotWithShape="1">
            <a:blip r:embed="rId5">
              <a:alphaModFix/>
            </a:blip>
            <a:srcRect/>
            <a:stretch/>
          </p:blipFill>
          <p:spPr>
            <a:xfrm>
              <a:off x="1899983" y="2375997"/>
              <a:ext cx="671648" cy="771681"/>
            </a:xfrm>
            <a:prstGeom prst="rect">
              <a:avLst/>
            </a:prstGeom>
            <a:noFill/>
            <a:ln>
              <a:noFill/>
            </a:ln>
            <a:effectLst>
              <a:outerShdw blurRad="63500" sx="102000" sy="102000" algn="ctr" rotWithShape="0">
                <a:srgbClr val="000000">
                  <a:alpha val="40000"/>
                </a:srgbClr>
              </a:outerShdw>
            </a:effectLst>
          </p:spPr>
        </p:pic>
        <p:pic>
          <p:nvPicPr>
            <p:cNvPr id="601" name="Google Shape;601;p17"/>
            <p:cNvPicPr preferRelativeResize="0"/>
            <p:nvPr/>
          </p:nvPicPr>
          <p:blipFill rotWithShape="1">
            <a:blip r:embed="rId4">
              <a:alphaModFix/>
            </a:blip>
            <a:srcRect/>
            <a:stretch/>
          </p:blipFill>
          <p:spPr>
            <a:xfrm>
              <a:off x="1229743" y="2425292"/>
              <a:ext cx="676125" cy="760640"/>
            </a:xfrm>
            <a:prstGeom prst="rect">
              <a:avLst/>
            </a:prstGeom>
            <a:noFill/>
            <a:ln>
              <a:noFill/>
            </a:ln>
            <a:effectLst>
              <a:outerShdw blurRad="63500" sx="102000" sy="102000" algn="ctr" rotWithShape="0">
                <a:srgbClr val="000000">
                  <a:alpha val="40000"/>
                </a:srgbClr>
              </a:outerShdw>
            </a:effectLst>
          </p:spPr>
        </p:pic>
        <p:pic>
          <p:nvPicPr>
            <p:cNvPr id="602" name="Google Shape;602;p17"/>
            <p:cNvPicPr preferRelativeResize="0"/>
            <p:nvPr/>
          </p:nvPicPr>
          <p:blipFill rotWithShape="1">
            <a:blip r:embed="rId6">
              <a:alphaModFix/>
            </a:blip>
            <a:srcRect/>
            <a:stretch/>
          </p:blipFill>
          <p:spPr>
            <a:xfrm>
              <a:off x="1920309" y="3389440"/>
              <a:ext cx="702851" cy="737646"/>
            </a:xfrm>
            <a:prstGeom prst="rect">
              <a:avLst/>
            </a:prstGeom>
            <a:noFill/>
            <a:ln>
              <a:noFill/>
            </a:ln>
            <a:effectLst>
              <a:outerShdw blurRad="63500" sx="102000" sy="102000" algn="ctr" rotWithShape="0">
                <a:srgbClr val="000000">
                  <a:alpha val="40000"/>
                </a:srgbClr>
              </a:outerShdw>
            </a:effectLst>
          </p:spPr>
        </p:pic>
        <p:pic>
          <p:nvPicPr>
            <p:cNvPr id="603" name="Google Shape;603;p17"/>
            <p:cNvPicPr preferRelativeResize="0"/>
            <p:nvPr/>
          </p:nvPicPr>
          <p:blipFill rotWithShape="1">
            <a:blip r:embed="rId10">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604" name="Google Shape;604;p17"/>
            <p:cNvPicPr preferRelativeResize="0"/>
            <p:nvPr/>
          </p:nvPicPr>
          <p:blipFill rotWithShape="1">
            <a:blip r:embed="rId8">
              <a:alphaModFix/>
            </a:blip>
            <a:srcRect/>
            <a:stretch/>
          </p:blipFill>
          <p:spPr>
            <a:xfrm>
              <a:off x="503524" y="2977369"/>
              <a:ext cx="726219" cy="718733"/>
            </a:xfrm>
            <a:prstGeom prst="rect">
              <a:avLst/>
            </a:prstGeom>
            <a:noFill/>
            <a:ln>
              <a:noFill/>
            </a:ln>
            <a:effectLst>
              <a:outerShdw blurRad="63500" sx="102000" sy="102000" algn="ctr" rotWithShape="0">
                <a:srgbClr val="000000">
                  <a:alpha val="40000"/>
                </a:srgbClr>
              </a:outerShdw>
            </a:effectLst>
          </p:spPr>
        </p:pic>
      </p:grpSp>
      <p:grpSp>
        <p:nvGrpSpPr>
          <p:cNvPr id="605" name="Google Shape;605;p17"/>
          <p:cNvGrpSpPr/>
          <p:nvPr/>
        </p:nvGrpSpPr>
        <p:grpSpPr>
          <a:xfrm>
            <a:off x="4851817" y="5504806"/>
            <a:ext cx="1243278" cy="770954"/>
            <a:chOff x="1428181" y="4628611"/>
            <a:chExt cx="1243278" cy="770954"/>
          </a:xfrm>
        </p:grpSpPr>
        <p:pic>
          <p:nvPicPr>
            <p:cNvPr id="606" name="Google Shape;606;p17"/>
            <p:cNvPicPr preferRelativeResize="0"/>
            <p:nvPr/>
          </p:nvPicPr>
          <p:blipFill rotWithShape="1">
            <a:blip r:embed="rId6">
              <a:alphaModFix/>
            </a:blip>
            <a:srcRect/>
            <a:stretch/>
          </p:blipFill>
          <p:spPr>
            <a:xfrm>
              <a:off x="2055093" y="4628611"/>
              <a:ext cx="616366" cy="737652"/>
            </a:xfrm>
            <a:prstGeom prst="rect">
              <a:avLst/>
            </a:prstGeom>
            <a:noFill/>
            <a:ln>
              <a:noFill/>
            </a:ln>
            <a:effectLst>
              <a:outerShdw blurRad="63500" sx="102000" sy="102000" algn="ctr" rotWithShape="0">
                <a:srgbClr val="000000">
                  <a:alpha val="40000"/>
                </a:srgbClr>
              </a:outerShdw>
            </a:effectLst>
          </p:spPr>
        </p:pic>
        <p:pic>
          <p:nvPicPr>
            <p:cNvPr id="607" name="Google Shape;607;p17"/>
            <p:cNvPicPr preferRelativeResize="0"/>
            <p:nvPr/>
          </p:nvPicPr>
          <p:blipFill rotWithShape="1">
            <a:blip r:embed="rId4">
              <a:alphaModFix/>
            </a:blip>
            <a:srcRect/>
            <a:stretch/>
          </p:blipFill>
          <p:spPr>
            <a:xfrm>
              <a:off x="1428181" y="4660189"/>
              <a:ext cx="657223" cy="739376"/>
            </a:xfrm>
            <a:prstGeom prst="rect">
              <a:avLst/>
            </a:prstGeom>
            <a:noFill/>
            <a:ln>
              <a:noFill/>
            </a:ln>
            <a:effectLst>
              <a:outerShdw blurRad="63500" sx="102000" sy="102000" algn="ctr" rotWithShape="0">
                <a:srgbClr val="000000">
                  <a:alpha val="40000"/>
                </a:srgbClr>
              </a:outerShdw>
            </a:effectLst>
          </p:spPr>
        </p:pic>
      </p:grpSp>
      <p:pic>
        <p:nvPicPr>
          <p:cNvPr id="608" name="Google Shape;608;p17"/>
          <p:cNvPicPr preferRelativeResize="0"/>
          <p:nvPr/>
        </p:nvPicPr>
        <p:blipFill rotWithShape="1">
          <a:blip r:embed="rId9">
            <a:alphaModFix/>
          </a:blip>
          <a:srcRect/>
          <a:stretch/>
        </p:blipFill>
        <p:spPr>
          <a:xfrm>
            <a:off x="5026101" y="5355996"/>
            <a:ext cx="905255" cy="1217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8"/>
                                        </p:tgtEl>
                                        <p:attrNameLst>
                                          <p:attrName>style.visibility</p:attrName>
                                        </p:attrNameLst>
                                      </p:cBhvr>
                                      <p:to>
                                        <p:strVal val="visible"/>
                                      </p:to>
                                    </p:set>
                                    <p:animEffect transition="in" filter="fade">
                                      <p:cBhvr>
                                        <p:cTn id="7" dur="1000"/>
                                        <p:tgtEl>
                                          <p:spTgt spid="588"/>
                                        </p:tgtEl>
                                      </p:cBhvr>
                                    </p:animEffect>
                                  </p:childTnLst>
                                </p:cTn>
                              </p:par>
                              <p:par>
                                <p:cTn id="8" presetID="10" presetClass="entr" presetSubtype="0" fill="hold" nodeType="withEffect">
                                  <p:stCondLst>
                                    <p:cond delay="0"/>
                                  </p:stCondLst>
                                  <p:childTnLst>
                                    <p:set>
                                      <p:cBhvr>
                                        <p:cTn id="9" dur="1" fill="hold">
                                          <p:stCondLst>
                                            <p:cond delay="0"/>
                                          </p:stCondLst>
                                        </p:cTn>
                                        <p:tgtEl>
                                          <p:spTgt spid="590"/>
                                        </p:tgtEl>
                                        <p:attrNameLst>
                                          <p:attrName>style.visibility</p:attrName>
                                        </p:attrNameLst>
                                      </p:cBhvr>
                                      <p:to>
                                        <p:strVal val="visible"/>
                                      </p:to>
                                    </p:set>
                                    <p:animEffect transition="in" filter="fade">
                                      <p:cBhvr>
                                        <p:cTn id="10" dur="500"/>
                                        <p:tgtEl>
                                          <p:spTgt spid="590"/>
                                        </p:tgtEl>
                                      </p:cBhvr>
                                    </p:animEffect>
                                  </p:childTnLst>
                                </p:cTn>
                              </p:par>
                              <p:par>
                                <p:cTn id="11" presetID="10" presetClass="entr" presetSubtype="0" fill="hold" nodeType="withEffect">
                                  <p:stCondLst>
                                    <p:cond delay="0"/>
                                  </p:stCondLst>
                                  <p:childTnLst>
                                    <p:set>
                                      <p:cBhvr>
                                        <p:cTn id="12" dur="1" fill="hold">
                                          <p:stCondLst>
                                            <p:cond delay="0"/>
                                          </p:stCondLst>
                                        </p:cTn>
                                        <p:tgtEl>
                                          <p:spTgt spid="591"/>
                                        </p:tgtEl>
                                        <p:attrNameLst>
                                          <p:attrName>style.visibility</p:attrName>
                                        </p:attrNameLst>
                                      </p:cBhvr>
                                      <p:to>
                                        <p:strVal val="visible"/>
                                      </p:to>
                                    </p:set>
                                    <p:animEffect transition="in" filter="fade">
                                      <p:cBhvr>
                                        <p:cTn id="13" dur="1000"/>
                                        <p:tgtEl>
                                          <p:spTgt spid="591"/>
                                        </p:tgtEl>
                                      </p:cBhvr>
                                    </p:animEffect>
                                  </p:childTnLst>
                                </p:cTn>
                              </p:par>
                              <p:par>
                                <p:cTn id="14" presetID="10" presetClass="entr" presetSubtype="0" fill="hold" nodeType="withEffect">
                                  <p:stCondLst>
                                    <p:cond delay="0"/>
                                  </p:stCondLst>
                                  <p:childTnLst>
                                    <p:set>
                                      <p:cBhvr>
                                        <p:cTn id="15" dur="1" fill="hold">
                                          <p:stCondLst>
                                            <p:cond delay="0"/>
                                          </p:stCondLst>
                                        </p:cTn>
                                        <p:tgtEl>
                                          <p:spTgt spid="597"/>
                                        </p:tgtEl>
                                        <p:attrNameLst>
                                          <p:attrName>style.visibility</p:attrName>
                                        </p:attrNameLst>
                                      </p:cBhvr>
                                      <p:to>
                                        <p:strVal val="visible"/>
                                      </p:to>
                                    </p:set>
                                    <p:animEffect transition="in" filter="fade">
                                      <p:cBhvr>
                                        <p:cTn id="16" dur="1000"/>
                                        <p:tgtEl>
                                          <p:spTgt spid="59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98"/>
                                        </p:tgtEl>
                                        <p:attrNameLst>
                                          <p:attrName>style.visibility</p:attrName>
                                        </p:attrNameLst>
                                      </p:cBhvr>
                                      <p:to>
                                        <p:strVal val="visible"/>
                                      </p:to>
                                    </p:set>
                                    <p:animEffect transition="in" filter="fade">
                                      <p:cBhvr>
                                        <p:cTn id="21" dur="1000"/>
                                        <p:tgtEl>
                                          <p:spTgt spid="598"/>
                                        </p:tgtEl>
                                      </p:cBhvr>
                                    </p:animEffect>
                                  </p:childTnLst>
                                </p:cTn>
                              </p:par>
                              <p:par>
                                <p:cTn id="22" presetID="10" presetClass="entr" presetSubtype="0" fill="hold" nodeType="withEffect">
                                  <p:stCondLst>
                                    <p:cond delay="0"/>
                                  </p:stCondLst>
                                  <p:childTnLst>
                                    <p:set>
                                      <p:cBhvr>
                                        <p:cTn id="23" dur="1" fill="hold">
                                          <p:stCondLst>
                                            <p:cond delay="0"/>
                                          </p:stCondLst>
                                        </p:cTn>
                                        <p:tgtEl>
                                          <p:spTgt spid="608"/>
                                        </p:tgtEl>
                                        <p:attrNameLst>
                                          <p:attrName>style.visibility</p:attrName>
                                        </p:attrNameLst>
                                      </p:cBhvr>
                                      <p:to>
                                        <p:strVal val="visible"/>
                                      </p:to>
                                    </p:set>
                                    <p:animEffect transition="in" filter="fade">
                                      <p:cBhvr>
                                        <p:cTn id="24" dur="1000"/>
                                        <p:tgtEl>
                                          <p:spTgt spid="60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05"/>
                                        </p:tgtEl>
                                        <p:attrNameLst>
                                          <p:attrName>style.visibility</p:attrName>
                                        </p:attrNameLst>
                                      </p:cBhvr>
                                      <p:to>
                                        <p:strVal val="visible"/>
                                      </p:to>
                                    </p:set>
                                    <p:animEffect transition="in" filter="fade">
                                      <p:cBhvr>
                                        <p:cTn id="29" dur="500"/>
                                        <p:tgtEl>
                                          <p:spTgt spid="605"/>
                                        </p:tgtEl>
                                      </p:cBhvr>
                                    </p:animEffect>
                                  </p:childTnLst>
                                </p:cTn>
                              </p:par>
                              <p:par>
                                <p:cTn id="30" presetID="1" presetClass="exit" presetSubtype="0" fill="hold" nodeType="withEffect">
                                  <p:stCondLst>
                                    <p:cond delay="0"/>
                                  </p:stCondLst>
                                  <p:childTnLst>
                                    <p:set>
                                      <p:cBhvr>
                                        <p:cTn id="31" dur="1" fill="hold">
                                          <p:stCondLst>
                                            <p:cond delay="1"/>
                                          </p:stCondLst>
                                        </p:cTn>
                                        <p:tgtEl>
                                          <p:spTgt spid="6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9"/>
          <p:cNvSpPr txBox="1"/>
          <p:nvPr/>
        </p:nvSpPr>
        <p:spPr>
          <a:xfrm>
            <a:off x="4172059" y="471367"/>
            <a:ext cx="4954186" cy="584735"/>
          </a:xfrm>
          <a:prstGeom prst="rect">
            <a:avLst/>
          </a:prstGeom>
          <a:noFill/>
          <a:ln>
            <a:noFill/>
          </a:ln>
        </p:spPr>
        <p:txBody>
          <a:bodyPr spcFirstLastPara="1" wrap="square" lIns="91425" tIns="45700" rIns="91425" bIns="45700" anchor="t" anchorCtr="0">
            <a:spAutoFit/>
          </a:bodyPr>
          <a:lstStyle/>
          <a:p>
            <a:pPr lvl="0">
              <a:buClr>
                <a:srgbClr val="0070C0"/>
              </a:buClr>
              <a:buSzPts val="3200"/>
            </a:pPr>
            <a:r>
              <a:rPr lang="en-US" sz="3200" b="1">
                <a:solidFill>
                  <a:srgbClr val="0070C0"/>
                </a:solidFill>
                <a:latin typeface="Roboto Black"/>
                <a:ea typeface="Roboto Black"/>
                <a:cs typeface="Roboto Black"/>
                <a:sym typeface="Roboto Black"/>
              </a:rPr>
              <a:t>Chuẩn bị cho giờ học sau</a:t>
            </a:r>
            <a:endParaRPr sz="3200" b="1" i="0" u="none" strike="noStrike" cap="none">
              <a:solidFill>
                <a:srgbClr val="0070C0"/>
              </a:solidFill>
              <a:latin typeface="Roboto Black"/>
              <a:ea typeface="Roboto Black"/>
              <a:cs typeface="Roboto Black"/>
              <a:sym typeface="Roboto Black"/>
            </a:endParaRPr>
          </a:p>
        </p:txBody>
      </p:sp>
      <p:sp>
        <p:nvSpPr>
          <p:cNvPr id="642" name="Google Shape;642;p19"/>
          <p:cNvSpPr/>
          <p:nvPr/>
        </p:nvSpPr>
        <p:spPr>
          <a:xfrm>
            <a:off x="1474342" y="1685306"/>
            <a:ext cx="8991600" cy="4335350"/>
          </a:xfrm>
          <a:prstGeom prst="roundRect">
            <a:avLst>
              <a:gd name="adj" fmla="val 9417"/>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2060"/>
              </a:solidFill>
              <a:latin typeface="Roboto"/>
              <a:ea typeface="Roboto"/>
              <a:cs typeface="Roboto"/>
              <a:sym typeface="Roboto"/>
            </a:endParaRPr>
          </a:p>
        </p:txBody>
      </p:sp>
      <p:sp>
        <p:nvSpPr>
          <p:cNvPr id="643" name="Google Shape;643;p19"/>
          <p:cNvSpPr txBox="1"/>
          <p:nvPr/>
        </p:nvSpPr>
        <p:spPr>
          <a:xfrm>
            <a:off x="2378904" y="1906827"/>
            <a:ext cx="6858000"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Chuẩn bị dụng cụ và vật liệu cho buổi học sau:</a:t>
            </a:r>
            <a:endParaRPr/>
          </a:p>
        </p:txBody>
      </p:sp>
      <p:pic>
        <p:nvPicPr>
          <p:cNvPr id="644" name="Google Shape;644;p19"/>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645" name="Google Shape;645;p19"/>
          <p:cNvSpPr txBox="1"/>
          <p:nvPr/>
        </p:nvSpPr>
        <p:spPr>
          <a:xfrm>
            <a:off x="2737974" y="2480012"/>
            <a:ext cx="6285446" cy="73866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Giấy A4, bút chì, bút màu, kéo, thước kẻ, bút dạ, bìa ni-lông</a:t>
            </a:r>
            <a:endParaRPr sz="2400" b="0" i="0" u="none" strike="noStrike" cap="none">
              <a:solidFill>
                <a:srgbClr val="002060"/>
              </a:solidFill>
              <a:latin typeface="Roboto"/>
              <a:ea typeface="Roboto"/>
              <a:cs typeface="Roboto"/>
              <a:sym typeface="Roboto"/>
            </a:endParaRPr>
          </a:p>
        </p:txBody>
      </p:sp>
      <p:pic>
        <p:nvPicPr>
          <p:cNvPr id="646" name="Google Shape;646;p19"/>
          <p:cNvPicPr preferRelativeResize="0"/>
          <p:nvPr/>
        </p:nvPicPr>
        <p:blipFill rotWithShape="1">
          <a:blip r:embed="rId4">
            <a:alphaModFix/>
          </a:blip>
          <a:srcRect/>
          <a:stretch/>
        </p:blipFill>
        <p:spPr>
          <a:xfrm rot="-5841975">
            <a:off x="4892493" y="3567324"/>
            <a:ext cx="1054699" cy="646232"/>
          </a:xfrm>
          <a:prstGeom prst="rect">
            <a:avLst/>
          </a:prstGeom>
          <a:noFill/>
          <a:ln>
            <a:noFill/>
          </a:ln>
          <a:effectLst>
            <a:outerShdw blurRad="63500" sx="102000" sy="102000" algn="ctr" rotWithShape="0">
              <a:srgbClr val="000000">
                <a:alpha val="40000"/>
              </a:srgbClr>
            </a:outerShdw>
          </a:effectLst>
        </p:spPr>
      </p:pic>
      <p:pic>
        <p:nvPicPr>
          <p:cNvPr id="647" name="Google Shape;647;p19"/>
          <p:cNvPicPr preferRelativeResize="0"/>
          <p:nvPr/>
        </p:nvPicPr>
        <p:blipFill rotWithShape="1">
          <a:blip r:embed="rId5">
            <a:alphaModFix/>
          </a:blip>
          <a:srcRect/>
          <a:stretch/>
        </p:blipFill>
        <p:spPr>
          <a:xfrm>
            <a:off x="6303281" y="4117442"/>
            <a:ext cx="1827964" cy="301520"/>
          </a:xfrm>
          <a:prstGeom prst="rect">
            <a:avLst/>
          </a:prstGeom>
          <a:noFill/>
          <a:ln>
            <a:noFill/>
          </a:ln>
          <a:effectLst>
            <a:outerShdw blurRad="63500" sx="102000" sy="102000" algn="ctr" rotWithShape="0">
              <a:srgbClr val="000000">
                <a:alpha val="40000"/>
              </a:srgbClr>
            </a:outerShdw>
          </a:effectLst>
        </p:spPr>
      </p:pic>
      <p:pic>
        <p:nvPicPr>
          <p:cNvPr id="648" name="Google Shape;648;p19"/>
          <p:cNvPicPr preferRelativeResize="0"/>
          <p:nvPr/>
        </p:nvPicPr>
        <p:blipFill rotWithShape="1">
          <a:blip r:embed="rId6">
            <a:alphaModFix/>
          </a:blip>
          <a:srcRect/>
          <a:stretch/>
        </p:blipFill>
        <p:spPr>
          <a:xfrm>
            <a:off x="3888398" y="3515221"/>
            <a:ext cx="866070" cy="892474"/>
          </a:xfrm>
          <a:prstGeom prst="rect">
            <a:avLst/>
          </a:prstGeom>
          <a:noFill/>
          <a:ln>
            <a:noFill/>
          </a:ln>
          <a:effectLst>
            <a:outerShdw blurRad="63500" sx="102000" sy="102000" algn="ctr" rotWithShape="0">
              <a:srgbClr val="000000">
                <a:alpha val="40000"/>
              </a:srgbClr>
            </a:outerShdw>
          </a:effectLst>
        </p:spPr>
      </p:pic>
      <p:pic>
        <p:nvPicPr>
          <p:cNvPr id="649" name="Google Shape;649;p19"/>
          <p:cNvPicPr preferRelativeResize="0"/>
          <p:nvPr/>
        </p:nvPicPr>
        <p:blipFill rotWithShape="1">
          <a:blip r:embed="rId7">
            <a:alphaModFix/>
          </a:blip>
          <a:srcRect/>
          <a:stretch/>
        </p:blipFill>
        <p:spPr>
          <a:xfrm>
            <a:off x="8501726" y="3264046"/>
            <a:ext cx="1643786" cy="1394827"/>
          </a:xfrm>
          <a:prstGeom prst="rect">
            <a:avLst/>
          </a:prstGeom>
          <a:noFill/>
          <a:ln>
            <a:noFill/>
          </a:ln>
          <a:effectLst>
            <a:outerShdw blurRad="63500" sx="102000" sy="102000" algn="ctr" rotWithShape="0">
              <a:srgbClr val="000000">
                <a:alpha val="40000"/>
              </a:srgbClr>
            </a:outerShdw>
          </a:effectLst>
        </p:spPr>
      </p:pic>
      <p:sp>
        <p:nvSpPr>
          <p:cNvPr id="650" name="Google Shape;650;p19"/>
          <p:cNvSpPr/>
          <p:nvPr/>
        </p:nvSpPr>
        <p:spPr>
          <a:xfrm>
            <a:off x="2291024" y="3515221"/>
            <a:ext cx="1155561" cy="1529052"/>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1" name="Google Shape;651;p19"/>
          <p:cNvSpPr/>
          <p:nvPr/>
        </p:nvSpPr>
        <p:spPr>
          <a:xfrm rot="-1175684">
            <a:off x="1847407" y="3515220"/>
            <a:ext cx="1155561" cy="1529052"/>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41"/>
                                        </p:tgtEl>
                                        <p:attrNameLst>
                                          <p:attrName>style.visibility</p:attrName>
                                        </p:attrNameLst>
                                      </p:cBhvr>
                                      <p:to>
                                        <p:strVal val="visible"/>
                                      </p:to>
                                    </p:set>
                                    <p:anim calcmode="lin" valueType="num">
                                      <p:cBhvr additive="base">
                                        <p:cTn id="7" dur="500"/>
                                        <p:tgtEl>
                                          <p:spTgt spid="641"/>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643"/>
                                        </p:tgtEl>
                                        <p:attrNameLst>
                                          <p:attrName>style.visibility</p:attrName>
                                        </p:attrNameLst>
                                      </p:cBhvr>
                                      <p:to>
                                        <p:strVal val="visible"/>
                                      </p:to>
                                    </p:set>
                                    <p:anim calcmode="lin" valueType="num">
                                      <p:cBhvr additive="base">
                                        <p:cTn id="10" dur="500"/>
                                        <p:tgtEl>
                                          <p:spTgt spid="643"/>
                                        </p:tgtEl>
                                        <p:attrNameLst>
                                          <p:attrName>ppt_w</p:attrName>
                                        </p:attrNameLst>
                                      </p:cBhvr>
                                      <p:tavLst>
                                        <p:tav tm="0">
                                          <p:val>
                                            <p:strVal val="0"/>
                                          </p:val>
                                        </p:tav>
                                        <p:tav tm="100000">
                                          <p:val>
                                            <p:strVal val="#ppt_w"/>
                                          </p:val>
                                        </p:tav>
                                      </p:tavLst>
                                    </p:anim>
                                    <p:anim calcmode="lin" valueType="num">
                                      <p:cBhvr additive="base">
                                        <p:cTn id="11" dur="500"/>
                                        <p:tgtEl>
                                          <p:spTgt spid="643"/>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642"/>
                                        </p:tgtEl>
                                        <p:attrNameLst>
                                          <p:attrName>style.visibility</p:attrName>
                                        </p:attrNameLst>
                                      </p:cBhvr>
                                      <p:to>
                                        <p:strVal val="visible"/>
                                      </p:to>
                                    </p:set>
                                    <p:anim calcmode="lin" valueType="num">
                                      <p:cBhvr additive="base">
                                        <p:cTn id="14" dur="500"/>
                                        <p:tgtEl>
                                          <p:spTgt spid="642"/>
                                        </p:tgtEl>
                                        <p:attrNameLst>
                                          <p:attrName>ppt_w</p:attrName>
                                        </p:attrNameLst>
                                      </p:cBhvr>
                                      <p:tavLst>
                                        <p:tav tm="0">
                                          <p:val>
                                            <p:strVal val="0"/>
                                          </p:val>
                                        </p:tav>
                                        <p:tav tm="100000">
                                          <p:val>
                                            <p:strVal val="#ppt_w"/>
                                          </p:val>
                                        </p:tav>
                                      </p:tavLst>
                                    </p:anim>
                                    <p:anim calcmode="lin" valueType="num">
                                      <p:cBhvr additive="base">
                                        <p:cTn id="15" dur="500"/>
                                        <p:tgtEl>
                                          <p:spTgt spid="642"/>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645"/>
                                        </p:tgtEl>
                                        <p:attrNameLst>
                                          <p:attrName>style.visibility</p:attrName>
                                        </p:attrNameLst>
                                      </p:cBhvr>
                                      <p:to>
                                        <p:strVal val="visible"/>
                                      </p:to>
                                    </p:set>
                                    <p:anim calcmode="lin" valueType="num">
                                      <p:cBhvr additive="base">
                                        <p:cTn id="18" dur="500"/>
                                        <p:tgtEl>
                                          <p:spTgt spid="645"/>
                                        </p:tgtEl>
                                        <p:attrNameLst>
                                          <p:attrName>ppt_w</p:attrName>
                                        </p:attrNameLst>
                                      </p:cBhvr>
                                      <p:tavLst>
                                        <p:tav tm="0">
                                          <p:val>
                                            <p:strVal val="0"/>
                                          </p:val>
                                        </p:tav>
                                        <p:tav tm="100000">
                                          <p:val>
                                            <p:strVal val="#ppt_w"/>
                                          </p:val>
                                        </p:tav>
                                      </p:tavLst>
                                    </p:anim>
                                    <p:anim calcmode="lin" valueType="num">
                                      <p:cBhvr additive="base">
                                        <p:cTn id="19" dur="500"/>
                                        <p:tgtEl>
                                          <p:spTgt spid="6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57" name="Google Shape;657;p20"/>
          <p:cNvPicPr preferRelativeResize="0"/>
          <p:nvPr/>
        </p:nvPicPr>
        <p:blipFill rotWithShape="1">
          <a:blip r:embed="rId3">
            <a:alphaModFix/>
          </a:blip>
          <a:srcRect/>
          <a:stretch/>
        </p:blipFill>
        <p:spPr>
          <a:xfrm>
            <a:off x="8584602" y="3430402"/>
            <a:ext cx="1315971" cy="2156169"/>
          </a:xfrm>
          <a:prstGeom prst="rect">
            <a:avLst/>
          </a:prstGeom>
          <a:noFill/>
          <a:ln>
            <a:noFill/>
          </a:ln>
        </p:spPr>
      </p:pic>
      <p:sp>
        <p:nvSpPr>
          <p:cNvPr id="658" name="Google Shape;658;p20"/>
          <p:cNvSpPr txBox="1"/>
          <p:nvPr/>
        </p:nvSpPr>
        <p:spPr>
          <a:xfrm>
            <a:off x="2832516" y="2599405"/>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4800"/>
              <a:buFont typeface="Roboto Black"/>
              <a:buNone/>
            </a:pPr>
            <a:r>
              <a:rPr lang="en-US" sz="4800" b="1" i="0" u="none" strike="noStrike" cap="none">
                <a:solidFill>
                  <a:srgbClr val="00B050"/>
                </a:solidFill>
                <a:latin typeface="Roboto Black"/>
                <a:ea typeface="Roboto Black"/>
                <a:cs typeface="Roboto Black"/>
                <a:sym typeface="Roboto Black"/>
              </a:rPr>
              <a:t>TẠM BIỆT CÁC EM</a:t>
            </a:r>
            <a:endParaRPr sz="4800" b="1" i="0" u="none" strike="noStrike" cap="none">
              <a:solidFill>
                <a:srgbClr val="00B050"/>
              </a:solidFill>
              <a:latin typeface="Roboto Black"/>
              <a:ea typeface="Roboto Black"/>
              <a:cs typeface="Roboto Black"/>
              <a:sym typeface="Roboto Black"/>
            </a:endParaRPr>
          </a:p>
        </p:txBody>
      </p:sp>
      <p:pic>
        <p:nvPicPr>
          <p:cNvPr id="659" name="Google Shape;659;p20"/>
          <p:cNvPicPr preferRelativeResize="0"/>
          <p:nvPr/>
        </p:nvPicPr>
        <p:blipFill rotWithShape="1">
          <a:blip r:embed="rId4">
            <a:alphaModFix/>
          </a:blip>
          <a:srcRect/>
          <a:stretch/>
        </p:blipFill>
        <p:spPr>
          <a:xfrm>
            <a:off x="198302" y="227513"/>
            <a:ext cx="1417791" cy="979395"/>
          </a:xfrm>
          <a:prstGeom prst="rect">
            <a:avLst/>
          </a:prstGeom>
          <a:noFill/>
          <a:ln>
            <a:noFill/>
          </a:ln>
          <a:effectLst>
            <a:outerShdw blurRad="190500" dist="228600" dir="2700000" algn="ctr">
              <a:srgbClr val="000000">
                <a:alpha val="29803"/>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fade">
                                      <p:cBhvr>
                                        <p:cTn id="7" dur="500"/>
                                        <p:tgtEl>
                                          <p:spTgt spid="657"/>
                                        </p:tgtEl>
                                      </p:cBhvr>
                                    </p:animEffect>
                                  </p:childTnLst>
                                </p:cTn>
                              </p:par>
                              <p:par>
                                <p:cTn id="8" presetID="2" presetClass="entr" presetSubtype="1" fill="hold" nodeType="withEffect">
                                  <p:stCondLst>
                                    <p:cond delay="0"/>
                                  </p:stCondLst>
                                  <p:childTnLst>
                                    <p:set>
                                      <p:cBhvr>
                                        <p:cTn id="9" dur="1" fill="hold">
                                          <p:stCondLst>
                                            <p:cond delay="0"/>
                                          </p:stCondLst>
                                        </p:cTn>
                                        <p:tgtEl>
                                          <p:spTgt spid="658"/>
                                        </p:tgtEl>
                                        <p:attrNameLst>
                                          <p:attrName>style.visibility</p:attrName>
                                        </p:attrNameLst>
                                      </p:cBhvr>
                                      <p:to>
                                        <p:strVal val="visible"/>
                                      </p:to>
                                    </p:set>
                                    <p:anim calcmode="lin" valueType="num">
                                      <p:cBhvr additive="base">
                                        <p:cTn id="10" dur="500"/>
                                        <p:tgtEl>
                                          <p:spTgt spid="6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21"/>
          <p:cNvSpPr txBox="1"/>
          <p:nvPr/>
        </p:nvSpPr>
        <p:spPr>
          <a:xfrm>
            <a:off x="3130801" y="431958"/>
            <a:ext cx="16736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3200"/>
              <a:buFont typeface="Roboto Black"/>
              <a:buNone/>
            </a:pPr>
            <a:r>
              <a:rPr lang="en-US" sz="3200" b="1" i="0" u="none" strike="noStrike" cap="none">
                <a:solidFill>
                  <a:srgbClr val="7030A0"/>
                </a:solidFill>
                <a:latin typeface="Roboto Black"/>
                <a:ea typeface="Roboto Black"/>
                <a:cs typeface="Roboto Black"/>
                <a:sym typeface="Roboto Black"/>
              </a:rPr>
              <a:t>BÀI 13</a:t>
            </a:r>
            <a:endParaRPr/>
          </a:p>
        </p:txBody>
      </p:sp>
      <p:grpSp>
        <p:nvGrpSpPr>
          <p:cNvPr id="666" name="Google Shape;666;p21"/>
          <p:cNvGrpSpPr/>
          <p:nvPr/>
        </p:nvGrpSpPr>
        <p:grpSpPr>
          <a:xfrm>
            <a:off x="0" y="210428"/>
            <a:ext cx="1131133" cy="1011423"/>
            <a:chOff x="6678202" y="4890499"/>
            <a:chExt cx="1131133" cy="1011423"/>
          </a:xfrm>
        </p:grpSpPr>
        <p:sp>
          <p:nvSpPr>
            <p:cNvPr id="667" name="Google Shape;667;p21"/>
            <p:cNvSpPr/>
            <p:nvPr/>
          </p:nvSpPr>
          <p:spPr>
            <a:xfrm>
              <a:off x="6678202" y="4890499"/>
              <a:ext cx="1011423" cy="1011423"/>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8" name="Google Shape;668;p21"/>
            <p:cNvSpPr txBox="1"/>
            <p:nvPr/>
          </p:nvSpPr>
          <p:spPr>
            <a:xfrm>
              <a:off x="6751245" y="5165377"/>
              <a:ext cx="10580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Roboto Black"/>
                <a:buNone/>
              </a:pPr>
              <a:r>
                <a:rPr lang="en-US" sz="2400" b="0" i="0" u="none" strike="noStrike" cap="none">
                  <a:solidFill>
                    <a:srgbClr val="FFFFFF"/>
                  </a:solidFill>
                  <a:latin typeface="Roboto Black"/>
                  <a:ea typeface="Roboto Black"/>
                  <a:cs typeface="Roboto Black"/>
                  <a:sym typeface="Roboto Black"/>
                </a:rPr>
                <a:t>Tiết 2</a:t>
              </a:r>
              <a:endParaRPr sz="2400" b="0" i="0" u="none" strike="noStrike" cap="none">
                <a:solidFill>
                  <a:srgbClr val="FFFFFF"/>
                </a:solidFill>
                <a:latin typeface="Roboto Black"/>
                <a:ea typeface="Roboto Black"/>
                <a:cs typeface="Roboto Black"/>
                <a:sym typeface="Roboto Black"/>
              </a:endParaRPr>
            </a:p>
          </p:txBody>
        </p:sp>
      </p:grpSp>
      <p:sp>
        <p:nvSpPr>
          <p:cNvPr id="669" name="Google Shape;669;p21"/>
          <p:cNvSpPr txBox="1"/>
          <p:nvPr/>
        </p:nvSpPr>
        <p:spPr>
          <a:xfrm>
            <a:off x="645532" y="978639"/>
            <a:ext cx="7416945"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6000"/>
              <a:buFont typeface="Roboto Black"/>
              <a:buNone/>
            </a:pPr>
            <a:r>
              <a:rPr lang="en-US" sz="6000" b="1" i="0" u="none" strike="noStrike" cap="none">
                <a:solidFill>
                  <a:srgbClr val="002060"/>
                </a:solidFill>
                <a:latin typeface="Roboto Black"/>
                <a:ea typeface="Roboto Black"/>
                <a:cs typeface="Roboto Black"/>
                <a:sym typeface="Roboto Black"/>
              </a:rPr>
              <a:t>MÔ HÌNH TÍNH DỌC</a:t>
            </a:r>
            <a:endParaRPr/>
          </a:p>
        </p:txBody>
      </p:sp>
      <p:pic>
        <p:nvPicPr>
          <p:cNvPr id="670" name="Google Shape;670;p21"/>
          <p:cNvPicPr preferRelativeResize="0"/>
          <p:nvPr/>
        </p:nvPicPr>
        <p:blipFill rotWithShape="1">
          <a:blip r:embed="rId3">
            <a:alphaModFix/>
          </a:blip>
          <a:srcRect/>
          <a:stretch/>
        </p:blipFill>
        <p:spPr>
          <a:xfrm>
            <a:off x="10271205" y="518831"/>
            <a:ext cx="1417791" cy="979395"/>
          </a:xfrm>
          <a:prstGeom prst="rect">
            <a:avLst/>
          </a:prstGeom>
          <a:noFill/>
          <a:ln>
            <a:noFill/>
          </a:ln>
        </p:spPr>
      </p:pic>
      <p:grpSp>
        <p:nvGrpSpPr>
          <p:cNvPr id="671" name="Google Shape;671;p21"/>
          <p:cNvGrpSpPr/>
          <p:nvPr/>
        </p:nvGrpSpPr>
        <p:grpSpPr>
          <a:xfrm rot="888431">
            <a:off x="7230792" y="1866331"/>
            <a:ext cx="3336316" cy="4114908"/>
            <a:chOff x="1991468" y="1548640"/>
            <a:chExt cx="2977454" cy="4114908"/>
          </a:xfrm>
        </p:grpSpPr>
        <p:pic>
          <p:nvPicPr>
            <p:cNvPr id="672" name="Google Shape;672;p21"/>
            <p:cNvPicPr preferRelativeResize="0"/>
            <p:nvPr/>
          </p:nvPicPr>
          <p:blipFill rotWithShape="1">
            <a:blip r:embed="rId4">
              <a:alphaModFix/>
            </a:blip>
            <a:srcRect/>
            <a:stretch/>
          </p:blipFill>
          <p:spPr>
            <a:xfrm>
              <a:off x="1991468" y="1548640"/>
              <a:ext cx="2977454" cy="4114908"/>
            </a:xfrm>
            <a:prstGeom prst="rect">
              <a:avLst/>
            </a:prstGeom>
            <a:noFill/>
            <a:ln>
              <a:noFill/>
            </a:ln>
          </p:spPr>
        </p:pic>
        <p:pic>
          <p:nvPicPr>
            <p:cNvPr id="673" name="Google Shape;673;p21"/>
            <p:cNvPicPr preferRelativeResize="0"/>
            <p:nvPr/>
          </p:nvPicPr>
          <p:blipFill rotWithShape="1">
            <a:blip r:embed="rId5">
              <a:alphaModFix/>
            </a:blip>
            <a:srcRect/>
            <a:stretch/>
          </p:blipFill>
          <p:spPr>
            <a:xfrm>
              <a:off x="3395102" y="2553097"/>
              <a:ext cx="1447975" cy="2996419"/>
            </a:xfrm>
            <a:prstGeom prst="rect">
              <a:avLst/>
            </a:prstGeom>
            <a:noFill/>
            <a:ln>
              <a:noFill/>
            </a:ln>
          </p:spPr>
        </p:pic>
        <p:sp>
          <p:nvSpPr>
            <p:cNvPr id="674" name="Google Shape;674;p21"/>
            <p:cNvSpPr/>
            <p:nvPr/>
          </p:nvSpPr>
          <p:spPr>
            <a:xfrm>
              <a:off x="2486484" y="3533374"/>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5" name="Google Shape;675;p21"/>
            <p:cNvSpPr/>
            <p:nvPr/>
          </p:nvSpPr>
          <p:spPr>
            <a:xfrm>
              <a:off x="2469281" y="4008194"/>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6" name="Google Shape;676;p21"/>
            <p:cNvSpPr/>
            <p:nvPr/>
          </p:nvSpPr>
          <p:spPr>
            <a:xfrm>
              <a:off x="3034936" y="3526591"/>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7" name="Google Shape;677;p21"/>
            <p:cNvSpPr/>
            <p:nvPr/>
          </p:nvSpPr>
          <p:spPr>
            <a:xfrm>
              <a:off x="3008332" y="3993707"/>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8" name="Google Shape;678;p21"/>
            <p:cNvSpPr/>
            <p:nvPr/>
          </p:nvSpPr>
          <p:spPr>
            <a:xfrm>
              <a:off x="2989616" y="4467606"/>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9" name="Google Shape;679;p21"/>
            <p:cNvSpPr/>
            <p:nvPr/>
          </p:nvSpPr>
          <p:spPr>
            <a:xfrm>
              <a:off x="2461240" y="4480774"/>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680" name="Google Shape;680;p21"/>
          <p:cNvGrpSpPr/>
          <p:nvPr/>
        </p:nvGrpSpPr>
        <p:grpSpPr>
          <a:xfrm>
            <a:off x="1033100" y="2331265"/>
            <a:ext cx="5753045" cy="3277898"/>
            <a:chOff x="1033100" y="2331265"/>
            <a:chExt cx="5753045" cy="3277898"/>
          </a:xfrm>
        </p:grpSpPr>
        <p:pic>
          <p:nvPicPr>
            <p:cNvPr id="681" name="Google Shape;681;p21"/>
            <p:cNvPicPr preferRelativeResize="0"/>
            <p:nvPr/>
          </p:nvPicPr>
          <p:blipFill rotWithShape="1">
            <a:blip r:embed="rId6">
              <a:alphaModFix/>
            </a:blip>
            <a:srcRect/>
            <a:stretch/>
          </p:blipFill>
          <p:spPr>
            <a:xfrm>
              <a:off x="1033100" y="2331265"/>
              <a:ext cx="5753045" cy="3277898"/>
            </a:xfrm>
            <a:prstGeom prst="rect">
              <a:avLst/>
            </a:prstGeom>
            <a:noFill/>
            <a:ln>
              <a:noFill/>
            </a:ln>
          </p:spPr>
        </p:pic>
        <p:pic>
          <p:nvPicPr>
            <p:cNvPr id="682" name="Google Shape;682;p21"/>
            <p:cNvPicPr preferRelativeResize="0"/>
            <p:nvPr/>
          </p:nvPicPr>
          <p:blipFill rotWithShape="1">
            <a:blip r:embed="rId7">
              <a:alphaModFix/>
            </a:blip>
            <a:srcRect/>
            <a:stretch/>
          </p:blipFill>
          <p:spPr>
            <a:xfrm rot="-769628">
              <a:off x="5671759" y="3313133"/>
              <a:ext cx="579252" cy="1099994"/>
            </a:xfrm>
            <a:prstGeom prst="rect">
              <a:avLst/>
            </a:prstGeom>
            <a:noFill/>
            <a:ln>
              <a:noFill/>
            </a:ln>
          </p:spPr>
        </p:pic>
        <p:pic>
          <p:nvPicPr>
            <p:cNvPr id="683" name="Google Shape;683;p21"/>
            <p:cNvPicPr preferRelativeResize="0"/>
            <p:nvPr/>
          </p:nvPicPr>
          <p:blipFill rotWithShape="1">
            <a:blip r:embed="rId7">
              <a:alphaModFix/>
            </a:blip>
            <a:srcRect/>
            <a:stretch/>
          </p:blipFill>
          <p:spPr>
            <a:xfrm rot="-769628">
              <a:off x="5833081" y="4009300"/>
              <a:ext cx="579252" cy="1099994"/>
            </a:xfrm>
            <a:prstGeom prst="rect">
              <a:avLst/>
            </a:prstGeom>
            <a:noFill/>
            <a:ln>
              <a:noFill/>
            </a:ln>
          </p:spPr>
        </p:pic>
      </p:grpSp>
      <p:sp>
        <p:nvSpPr>
          <p:cNvPr id="684" name="Google Shape;684;p21"/>
          <p:cNvSpPr txBox="1"/>
          <p:nvPr/>
        </p:nvSpPr>
        <p:spPr>
          <a:xfrm rot="-811885">
            <a:off x="6171133" y="3250045"/>
            <a:ext cx="262752"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9</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8</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7</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6</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5</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4</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3</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2</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1</a:t>
            </a:r>
            <a:endParaRPr/>
          </a:p>
        </p:txBody>
      </p:sp>
      <p:sp>
        <p:nvSpPr>
          <p:cNvPr id="685" name="Google Shape;685;p21"/>
          <p:cNvSpPr txBox="1"/>
          <p:nvPr/>
        </p:nvSpPr>
        <p:spPr>
          <a:xfrm rot="736182">
            <a:off x="9774880" y="3266636"/>
            <a:ext cx="262752"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9</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8</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7</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6</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5</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4</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3</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2</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5"/>
                                        </p:tgtEl>
                                        <p:attrNameLst>
                                          <p:attrName>style.visibility</p:attrName>
                                        </p:attrNameLst>
                                      </p:cBhvr>
                                      <p:to>
                                        <p:strVal val="visible"/>
                                      </p:to>
                                    </p:set>
                                    <p:anim calcmode="lin" valueType="num">
                                      <p:cBhvr additive="base">
                                        <p:cTn id="7" dur="500"/>
                                        <p:tgtEl>
                                          <p:spTgt spid="665"/>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669"/>
                                        </p:tgtEl>
                                        <p:attrNameLst>
                                          <p:attrName>style.visibility</p:attrName>
                                        </p:attrNameLst>
                                      </p:cBhvr>
                                      <p:to>
                                        <p:strVal val="visible"/>
                                      </p:to>
                                    </p:set>
                                    <p:animEffect transition="in" filter="fade">
                                      <p:cBhvr>
                                        <p:cTn id="10" dur="500"/>
                                        <p:tgtEl>
                                          <p:spTgt spid="6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71"/>
                                        </p:tgtEl>
                                        <p:attrNameLst>
                                          <p:attrName>style.visibility</p:attrName>
                                        </p:attrNameLst>
                                      </p:cBhvr>
                                      <p:to>
                                        <p:strVal val="visible"/>
                                      </p:to>
                                    </p:set>
                                    <p:animEffect transition="in" filter="fade">
                                      <p:cBhvr>
                                        <p:cTn id="15" dur="500"/>
                                        <p:tgtEl>
                                          <p:spTgt spid="671"/>
                                        </p:tgtEl>
                                      </p:cBhvr>
                                    </p:animEffect>
                                  </p:childTnLst>
                                </p:cTn>
                              </p:par>
                              <p:par>
                                <p:cTn id="16" presetID="10" presetClass="entr" presetSubtype="0" fill="hold" nodeType="withEffect">
                                  <p:stCondLst>
                                    <p:cond delay="0"/>
                                  </p:stCondLst>
                                  <p:childTnLst>
                                    <p:set>
                                      <p:cBhvr>
                                        <p:cTn id="17" dur="1" fill="hold">
                                          <p:stCondLst>
                                            <p:cond delay="0"/>
                                          </p:stCondLst>
                                        </p:cTn>
                                        <p:tgtEl>
                                          <p:spTgt spid="680"/>
                                        </p:tgtEl>
                                        <p:attrNameLst>
                                          <p:attrName>style.visibility</p:attrName>
                                        </p:attrNameLst>
                                      </p:cBhvr>
                                      <p:to>
                                        <p:strVal val="visible"/>
                                      </p:to>
                                    </p:set>
                                    <p:animEffect transition="in" filter="fade">
                                      <p:cBhvr>
                                        <p:cTn id="18" dur="500"/>
                                        <p:tgtEl>
                                          <p:spTgt spid="680"/>
                                        </p:tgtEl>
                                      </p:cBhvr>
                                    </p:animEffect>
                                  </p:childTnLst>
                                </p:cTn>
                              </p:par>
                              <p:par>
                                <p:cTn id="19" presetID="10" presetClass="entr" presetSubtype="0" fill="hold" nodeType="withEffect">
                                  <p:stCondLst>
                                    <p:cond delay="0"/>
                                  </p:stCondLst>
                                  <p:childTnLst>
                                    <p:set>
                                      <p:cBhvr>
                                        <p:cTn id="20" dur="1" fill="hold">
                                          <p:stCondLst>
                                            <p:cond delay="0"/>
                                          </p:stCondLst>
                                        </p:cTn>
                                        <p:tgtEl>
                                          <p:spTgt spid="684"/>
                                        </p:tgtEl>
                                        <p:attrNameLst>
                                          <p:attrName>style.visibility</p:attrName>
                                        </p:attrNameLst>
                                      </p:cBhvr>
                                      <p:to>
                                        <p:strVal val="visible"/>
                                      </p:to>
                                    </p:set>
                                    <p:animEffect transition="in" filter="fade">
                                      <p:cBhvr>
                                        <p:cTn id="21" dur="500"/>
                                        <p:tgtEl>
                                          <p:spTgt spid="684"/>
                                        </p:tgtEl>
                                      </p:cBhvr>
                                    </p:animEffect>
                                  </p:childTnLst>
                                </p:cTn>
                              </p:par>
                              <p:par>
                                <p:cTn id="22" presetID="10" presetClass="entr" presetSubtype="0" fill="hold" nodeType="withEffect">
                                  <p:stCondLst>
                                    <p:cond delay="0"/>
                                  </p:stCondLst>
                                  <p:childTnLst>
                                    <p:set>
                                      <p:cBhvr>
                                        <p:cTn id="23" dur="1" fill="hold">
                                          <p:stCondLst>
                                            <p:cond delay="0"/>
                                          </p:stCondLst>
                                        </p:cTn>
                                        <p:tgtEl>
                                          <p:spTgt spid="685"/>
                                        </p:tgtEl>
                                        <p:attrNameLst>
                                          <p:attrName>style.visibility</p:attrName>
                                        </p:attrNameLst>
                                      </p:cBhvr>
                                      <p:to>
                                        <p:strVal val="visible"/>
                                      </p:to>
                                    </p:set>
                                    <p:animEffect transition="in" filter="fade">
                                      <p:cBhvr>
                                        <p:cTn id="24" dur="500"/>
                                        <p:tgtEl>
                                          <p:spTgt spid="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22"/>
          <p:cNvSpPr txBox="1"/>
          <p:nvPr/>
        </p:nvSpPr>
        <p:spPr>
          <a:xfrm>
            <a:off x="3231747" y="2236851"/>
            <a:ext cx="350359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Black"/>
              <a:buNone/>
            </a:pPr>
            <a:r>
              <a:rPr lang="en-US" sz="2400" b="1" i="0" u="none" strike="noStrike" cap="none">
                <a:solidFill>
                  <a:srgbClr val="002060"/>
                </a:solidFill>
                <a:latin typeface="Roboto Black"/>
                <a:ea typeface="Roboto Black"/>
                <a:cs typeface="Roboto Black"/>
                <a:sym typeface="Roboto Black"/>
              </a:rPr>
              <a:t>TIÊU CHÍ SẢN PHẨM</a:t>
            </a:r>
            <a:endParaRPr sz="2400" b="1" i="0" u="none" strike="noStrike" cap="none">
              <a:solidFill>
                <a:srgbClr val="002060"/>
              </a:solidFill>
              <a:latin typeface="Roboto Black"/>
              <a:ea typeface="Roboto Black"/>
              <a:cs typeface="Roboto Black"/>
              <a:sym typeface="Roboto Black"/>
            </a:endParaRPr>
          </a:p>
        </p:txBody>
      </p:sp>
      <p:sp>
        <p:nvSpPr>
          <p:cNvPr id="692" name="Google Shape;692;p22"/>
          <p:cNvSpPr txBox="1"/>
          <p:nvPr/>
        </p:nvSpPr>
        <p:spPr>
          <a:xfrm>
            <a:off x="3231747" y="2761886"/>
            <a:ext cx="5647841" cy="4616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Có 6 ô để viết phép tính theo cột dọc.</a:t>
            </a:r>
            <a:endParaRPr/>
          </a:p>
        </p:txBody>
      </p:sp>
      <p:sp>
        <p:nvSpPr>
          <p:cNvPr id="693" name="Google Shape;693;p22"/>
          <p:cNvSpPr txBox="1"/>
          <p:nvPr/>
        </p:nvSpPr>
        <p:spPr>
          <a:xfrm>
            <a:off x="3231747" y="3423894"/>
            <a:ext cx="5344694" cy="4616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Có 1 cái thang ghi số từ 1 đến 9.</a:t>
            </a:r>
            <a:endParaRPr/>
          </a:p>
        </p:txBody>
      </p:sp>
      <p:sp>
        <p:nvSpPr>
          <p:cNvPr id="694" name="Google Shape;694;p22"/>
          <p:cNvSpPr txBox="1"/>
          <p:nvPr/>
        </p:nvSpPr>
        <p:spPr>
          <a:xfrm>
            <a:off x="3231747" y="4012298"/>
            <a:ext cx="4872536" cy="83099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Trang trí đẹp, sáng tạo, sử dụng được nhiều lần.</a:t>
            </a:r>
            <a:endParaRPr/>
          </a:p>
        </p:txBody>
      </p:sp>
      <p:pic>
        <p:nvPicPr>
          <p:cNvPr id="695" name="Google Shape;695;p22"/>
          <p:cNvPicPr preferRelativeResize="0"/>
          <p:nvPr/>
        </p:nvPicPr>
        <p:blipFill rotWithShape="1">
          <a:blip r:embed="rId3">
            <a:alphaModFix/>
          </a:blip>
          <a:srcRect l="5646" t="11095" r="10455" b="16796"/>
          <a:stretch/>
        </p:blipFill>
        <p:spPr>
          <a:xfrm rot="5833692">
            <a:off x="8488346" y="1967627"/>
            <a:ext cx="2800955" cy="2050182"/>
          </a:xfrm>
          <a:prstGeom prst="rect">
            <a:avLst/>
          </a:prstGeom>
          <a:noFill/>
          <a:ln>
            <a:noFill/>
          </a:ln>
          <a:effectLst>
            <a:outerShdw blurRad="63500" sx="102000" sy="102000" algn="ctr" rotWithShape="0">
              <a:srgbClr val="000000">
                <a:alpha val="40000"/>
              </a:srgbClr>
            </a:outerShdw>
          </a:effectLst>
        </p:spPr>
      </p:pic>
      <p:pic>
        <p:nvPicPr>
          <p:cNvPr id="696" name="Google Shape;696;p22"/>
          <p:cNvPicPr preferRelativeResize="0"/>
          <p:nvPr/>
        </p:nvPicPr>
        <p:blipFill rotWithShape="1">
          <a:blip r:embed="rId4">
            <a:alphaModFix/>
          </a:blip>
          <a:srcRect l="3261" t="16370" r="4759" b="7082"/>
          <a:stretch/>
        </p:blipFill>
        <p:spPr>
          <a:xfrm rot="-5854384">
            <a:off x="330803" y="2298904"/>
            <a:ext cx="2858704" cy="1992429"/>
          </a:xfrm>
          <a:prstGeom prst="rect">
            <a:avLst/>
          </a:prstGeom>
          <a:noFill/>
          <a:ln>
            <a:noFill/>
          </a:ln>
          <a:effectLst>
            <a:outerShdw blurRad="63500" sx="102000" sy="102000" algn="ctr" rotWithShape="0">
              <a:srgbClr val="000000">
                <a:alpha val="40000"/>
              </a:srgbClr>
            </a:outerShdw>
          </a:effectLst>
        </p:spPr>
      </p:pic>
      <p:sp>
        <p:nvSpPr>
          <p:cNvPr id="697" name="Google Shape;697;p22"/>
          <p:cNvSpPr txBox="1"/>
          <p:nvPr/>
        </p:nvSpPr>
        <p:spPr>
          <a:xfrm>
            <a:off x="714458" y="283941"/>
            <a:ext cx="1086800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ĐỀ XUẤT Ý TƯỞNG VÀ CÁCH LÀM MÔ HÌNH TÍNH DỌC</a:t>
            </a:r>
            <a:endParaRPr/>
          </a:p>
        </p:txBody>
      </p:sp>
      <p:sp>
        <p:nvSpPr>
          <p:cNvPr id="698" name="Google Shape;698;p22"/>
          <p:cNvSpPr txBox="1"/>
          <p:nvPr/>
        </p:nvSpPr>
        <p:spPr>
          <a:xfrm>
            <a:off x="2722364" y="1253592"/>
            <a:ext cx="54702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2400"/>
              <a:buFont typeface="Roboto"/>
              <a:buNone/>
            </a:pPr>
            <a:r>
              <a:rPr lang="en-US" sz="2400" b="1" i="0" u="none" strike="noStrike" cap="none">
                <a:solidFill>
                  <a:srgbClr val="00B050"/>
                </a:solidFill>
                <a:latin typeface="Roboto"/>
                <a:ea typeface="Roboto"/>
                <a:cs typeface="Roboto"/>
                <a:sym typeface="Roboto"/>
              </a:rPr>
              <a:t>Thảo luận và chia sẻ ý tưởng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7"/>
                                        </p:tgtEl>
                                        <p:attrNameLst>
                                          <p:attrName>style.visibility</p:attrName>
                                        </p:attrNameLst>
                                      </p:cBhvr>
                                      <p:to>
                                        <p:strVal val="visible"/>
                                      </p:to>
                                    </p:set>
                                    <p:animEffect transition="in" filter="fade">
                                      <p:cBhvr>
                                        <p:cTn id="7" dur="500"/>
                                        <p:tgtEl>
                                          <p:spTgt spid="697"/>
                                        </p:tgtEl>
                                      </p:cBhvr>
                                    </p:animEffect>
                                  </p:childTnLst>
                                </p:cTn>
                              </p:par>
                              <p:par>
                                <p:cTn id="8" presetID="10" presetClass="entr" presetSubtype="0" fill="hold" nodeType="withEffect">
                                  <p:stCondLst>
                                    <p:cond delay="0"/>
                                  </p:stCondLst>
                                  <p:childTnLst>
                                    <p:set>
                                      <p:cBhvr>
                                        <p:cTn id="9" dur="1" fill="hold">
                                          <p:stCondLst>
                                            <p:cond delay="0"/>
                                          </p:stCondLst>
                                        </p:cTn>
                                        <p:tgtEl>
                                          <p:spTgt spid="698"/>
                                        </p:tgtEl>
                                        <p:attrNameLst>
                                          <p:attrName>style.visibility</p:attrName>
                                        </p:attrNameLst>
                                      </p:cBhvr>
                                      <p:to>
                                        <p:strVal val="visible"/>
                                      </p:to>
                                    </p:set>
                                    <p:animEffect transition="in" filter="fade">
                                      <p:cBhvr>
                                        <p:cTn id="10" dur="500"/>
                                        <p:tgtEl>
                                          <p:spTgt spid="698"/>
                                        </p:tgtEl>
                                      </p:cBhvr>
                                    </p:animEffect>
                                  </p:childTnLst>
                                </p:cTn>
                              </p:par>
                              <p:par>
                                <p:cTn id="11" presetID="10" presetClass="entr" presetSubtype="0" fill="hold" nodeType="withEffect">
                                  <p:stCondLst>
                                    <p:cond delay="0"/>
                                  </p:stCondLst>
                                  <p:childTnLst>
                                    <p:set>
                                      <p:cBhvr>
                                        <p:cTn id="12" dur="1" fill="hold">
                                          <p:stCondLst>
                                            <p:cond delay="0"/>
                                          </p:stCondLst>
                                        </p:cTn>
                                        <p:tgtEl>
                                          <p:spTgt spid="691"/>
                                        </p:tgtEl>
                                        <p:attrNameLst>
                                          <p:attrName>style.visibility</p:attrName>
                                        </p:attrNameLst>
                                      </p:cBhvr>
                                      <p:to>
                                        <p:strVal val="visible"/>
                                      </p:to>
                                    </p:set>
                                    <p:animEffect transition="in" filter="fade">
                                      <p:cBhvr>
                                        <p:cTn id="13" dur="500"/>
                                        <p:tgtEl>
                                          <p:spTgt spid="691"/>
                                        </p:tgtEl>
                                      </p:cBhvr>
                                    </p:animEffect>
                                  </p:childTnLst>
                                </p:cTn>
                              </p:par>
                              <p:par>
                                <p:cTn id="14" presetID="10" presetClass="entr" presetSubtype="0" fill="hold" nodeType="withEffect">
                                  <p:stCondLst>
                                    <p:cond delay="0"/>
                                  </p:stCondLst>
                                  <p:childTnLst>
                                    <p:set>
                                      <p:cBhvr>
                                        <p:cTn id="15" dur="1" fill="hold">
                                          <p:stCondLst>
                                            <p:cond delay="0"/>
                                          </p:stCondLst>
                                        </p:cTn>
                                        <p:tgtEl>
                                          <p:spTgt spid="696"/>
                                        </p:tgtEl>
                                        <p:attrNameLst>
                                          <p:attrName>style.visibility</p:attrName>
                                        </p:attrNameLst>
                                      </p:cBhvr>
                                      <p:to>
                                        <p:strVal val="visible"/>
                                      </p:to>
                                    </p:set>
                                    <p:animEffect transition="in" filter="fade">
                                      <p:cBhvr>
                                        <p:cTn id="16" dur="500"/>
                                        <p:tgtEl>
                                          <p:spTgt spid="696"/>
                                        </p:tgtEl>
                                      </p:cBhvr>
                                    </p:animEffect>
                                  </p:childTnLst>
                                </p:cTn>
                              </p:par>
                              <p:par>
                                <p:cTn id="17" presetID="10" presetClass="entr" presetSubtype="0" fill="hold" nodeType="withEffect">
                                  <p:stCondLst>
                                    <p:cond delay="0"/>
                                  </p:stCondLst>
                                  <p:childTnLst>
                                    <p:set>
                                      <p:cBhvr>
                                        <p:cTn id="18" dur="1" fill="hold">
                                          <p:stCondLst>
                                            <p:cond delay="0"/>
                                          </p:stCondLst>
                                        </p:cTn>
                                        <p:tgtEl>
                                          <p:spTgt spid="695"/>
                                        </p:tgtEl>
                                        <p:attrNameLst>
                                          <p:attrName>style.visibility</p:attrName>
                                        </p:attrNameLst>
                                      </p:cBhvr>
                                      <p:to>
                                        <p:strVal val="visible"/>
                                      </p:to>
                                    </p:set>
                                    <p:animEffect transition="in" filter="fade">
                                      <p:cBhvr>
                                        <p:cTn id="19" dur="500"/>
                                        <p:tgtEl>
                                          <p:spTgt spid="69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92"/>
                                        </p:tgtEl>
                                        <p:attrNameLst>
                                          <p:attrName>style.visibility</p:attrName>
                                        </p:attrNameLst>
                                      </p:cBhvr>
                                      <p:to>
                                        <p:strVal val="visible"/>
                                      </p:to>
                                    </p:set>
                                    <p:animEffect transition="in" filter="fade">
                                      <p:cBhvr>
                                        <p:cTn id="24" dur="500"/>
                                        <p:tgtEl>
                                          <p:spTgt spid="69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93"/>
                                        </p:tgtEl>
                                        <p:attrNameLst>
                                          <p:attrName>style.visibility</p:attrName>
                                        </p:attrNameLst>
                                      </p:cBhvr>
                                      <p:to>
                                        <p:strVal val="visible"/>
                                      </p:to>
                                    </p:set>
                                    <p:animEffect transition="in" filter="fade">
                                      <p:cBhvr>
                                        <p:cTn id="29" dur="500"/>
                                        <p:tgtEl>
                                          <p:spTgt spid="69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94"/>
                                        </p:tgtEl>
                                        <p:attrNameLst>
                                          <p:attrName>style.visibility</p:attrName>
                                        </p:attrNameLst>
                                      </p:cBhvr>
                                      <p:to>
                                        <p:strVal val="visible"/>
                                      </p:to>
                                    </p:set>
                                    <p:animEffect transition="in" filter="fade">
                                      <p:cBhvr>
                                        <p:cTn id="34" dur="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704" name="Google Shape;704;p23"/>
          <p:cNvGrpSpPr/>
          <p:nvPr/>
        </p:nvGrpSpPr>
        <p:grpSpPr>
          <a:xfrm rot="369424">
            <a:off x="527256" y="2142293"/>
            <a:ext cx="2937417" cy="3089315"/>
            <a:chOff x="1193478" y="2145846"/>
            <a:chExt cx="3725712" cy="3883596"/>
          </a:xfrm>
        </p:grpSpPr>
        <p:sp>
          <p:nvSpPr>
            <p:cNvPr id="705" name="Google Shape;705;p23"/>
            <p:cNvSpPr/>
            <p:nvPr/>
          </p:nvSpPr>
          <p:spPr>
            <a:xfrm rot="-5400000">
              <a:off x="1378350" y="5187619"/>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6" name="Google Shape;706;p23"/>
            <p:cNvSpPr/>
            <p:nvPr/>
          </p:nvSpPr>
          <p:spPr>
            <a:xfrm rot="-5400000">
              <a:off x="1378351" y="5437876"/>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7" name="Google Shape;707;p23"/>
            <p:cNvSpPr/>
            <p:nvPr/>
          </p:nvSpPr>
          <p:spPr>
            <a:xfrm rot="-5400000">
              <a:off x="1392660" y="5688133"/>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8" name="Google Shape;708;p23"/>
            <p:cNvSpPr/>
            <p:nvPr/>
          </p:nvSpPr>
          <p:spPr>
            <a:xfrm rot="-5400000">
              <a:off x="2048881" y="5187618"/>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9" name="Google Shape;709;p23"/>
            <p:cNvSpPr/>
            <p:nvPr/>
          </p:nvSpPr>
          <p:spPr>
            <a:xfrm rot="-5400000">
              <a:off x="2048882" y="5437875"/>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0" name="Google Shape;710;p23"/>
            <p:cNvSpPr/>
            <p:nvPr/>
          </p:nvSpPr>
          <p:spPr>
            <a:xfrm rot="-5400000">
              <a:off x="2063191" y="5688132"/>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711" name="Google Shape;711;p23"/>
            <p:cNvGrpSpPr/>
            <p:nvPr/>
          </p:nvGrpSpPr>
          <p:grpSpPr>
            <a:xfrm>
              <a:off x="1193478" y="2359872"/>
              <a:ext cx="3415846" cy="3661709"/>
              <a:chOff x="2240013" y="2660633"/>
              <a:chExt cx="3624474" cy="3932673"/>
            </a:xfrm>
          </p:grpSpPr>
          <p:pic>
            <p:nvPicPr>
              <p:cNvPr id="712" name="Google Shape;712;p23"/>
              <p:cNvPicPr preferRelativeResize="0"/>
              <p:nvPr/>
            </p:nvPicPr>
            <p:blipFill rotWithShape="1">
              <a:blip r:embed="rId3">
                <a:alphaModFix/>
              </a:blip>
              <a:srcRect l="31463"/>
              <a:stretch/>
            </p:blipFill>
            <p:spPr>
              <a:xfrm>
                <a:off x="2240013" y="2660633"/>
                <a:ext cx="3624474" cy="3932673"/>
              </a:xfrm>
              <a:prstGeom prst="rect">
                <a:avLst/>
              </a:prstGeom>
              <a:noFill/>
              <a:ln>
                <a:noFill/>
              </a:ln>
              <a:effectLst>
                <a:outerShdw blurRad="107950" dist="12700" dir="5400000" algn="ctr">
                  <a:srgbClr val="000000"/>
                </a:outerShdw>
              </a:effectLst>
            </p:spPr>
          </p:pic>
          <p:sp>
            <p:nvSpPr>
              <p:cNvPr id="713" name="Google Shape;713;p23"/>
              <p:cNvSpPr/>
              <p:nvPr/>
            </p:nvSpPr>
            <p:spPr>
              <a:xfrm>
                <a:off x="3232171" y="4862095"/>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4" name="Google Shape;714;p23"/>
              <p:cNvSpPr/>
              <p:nvPr/>
            </p:nvSpPr>
            <p:spPr>
              <a:xfrm>
                <a:off x="3232170" y="5190925"/>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5" name="Google Shape;715;p23"/>
              <p:cNvSpPr/>
              <p:nvPr/>
            </p:nvSpPr>
            <p:spPr>
              <a:xfrm>
                <a:off x="3232170" y="5510056"/>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6" name="Google Shape;716;p23"/>
              <p:cNvSpPr/>
              <p:nvPr/>
            </p:nvSpPr>
            <p:spPr>
              <a:xfrm>
                <a:off x="3749943" y="4839349"/>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7" name="Google Shape;717;p23"/>
              <p:cNvSpPr/>
              <p:nvPr/>
            </p:nvSpPr>
            <p:spPr>
              <a:xfrm>
                <a:off x="3749943" y="5168180"/>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8" name="Google Shape;718;p23"/>
              <p:cNvSpPr/>
              <p:nvPr/>
            </p:nvSpPr>
            <p:spPr>
              <a:xfrm>
                <a:off x="3749943" y="5487310"/>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719" name="Google Shape;719;p23"/>
            <p:cNvSpPr/>
            <p:nvPr/>
          </p:nvSpPr>
          <p:spPr>
            <a:xfrm>
              <a:off x="3313820" y="2444330"/>
              <a:ext cx="1123567" cy="350979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20" name="Google Shape;720;p23"/>
            <p:cNvPicPr preferRelativeResize="0"/>
            <p:nvPr/>
          </p:nvPicPr>
          <p:blipFill rotWithShape="1">
            <a:blip r:embed="rId4">
              <a:alphaModFix/>
            </a:blip>
            <a:srcRect/>
            <a:stretch/>
          </p:blipFill>
          <p:spPr>
            <a:xfrm>
              <a:off x="3201915" y="3239835"/>
              <a:ext cx="1285876" cy="2789607"/>
            </a:xfrm>
            <a:prstGeom prst="rect">
              <a:avLst/>
            </a:prstGeom>
            <a:noFill/>
            <a:ln>
              <a:noFill/>
            </a:ln>
          </p:spPr>
        </p:pic>
        <p:pic>
          <p:nvPicPr>
            <p:cNvPr id="721" name="Google Shape;721;p23"/>
            <p:cNvPicPr preferRelativeResize="0"/>
            <p:nvPr/>
          </p:nvPicPr>
          <p:blipFill rotWithShape="1">
            <a:blip r:embed="rId4">
              <a:alphaModFix/>
            </a:blip>
            <a:srcRect b="58349"/>
            <a:stretch/>
          </p:blipFill>
          <p:spPr>
            <a:xfrm>
              <a:off x="3201914" y="2145846"/>
              <a:ext cx="1285875" cy="1176434"/>
            </a:xfrm>
            <a:prstGeom prst="rect">
              <a:avLst/>
            </a:prstGeom>
            <a:noFill/>
            <a:ln>
              <a:noFill/>
            </a:ln>
          </p:spPr>
        </p:pic>
        <p:sp>
          <p:nvSpPr>
            <p:cNvPr id="722" name="Google Shape;722;p23"/>
            <p:cNvSpPr txBox="1"/>
            <p:nvPr/>
          </p:nvSpPr>
          <p:spPr>
            <a:xfrm>
              <a:off x="3798574" y="2200837"/>
              <a:ext cx="1120616" cy="2956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9</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8</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7</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6</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5</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4</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3</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2</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1</a:t>
              </a:r>
              <a:endParaRPr sz="2000" b="1" i="0" u="none" strike="noStrike" cap="none">
                <a:solidFill>
                  <a:srgbClr val="FF0000"/>
                </a:solidFill>
                <a:latin typeface="Roboto"/>
                <a:ea typeface="Roboto"/>
                <a:cs typeface="Roboto"/>
                <a:sym typeface="Roboto"/>
              </a:endParaRPr>
            </a:p>
          </p:txBody>
        </p:sp>
      </p:grpSp>
      <p:grpSp>
        <p:nvGrpSpPr>
          <p:cNvPr id="723" name="Google Shape;723;p23"/>
          <p:cNvGrpSpPr/>
          <p:nvPr/>
        </p:nvGrpSpPr>
        <p:grpSpPr>
          <a:xfrm>
            <a:off x="4073889" y="3254851"/>
            <a:ext cx="4038487" cy="3227806"/>
            <a:chOff x="5880430" y="2495126"/>
            <a:chExt cx="5024959" cy="3664643"/>
          </a:xfrm>
        </p:grpSpPr>
        <p:pic>
          <p:nvPicPr>
            <p:cNvPr id="724" name="Google Shape;724;p23"/>
            <p:cNvPicPr preferRelativeResize="0"/>
            <p:nvPr/>
          </p:nvPicPr>
          <p:blipFill rotWithShape="1">
            <a:blip r:embed="rId5">
              <a:alphaModFix/>
            </a:blip>
            <a:srcRect/>
            <a:stretch/>
          </p:blipFill>
          <p:spPr>
            <a:xfrm rot="100303">
              <a:off x="5930763" y="2566204"/>
              <a:ext cx="4924294" cy="3522487"/>
            </a:xfrm>
            <a:prstGeom prst="rect">
              <a:avLst/>
            </a:prstGeom>
            <a:noFill/>
            <a:ln>
              <a:noFill/>
            </a:ln>
            <a:effectLst>
              <a:outerShdw blurRad="107950" dist="12700" dir="5400000" algn="ctr">
                <a:srgbClr val="000000"/>
              </a:outerShdw>
            </a:effectLst>
          </p:spPr>
        </p:pic>
        <p:pic>
          <p:nvPicPr>
            <p:cNvPr id="725" name="Google Shape;725;p23"/>
            <p:cNvPicPr preferRelativeResize="0"/>
            <p:nvPr/>
          </p:nvPicPr>
          <p:blipFill rotWithShape="1">
            <a:blip r:embed="rId6">
              <a:alphaModFix/>
            </a:blip>
            <a:srcRect/>
            <a:stretch/>
          </p:blipFill>
          <p:spPr>
            <a:xfrm>
              <a:off x="6005623" y="2646099"/>
              <a:ext cx="1278692" cy="2878588"/>
            </a:xfrm>
            <a:prstGeom prst="rect">
              <a:avLst/>
            </a:prstGeom>
            <a:noFill/>
            <a:ln>
              <a:noFill/>
            </a:ln>
          </p:spPr>
        </p:pic>
        <p:sp>
          <p:nvSpPr>
            <p:cNvPr id="726" name="Google Shape;726;p23"/>
            <p:cNvSpPr txBox="1"/>
            <p:nvPr/>
          </p:nvSpPr>
          <p:spPr>
            <a:xfrm rot="184968">
              <a:off x="5994682" y="2683794"/>
              <a:ext cx="326934" cy="26207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9</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8</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7</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6</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5</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4</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3</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2</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1</a:t>
              </a:r>
              <a:endParaRPr/>
            </a:p>
          </p:txBody>
        </p:sp>
        <p:sp>
          <p:nvSpPr>
            <p:cNvPr id="727" name="Google Shape;727;p23"/>
            <p:cNvSpPr/>
            <p:nvPr/>
          </p:nvSpPr>
          <p:spPr>
            <a:xfrm>
              <a:off x="7792964" y="3961400"/>
              <a:ext cx="752780" cy="333461"/>
            </a:xfrm>
            <a:prstGeom prst="diamond">
              <a:avLst/>
            </a:prstGeom>
            <a:solidFill>
              <a:schemeClr val="accen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8" name="Google Shape;728;p23"/>
            <p:cNvSpPr/>
            <p:nvPr/>
          </p:nvSpPr>
          <p:spPr>
            <a:xfrm>
              <a:off x="7792964" y="4317115"/>
              <a:ext cx="752780" cy="333461"/>
            </a:xfrm>
            <a:prstGeom prst="diamond">
              <a:avLst/>
            </a:prstGeom>
            <a:solidFill>
              <a:srgbClr val="AFE3D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9" name="Google Shape;729;p23"/>
            <p:cNvSpPr/>
            <p:nvPr/>
          </p:nvSpPr>
          <p:spPr>
            <a:xfrm>
              <a:off x="7799592" y="4654065"/>
              <a:ext cx="752780" cy="333461"/>
            </a:xfrm>
            <a:prstGeom prst="diamond">
              <a:avLst/>
            </a:prstGeom>
            <a:solidFill>
              <a:srgbClr val="F64847"/>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0" name="Google Shape;730;p23"/>
            <p:cNvSpPr/>
            <p:nvPr/>
          </p:nvSpPr>
          <p:spPr>
            <a:xfrm>
              <a:off x="8580144" y="3961400"/>
              <a:ext cx="752780" cy="333461"/>
            </a:xfrm>
            <a:prstGeom prst="diamond">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1" name="Google Shape;731;p23"/>
            <p:cNvSpPr/>
            <p:nvPr/>
          </p:nvSpPr>
          <p:spPr>
            <a:xfrm>
              <a:off x="8580144" y="4317115"/>
              <a:ext cx="752780" cy="333461"/>
            </a:xfrm>
            <a:prstGeom prst="diamond">
              <a:avLst/>
            </a:prstGeom>
            <a:solidFill>
              <a:srgbClr val="E14F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2" name="Google Shape;732;p23"/>
            <p:cNvSpPr/>
            <p:nvPr/>
          </p:nvSpPr>
          <p:spPr>
            <a:xfrm>
              <a:off x="8586772" y="4654065"/>
              <a:ext cx="752780" cy="333461"/>
            </a:xfrm>
            <a:prstGeom prst="diamond">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733" name="Google Shape;733;p23"/>
          <p:cNvGrpSpPr/>
          <p:nvPr/>
        </p:nvGrpSpPr>
        <p:grpSpPr>
          <a:xfrm rot="-328034">
            <a:off x="8697408" y="1977309"/>
            <a:ext cx="3039724" cy="3283705"/>
            <a:chOff x="1690255" y="2328091"/>
            <a:chExt cx="3991612" cy="4458097"/>
          </a:xfrm>
        </p:grpSpPr>
        <p:sp>
          <p:nvSpPr>
            <p:cNvPr id="734" name="Google Shape;734;p23"/>
            <p:cNvSpPr/>
            <p:nvPr/>
          </p:nvSpPr>
          <p:spPr>
            <a:xfrm>
              <a:off x="1690255" y="2438400"/>
              <a:ext cx="3893127" cy="426078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grpSp>
          <p:nvGrpSpPr>
            <p:cNvPr id="735" name="Google Shape;735;p23"/>
            <p:cNvGrpSpPr/>
            <p:nvPr/>
          </p:nvGrpSpPr>
          <p:grpSpPr>
            <a:xfrm>
              <a:off x="2242646" y="2891682"/>
              <a:ext cx="2400445" cy="3685501"/>
              <a:chOff x="3052459" y="992588"/>
              <a:chExt cx="5817612" cy="5695034"/>
            </a:xfrm>
          </p:grpSpPr>
          <p:sp>
            <p:nvSpPr>
              <p:cNvPr id="736" name="Google Shape;736;p23"/>
              <p:cNvSpPr/>
              <p:nvPr/>
            </p:nvSpPr>
            <p:spPr>
              <a:xfrm>
                <a:off x="3052459" y="992588"/>
                <a:ext cx="5817612" cy="1856563"/>
              </a:xfrm>
              <a:prstGeom prst="triangle">
                <a:avLst>
                  <a:gd name="adj" fmla="val 50000"/>
                </a:avLst>
              </a:prstGeom>
              <a:solidFill>
                <a:srgbClr val="5A9B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7" name="Google Shape;737;p23"/>
              <p:cNvSpPr/>
              <p:nvPr/>
            </p:nvSpPr>
            <p:spPr>
              <a:xfrm>
                <a:off x="3052459" y="2849151"/>
                <a:ext cx="5817612" cy="3838471"/>
              </a:xfrm>
              <a:prstGeom prst="rect">
                <a:avLst/>
              </a:prstGeom>
              <a:solidFill>
                <a:srgbClr val="F795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738" name="Google Shape;738;p23"/>
            <p:cNvSpPr/>
            <p:nvPr/>
          </p:nvSpPr>
          <p:spPr>
            <a:xfrm>
              <a:off x="2407160" y="5904688"/>
              <a:ext cx="850107" cy="466124"/>
            </a:xfrm>
            <a:prstGeom prst="ellipse">
              <a:avLst/>
            </a:prstGeom>
            <a:solidFill>
              <a:srgbClr val="92D05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5</a:t>
              </a:r>
              <a:endParaRPr sz="1800" b="0" i="0" u="none" strike="noStrike" cap="none">
                <a:solidFill>
                  <a:srgbClr val="FFFFFF"/>
                </a:solidFill>
                <a:latin typeface="Arial"/>
                <a:ea typeface="Arial"/>
                <a:cs typeface="Arial"/>
                <a:sym typeface="Arial"/>
              </a:endParaRPr>
            </a:p>
          </p:txBody>
        </p:sp>
        <p:sp>
          <p:nvSpPr>
            <p:cNvPr id="739" name="Google Shape;739;p23"/>
            <p:cNvSpPr/>
            <p:nvPr/>
          </p:nvSpPr>
          <p:spPr>
            <a:xfrm>
              <a:off x="3630235" y="4317115"/>
              <a:ext cx="801395" cy="466124"/>
            </a:xfrm>
            <a:prstGeom prst="ellipse">
              <a:avLst/>
            </a:prstGeom>
            <a:solidFill>
              <a:srgbClr val="92D050"/>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6</a:t>
              </a:r>
              <a:endParaRPr sz="1800" b="0" i="0" u="none" strike="noStrike" cap="none">
                <a:solidFill>
                  <a:srgbClr val="FFFFFF"/>
                </a:solidFill>
                <a:latin typeface="Arial"/>
                <a:ea typeface="Arial"/>
                <a:cs typeface="Arial"/>
                <a:sym typeface="Arial"/>
              </a:endParaRPr>
            </a:p>
          </p:txBody>
        </p:sp>
        <p:sp>
          <p:nvSpPr>
            <p:cNvPr id="740" name="Google Shape;740;p23"/>
            <p:cNvSpPr txBox="1"/>
            <p:nvPr/>
          </p:nvSpPr>
          <p:spPr>
            <a:xfrm>
              <a:off x="2155789" y="4688832"/>
              <a:ext cx="506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Calibri"/>
                <a:buNone/>
              </a:pPr>
              <a:r>
                <a:rPr lang="en-US" sz="3600" b="0" i="0" u="none" strike="noStrike" cap="none">
                  <a:solidFill>
                    <a:srgbClr val="000000"/>
                  </a:solidFill>
                  <a:latin typeface="Calibri"/>
                  <a:ea typeface="Calibri"/>
                  <a:cs typeface="Calibri"/>
                  <a:sym typeface="Calibri"/>
                </a:rPr>
                <a:t>+</a:t>
              </a:r>
              <a:endParaRPr sz="3600" b="0" i="0" u="none" strike="noStrike" cap="none">
                <a:solidFill>
                  <a:srgbClr val="000000"/>
                </a:solidFill>
                <a:latin typeface="Arial"/>
                <a:ea typeface="Arial"/>
                <a:cs typeface="Arial"/>
                <a:sym typeface="Arial"/>
              </a:endParaRPr>
            </a:p>
          </p:txBody>
        </p:sp>
        <p:sp>
          <p:nvSpPr>
            <p:cNvPr id="741" name="Google Shape;741;p23"/>
            <p:cNvSpPr/>
            <p:nvPr/>
          </p:nvSpPr>
          <p:spPr>
            <a:xfrm>
              <a:off x="2433800" y="4306298"/>
              <a:ext cx="850107" cy="466124"/>
            </a:xfrm>
            <a:prstGeom prst="ellipse">
              <a:avLst/>
            </a:prstGeom>
            <a:solidFill>
              <a:srgbClr val="92D050"/>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5</a:t>
              </a:r>
              <a:endParaRPr sz="1800" b="0" i="0" u="none" strike="noStrike" cap="none">
                <a:solidFill>
                  <a:srgbClr val="FFFFFF"/>
                </a:solidFill>
                <a:latin typeface="Arial"/>
                <a:ea typeface="Arial"/>
                <a:cs typeface="Arial"/>
                <a:sym typeface="Arial"/>
              </a:endParaRPr>
            </a:p>
          </p:txBody>
        </p:sp>
        <p:sp>
          <p:nvSpPr>
            <p:cNvPr id="742" name="Google Shape;742;p23"/>
            <p:cNvSpPr/>
            <p:nvPr/>
          </p:nvSpPr>
          <p:spPr>
            <a:xfrm>
              <a:off x="3586435" y="5921114"/>
              <a:ext cx="850108" cy="457201"/>
            </a:xfrm>
            <a:prstGeom prst="ellipse">
              <a:avLst/>
            </a:prstGeom>
            <a:solidFill>
              <a:srgbClr val="92D050"/>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9</a:t>
              </a:r>
              <a:endParaRPr sz="1800" b="0" i="0" u="none" strike="noStrike" cap="none">
                <a:solidFill>
                  <a:srgbClr val="FFFFFF"/>
                </a:solidFill>
                <a:latin typeface="Arial"/>
                <a:ea typeface="Arial"/>
                <a:cs typeface="Arial"/>
                <a:sym typeface="Arial"/>
              </a:endParaRPr>
            </a:p>
          </p:txBody>
        </p:sp>
        <p:sp>
          <p:nvSpPr>
            <p:cNvPr id="743" name="Google Shape;743;p23"/>
            <p:cNvSpPr/>
            <p:nvPr/>
          </p:nvSpPr>
          <p:spPr>
            <a:xfrm>
              <a:off x="3605878" y="5074372"/>
              <a:ext cx="850107" cy="508520"/>
            </a:xfrm>
            <a:prstGeom prst="ellipse">
              <a:avLst/>
            </a:prstGeom>
            <a:solidFill>
              <a:srgbClr val="FFFF00"/>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a:t>
              </a:r>
              <a:endParaRPr sz="1800" b="0" i="0" u="none" strike="noStrike" cap="none">
                <a:solidFill>
                  <a:srgbClr val="000000"/>
                </a:solidFill>
                <a:latin typeface="Arial"/>
                <a:ea typeface="Arial"/>
                <a:cs typeface="Arial"/>
                <a:sym typeface="Arial"/>
              </a:endParaRPr>
            </a:p>
          </p:txBody>
        </p:sp>
        <p:sp>
          <p:nvSpPr>
            <p:cNvPr id="744" name="Google Shape;744;p23"/>
            <p:cNvSpPr/>
            <p:nvPr/>
          </p:nvSpPr>
          <p:spPr>
            <a:xfrm>
              <a:off x="2421052" y="5040346"/>
              <a:ext cx="850107" cy="508520"/>
            </a:xfrm>
            <a:prstGeom prst="ellipse">
              <a:avLst/>
            </a:prstGeom>
            <a:solidFill>
              <a:srgbClr val="FFFF00"/>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Arial"/>
                <a:ea typeface="Arial"/>
                <a:cs typeface="Arial"/>
                <a:sym typeface="Arial"/>
              </a:endParaRPr>
            </a:p>
          </p:txBody>
        </p:sp>
        <p:pic>
          <p:nvPicPr>
            <p:cNvPr id="745" name="Google Shape;745;p23"/>
            <p:cNvPicPr preferRelativeResize="0"/>
            <p:nvPr/>
          </p:nvPicPr>
          <p:blipFill rotWithShape="1">
            <a:blip r:embed="rId7">
              <a:alphaModFix/>
            </a:blip>
            <a:srcRect t="21820"/>
            <a:stretch/>
          </p:blipFill>
          <p:spPr>
            <a:xfrm>
              <a:off x="4254548" y="3247407"/>
              <a:ext cx="1427319" cy="3538781"/>
            </a:xfrm>
            <a:prstGeom prst="rect">
              <a:avLst/>
            </a:prstGeom>
            <a:noFill/>
            <a:ln>
              <a:noFill/>
            </a:ln>
          </p:spPr>
        </p:pic>
        <p:sp>
          <p:nvSpPr>
            <p:cNvPr id="746" name="Google Shape;746;p23"/>
            <p:cNvSpPr txBox="1"/>
            <p:nvPr/>
          </p:nvSpPr>
          <p:spPr>
            <a:xfrm>
              <a:off x="1735195" y="2710625"/>
              <a:ext cx="76480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Roboto"/>
                <a:buNone/>
              </a:pPr>
              <a:r>
                <a:rPr lang="en-US" sz="5400" b="0" i="0" u="none" strike="noStrike" cap="none">
                  <a:solidFill>
                    <a:srgbClr val="FF0000"/>
                  </a:solidFill>
                  <a:latin typeface="Roboto"/>
                  <a:ea typeface="Roboto"/>
                  <a:cs typeface="Roboto"/>
                  <a:sym typeface="Roboto"/>
                </a:rPr>
                <a:t>🏶</a:t>
              </a:r>
              <a:endParaRPr sz="5400" b="0" i="0" u="none" strike="noStrike" cap="none">
                <a:solidFill>
                  <a:srgbClr val="FF0000"/>
                </a:solidFill>
                <a:latin typeface="Roboto"/>
                <a:ea typeface="Roboto"/>
                <a:cs typeface="Roboto"/>
                <a:sym typeface="Roboto"/>
              </a:endParaRPr>
            </a:p>
          </p:txBody>
        </p:sp>
        <p:sp>
          <p:nvSpPr>
            <p:cNvPr id="747" name="Google Shape;747;p23"/>
            <p:cNvSpPr txBox="1"/>
            <p:nvPr/>
          </p:nvSpPr>
          <p:spPr>
            <a:xfrm>
              <a:off x="4187587" y="2519038"/>
              <a:ext cx="76480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C000"/>
                </a:buClr>
                <a:buSzPts val="5400"/>
                <a:buFont typeface="Roboto"/>
                <a:buNone/>
              </a:pPr>
              <a:r>
                <a:rPr lang="en-US" sz="5400" b="0" i="0" u="none" strike="noStrike" cap="none">
                  <a:solidFill>
                    <a:srgbClr val="FFC000"/>
                  </a:solidFill>
                  <a:latin typeface="Roboto"/>
                  <a:ea typeface="Roboto"/>
                  <a:cs typeface="Roboto"/>
                  <a:sym typeface="Roboto"/>
                </a:rPr>
                <a:t>✵</a:t>
              </a:r>
              <a:endParaRPr sz="5400" b="0" i="0" u="none" strike="noStrike" cap="none">
                <a:solidFill>
                  <a:srgbClr val="FFC000"/>
                </a:solidFill>
                <a:latin typeface="Roboto"/>
                <a:ea typeface="Roboto"/>
                <a:cs typeface="Roboto"/>
                <a:sym typeface="Roboto"/>
              </a:endParaRPr>
            </a:p>
          </p:txBody>
        </p:sp>
        <p:sp>
          <p:nvSpPr>
            <p:cNvPr id="748" name="Google Shape;748;p23"/>
            <p:cNvSpPr txBox="1"/>
            <p:nvPr/>
          </p:nvSpPr>
          <p:spPr>
            <a:xfrm>
              <a:off x="2241930" y="2328091"/>
              <a:ext cx="76480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14FCC"/>
                </a:buClr>
                <a:buSzPts val="5400"/>
                <a:buFont typeface="Roboto"/>
                <a:buNone/>
              </a:pPr>
              <a:r>
                <a:rPr lang="en-US" sz="5400" b="0" i="0" u="none" strike="noStrike" cap="none">
                  <a:solidFill>
                    <a:srgbClr val="E14FCC"/>
                  </a:solidFill>
                  <a:latin typeface="Roboto"/>
                  <a:ea typeface="Roboto"/>
                  <a:cs typeface="Roboto"/>
                  <a:sym typeface="Roboto"/>
                </a:rPr>
                <a:t>🏶</a:t>
              </a:r>
              <a:endParaRPr sz="5400" b="0" i="0" u="none" strike="noStrike" cap="none">
                <a:solidFill>
                  <a:srgbClr val="E14FCC"/>
                </a:solidFill>
                <a:latin typeface="Roboto"/>
                <a:ea typeface="Roboto"/>
                <a:cs typeface="Roboto"/>
                <a:sym typeface="Roboto"/>
              </a:endParaRPr>
            </a:p>
          </p:txBody>
        </p:sp>
      </p:grpSp>
      <p:sp>
        <p:nvSpPr>
          <p:cNvPr id="749" name="Google Shape;749;p23"/>
          <p:cNvSpPr txBox="1"/>
          <p:nvPr/>
        </p:nvSpPr>
        <p:spPr>
          <a:xfrm rot="-234323">
            <a:off x="11384300" y="2531198"/>
            <a:ext cx="26275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9</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8</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7</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6</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5</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4</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3</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2</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1</a:t>
            </a:r>
            <a:endParaRPr/>
          </a:p>
        </p:txBody>
      </p:sp>
      <p:sp>
        <p:nvSpPr>
          <p:cNvPr id="750" name="Google Shape;750;p23"/>
          <p:cNvSpPr txBox="1"/>
          <p:nvPr/>
        </p:nvSpPr>
        <p:spPr>
          <a:xfrm>
            <a:off x="2658873" y="398024"/>
            <a:ext cx="7578594"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200" b="1" i="0" u="none" strike="noStrike" cap="none">
                <a:solidFill>
                  <a:srgbClr val="00B050"/>
                </a:solidFill>
                <a:latin typeface="Roboto Black" panose="02000000000000000000" pitchFamily="2" charset="0"/>
                <a:ea typeface="Roboto Black" panose="02000000000000000000" pitchFamily="2" charset="0"/>
                <a:cs typeface="Roboto"/>
                <a:sym typeface="Roboto"/>
              </a:rPr>
              <a:t>LỰA CHỌN Ý TƯỞNG VÀ ĐỀ XUẤT CÁCH LÀM MÔ HÌNH TÍNH DỌC </a:t>
            </a:r>
            <a:endParaRPr lang="vi-VN" sz="3200">
              <a:latin typeface="Roboto Black" panose="02000000000000000000" pitchFamily="2" charset="0"/>
              <a:ea typeface="Roboto Black"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04"/>
                                        </p:tgtEl>
                                        <p:attrNameLst>
                                          <p:attrName>style.visibility</p:attrName>
                                        </p:attrNameLst>
                                      </p:cBhvr>
                                      <p:to>
                                        <p:strVal val="visible"/>
                                      </p:to>
                                    </p:set>
                                    <p:anim calcmode="lin" valueType="num">
                                      <p:cBhvr additive="base">
                                        <p:cTn id="7" dur="500"/>
                                        <p:tgtEl>
                                          <p:spTgt spid="704"/>
                                        </p:tgtEl>
                                        <p:attrNameLst>
                                          <p:attrName>ppt_w</p:attrName>
                                        </p:attrNameLst>
                                      </p:cBhvr>
                                      <p:tavLst>
                                        <p:tav tm="0">
                                          <p:val>
                                            <p:strVal val="0"/>
                                          </p:val>
                                        </p:tav>
                                        <p:tav tm="100000">
                                          <p:val>
                                            <p:strVal val="#ppt_w"/>
                                          </p:val>
                                        </p:tav>
                                      </p:tavLst>
                                    </p:anim>
                                    <p:anim calcmode="lin" valueType="num">
                                      <p:cBhvr additive="base">
                                        <p:cTn id="8" dur="500"/>
                                        <p:tgtEl>
                                          <p:spTgt spid="70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23"/>
                                        </p:tgtEl>
                                        <p:attrNameLst>
                                          <p:attrName>style.visibility</p:attrName>
                                        </p:attrNameLst>
                                      </p:cBhvr>
                                      <p:to>
                                        <p:strVal val="visible"/>
                                      </p:to>
                                    </p:set>
                                    <p:anim calcmode="lin" valueType="num">
                                      <p:cBhvr additive="base">
                                        <p:cTn id="11" dur="500"/>
                                        <p:tgtEl>
                                          <p:spTgt spid="723"/>
                                        </p:tgtEl>
                                        <p:attrNameLst>
                                          <p:attrName>ppt_w</p:attrName>
                                        </p:attrNameLst>
                                      </p:cBhvr>
                                      <p:tavLst>
                                        <p:tav tm="0">
                                          <p:val>
                                            <p:strVal val="0"/>
                                          </p:val>
                                        </p:tav>
                                        <p:tav tm="100000">
                                          <p:val>
                                            <p:strVal val="#ppt_w"/>
                                          </p:val>
                                        </p:tav>
                                      </p:tavLst>
                                    </p:anim>
                                    <p:anim calcmode="lin" valueType="num">
                                      <p:cBhvr additive="base">
                                        <p:cTn id="12" dur="500"/>
                                        <p:tgtEl>
                                          <p:spTgt spid="723"/>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33"/>
                                        </p:tgtEl>
                                        <p:attrNameLst>
                                          <p:attrName>style.visibility</p:attrName>
                                        </p:attrNameLst>
                                      </p:cBhvr>
                                      <p:to>
                                        <p:strVal val="visible"/>
                                      </p:to>
                                    </p:set>
                                    <p:anim calcmode="lin" valueType="num">
                                      <p:cBhvr additive="base">
                                        <p:cTn id="15" dur="500"/>
                                        <p:tgtEl>
                                          <p:spTgt spid="733"/>
                                        </p:tgtEl>
                                        <p:attrNameLst>
                                          <p:attrName>ppt_w</p:attrName>
                                        </p:attrNameLst>
                                      </p:cBhvr>
                                      <p:tavLst>
                                        <p:tav tm="0">
                                          <p:val>
                                            <p:strVal val="0"/>
                                          </p:val>
                                        </p:tav>
                                        <p:tav tm="100000">
                                          <p:val>
                                            <p:strVal val="#ppt_w"/>
                                          </p:val>
                                        </p:tav>
                                      </p:tavLst>
                                    </p:anim>
                                    <p:anim calcmode="lin" valueType="num">
                                      <p:cBhvr additive="base">
                                        <p:cTn id="16" dur="500"/>
                                        <p:tgtEl>
                                          <p:spTgt spid="733"/>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49"/>
                                        </p:tgtEl>
                                        <p:attrNameLst>
                                          <p:attrName>style.visibility</p:attrName>
                                        </p:attrNameLst>
                                      </p:cBhvr>
                                      <p:to>
                                        <p:strVal val="visible"/>
                                      </p:to>
                                    </p:set>
                                    <p:anim calcmode="lin" valueType="num">
                                      <p:cBhvr additive="base">
                                        <p:cTn id="19" dur="500"/>
                                        <p:tgtEl>
                                          <p:spTgt spid="749"/>
                                        </p:tgtEl>
                                        <p:attrNameLst>
                                          <p:attrName>ppt_w</p:attrName>
                                        </p:attrNameLst>
                                      </p:cBhvr>
                                      <p:tavLst>
                                        <p:tav tm="0">
                                          <p:val>
                                            <p:strVal val="0"/>
                                          </p:val>
                                        </p:tav>
                                        <p:tav tm="100000">
                                          <p:val>
                                            <p:strVal val="#ppt_w"/>
                                          </p:val>
                                        </p:tav>
                                      </p:tavLst>
                                    </p:anim>
                                    <p:anim calcmode="lin" valueType="num">
                                      <p:cBhvr additive="base">
                                        <p:cTn id="20" dur="500"/>
                                        <p:tgtEl>
                                          <p:spTgt spid="749"/>
                                        </p:tgtEl>
                                        <p:attrNameLst>
                                          <p:attrName>ppt_h</p:attrName>
                                        </p:attrNameLst>
                                      </p:cBhvr>
                                      <p:tavLst>
                                        <p:tav tm="0">
                                          <p:val>
                                            <p:strVal val="0"/>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750"/>
                                        </p:tgtEl>
                                        <p:attrNameLst>
                                          <p:attrName>style.visibility</p:attrName>
                                        </p:attrNameLst>
                                      </p:cBhvr>
                                      <p:to>
                                        <p:strVal val="visible"/>
                                      </p:to>
                                    </p:set>
                                    <p:animEffect transition="in" filter="fade">
                                      <p:cBhvr>
                                        <p:cTn id="23" dur="500"/>
                                        <p:tgtEl>
                                          <p:spTgt spid="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24"/>
          <p:cNvSpPr txBox="1"/>
          <p:nvPr/>
        </p:nvSpPr>
        <p:spPr>
          <a:xfrm>
            <a:off x="3640114" y="520894"/>
            <a:ext cx="407095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3200" b="1" i="0" u="none" strike="noStrike" cap="none">
                <a:solidFill>
                  <a:srgbClr val="00B050"/>
                </a:solidFill>
                <a:latin typeface="Pangolin"/>
                <a:ea typeface="Pangolin"/>
                <a:cs typeface="Pangolin"/>
                <a:sym typeface="Pangolin"/>
              </a:rPr>
              <a:t>PHIẾU HỌC TẬP SỐ 3</a:t>
            </a:r>
            <a:endParaRPr sz="3200" b="1" i="0" u="none" strike="noStrike" cap="none">
              <a:solidFill>
                <a:srgbClr val="00B050"/>
              </a:solidFill>
              <a:latin typeface="Pangolin"/>
              <a:ea typeface="Pangolin"/>
              <a:cs typeface="Pangolin"/>
              <a:sym typeface="Pangolin"/>
            </a:endParaRPr>
          </a:p>
        </p:txBody>
      </p:sp>
      <p:sp>
        <p:nvSpPr>
          <p:cNvPr id="757" name="Google Shape;757;p24"/>
          <p:cNvSpPr/>
          <p:nvPr/>
        </p:nvSpPr>
        <p:spPr>
          <a:xfrm>
            <a:off x="1078255" y="1418906"/>
            <a:ext cx="9746673" cy="4979115"/>
          </a:xfrm>
          <a:prstGeom prst="roundRect">
            <a:avLst>
              <a:gd name="adj" fmla="val 16667"/>
            </a:avLst>
          </a:prstGeom>
          <a:solidFill>
            <a:srgbClr val="F2F2F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58" name="Google Shape;758;p24"/>
          <p:cNvSpPr txBox="1"/>
          <p:nvPr/>
        </p:nvSpPr>
        <p:spPr>
          <a:xfrm>
            <a:off x="1194157" y="1825015"/>
            <a:ext cx="433323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2400"/>
              <a:buFont typeface="Pangolin"/>
              <a:buNone/>
            </a:pPr>
            <a:r>
              <a:rPr lang="en-US" sz="2400" b="1" i="0" u="none" strike="noStrike" cap="none">
                <a:solidFill>
                  <a:srgbClr val="00B050"/>
                </a:solidFill>
                <a:latin typeface="Pangolin"/>
                <a:ea typeface="Pangolin"/>
                <a:cs typeface="Pangolin"/>
                <a:sym typeface="Pangolin"/>
              </a:rPr>
              <a:t>Cùng vẽ ý tưởng của nhóm</a:t>
            </a:r>
            <a:endParaRPr sz="2400" b="1" i="0" u="none" strike="noStrike" cap="none">
              <a:solidFill>
                <a:srgbClr val="00B050"/>
              </a:solidFill>
              <a:latin typeface="Pangolin"/>
              <a:ea typeface="Pangolin"/>
              <a:cs typeface="Pangolin"/>
              <a:sym typeface="Pangolin"/>
            </a:endParaRPr>
          </a:p>
        </p:txBody>
      </p:sp>
      <p:sp>
        <p:nvSpPr>
          <p:cNvPr id="759" name="Google Shape;759;p24"/>
          <p:cNvSpPr/>
          <p:nvPr/>
        </p:nvSpPr>
        <p:spPr>
          <a:xfrm>
            <a:off x="5527394" y="1619867"/>
            <a:ext cx="5155266" cy="3939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002060"/>
                </a:solidFill>
                <a:latin typeface="Roboto"/>
                <a:ea typeface="Roboto"/>
                <a:cs typeface="Roboto"/>
                <a:sym typeface="Roboto"/>
              </a:rPr>
              <a:t>1. Sản phẩm có mấy cột, mấy ô?</a:t>
            </a:r>
            <a:endParaRPr/>
          </a:p>
          <a:p>
            <a:pPr marL="0" marR="0" lvl="0" indent="0" algn="l" rtl="0">
              <a:spcBef>
                <a:spcPts val="1600"/>
              </a:spcBef>
              <a:spcAft>
                <a:spcPts val="0"/>
              </a:spcAft>
              <a:buNone/>
            </a:pPr>
            <a:r>
              <a:rPr lang="en-US" sz="1800" b="1" i="0" u="none" strike="noStrike" cap="none">
                <a:solidFill>
                  <a:srgbClr val="002060"/>
                </a:solidFill>
                <a:latin typeface="Roboto"/>
                <a:ea typeface="Roboto"/>
                <a:cs typeface="Roboto"/>
                <a:sym typeface="Roboto"/>
              </a:rPr>
              <a:t>……………………………………………………………………………</a:t>
            </a:r>
            <a:endParaRPr sz="1800" b="1" i="0" u="none" strike="noStrike" cap="none">
              <a:solidFill>
                <a:srgbClr val="002060"/>
              </a:solidFill>
              <a:latin typeface="Roboto"/>
              <a:ea typeface="Roboto"/>
              <a:cs typeface="Roboto"/>
              <a:sym typeface="Roboto"/>
            </a:endParaRPr>
          </a:p>
          <a:p>
            <a:pPr marL="0" marR="0" lvl="0" indent="0" algn="l" rtl="0">
              <a:spcBef>
                <a:spcPts val="1600"/>
              </a:spcBef>
              <a:spcAft>
                <a:spcPts val="0"/>
              </a:spcAft>
              <a:buNone/>
            </a:pPr>
            <a:r>
              <a:rPr lang="en-US" sz="2000" b="1" i="0" u="none" strike="noStrike" cap="none">
                <a:solidFill>
                  <a:srgbClr val="002060"/>
                </a:solidFill>
                <a:latin typeface="Roboto"/>
                <a:ea typeface="Roboto"/>
                <a:cs typeface="Roboto"/>
                <a:sym typeface="Roboto"/>
              </a:rPr>
              <a:t>2. Sản phẩm có thể biểu diễn phép tính gì? </a:t>
            </a:r>
            <a:r>
              <a:rPr lang="en-US" sz="1800" b="1" i="0" u="none" strike="noStrike" cap="none">
                <a:solidFill>
                  <a:srgbClr val="002060"/>
                </a:solidFill>
                <a:latin typeface="Roboto"/>
                <a:ea typeface="Roboto"/>
                <a:cs typeface="Roboto"/>
                <a:sym typeface="Roboto"/>
              </a:rPr>
              <a:t>……………………………………………………………………………</a:t>
            </a:r>
            <a:endParaRPr sz="1800" b="1" i="0" u="none" strike="noStrike" cap="none">
              <a:solidFill>
                <a:srgbClr val="002060"/>
              </a:solidFill>
              <a:latin typeface="Roboto"/>
              <a:ea typeface="Roboto"/>
              <a:cs typeface="Roboto"/>
              <a:sym typeface="Roboto"/>
            </a:endParaRPr>
          </a:p>
          <a:p>
            <a:pPr marL="0" marR="0" lvl="0" indent="0" algn="l" rtl="0">
              <a:lnSpc>
                <a:spcPct val="100000"/>
              </a:lnSpc>
              <a:spcBef>
                <a:spcPts val="1600"/>
              </a:spcBef>
              <a:spcAft>
                <a:spcPts val="0"/>
              </a:spcAft>
              <a:buClr>
                <a:srgbClr val="002060"/>
              </a:buClr>
              <a:buSzPts val="1800"/>
              <a:buFont typeface="Roboto"/>
              <a:buNone/>
            </a:pPr>
            <a:r>
              <a:rPr lang="en-US" sz="1800" b="1" i="0" u="none" strike="noStrike" cap="none">
                <a:solidFill>
                  <a:srgbClr val="002060"/>
                </a:solidFill>
                <a:latin typeface="Roboto"/>
                <a:ea typeface="Roboto"/>
                <a:cs typeface="Roboto"/>
                <a:sym typeface="Roboto"/>
              </a:rPr>
              <a:t>……………………………………………………………………………</a:t>
            </a:r>
            <a:endParaRPr sz="1800" b="1" i="0" u="none" strike="noStrike" cap="none">
              <a:solidFill>
                <a:srgbClr val="002060"/>
              </a:solidFill>
              <a:latin typeface="Roboto"/>
              <a:ea typeface="Roboto"/>
              <a:cs typeface="Roboto"/>
              <a:sym typeface="Roboto"/>
            </a:endParaRPr>
          </a:p>
          <a:p>
            <a:pPr marL="0" marR="0" lvl="0" indent="0" algn="l" rtl="0">
              <a:spcBef>
                <a:spcPts val="1600"/>
              </a:spcBef>
              <a:spcAft>
                <a:spcPts val="0"/>
              </a:spcAft>
              <a:buNone/>
            </a:pPr>
            <a:r>
              <a:rPr lang="en-US" sz="2000" b="1" i="0" u="none" strike="noStrike" cap="none">
                <a:solidFill>
                  <a:srgbClr val="002060"/>
                </a:solidFill>
                <a:latin typeface="Roboto"/>
                <a:ea typeface="Roboto"/>
                <a:cs typeface="Roboto"/>
                <a:sym typeface="Roboto"/>
              </a:rPr>
              <a:t>3. Em làm thế nào để có thể sử dụng mô hình tính dọc nhiều lần?</a:t>
            </a:r>
            <a:endParaRPr/>
          </a:p>
          <a:p>
            <a:pPr marL="0" marR="0" lvl="0" indent="0" algn="l" rtl="0">
              <a:lnSpc>
                <a:spcPct val="100000"/>
              </a:lnSpc>
              <a:spcBef>
                <a:spcPts val="1600"/>
              </a:spcBef>
              <a:spcAft>
                <a:spcPts val="0"/>
              </a:spcAft>
              <a:buClr>
                <a:srgbClr val="002060"/>
              </a:buClr>
              <a:buSzPts val="1800"/>
              <a:buFont typeface="Roboto"/>
              <a:buNone/>
            </a:pPr>
            <a:r>
              <a:rPr lang="en-US" sz="1800" b="1" i="0" u="none" strike="noStrike" cap="none">
                <a:solidFill>
                  <a:srgbClr val="002060"/>
                </a:solidFill>
                <a:latin typeface="Roboto"/>
                <a:ea typeface="Roboto"/>
                <a:cs typeface="Roboto"/>
                <a:sym typeface="Roboto"/>
              </a:rPr>
              <a:t>……………………………………………………………………………</a:t>
            </a:r>
            <a:endParaRPr sz="1800" b="1" i="0" u="none" strike="noStrike" cap="none">
              <a:solidFill>
                <a:srgbClr val="002060"/>
              </a:solidFill>
              <a:latin typeface="Roboto"/>
              <a:ea typeface="Roboto"/>
              <a:cs typeface="Roboto"/>
              <a:sym typeface="Roboto"/>
            </a:endParaRPr>
          </a:p>
          <a:p>
            <a:pPr marL="0" marR="0" lvl="0" indent="0" algn="l" rtl="0">
              <a:lnSpc>
                <a:spcPct val="100000"/>
              </a:lnSpc>
              <a:spcBef>
                <a:spcPts val="1600"/>
              </a:spcBef>
              <a:spcAft>
                <a:spcPts val="0"/>
              </a:spcAft>
              <a:buClr>
                <a:srgbClr val="002060"/>
              </a:buClr>
              <a:buSzPts val="1800"/>
              <a:buFont typeface="Roboto"/>
              <a:buNone/>
            </a:pPr>
            <a:r>
              <a:rPr lang="en-US" sz="1800" b="1" i="0" u="none" strike="noStrike" cap="none">
                <a:solidFill>
                  <a:srgbClr val="002060"/>
                </a:solidFill>
                <a:latin typeface="Roboto"/>
                <a:ea typeface="Roboto"/>
                <a:cs typeface="Roboto"/>
                <a:sym typeface="Roboto"/>
              </a:rPr>
              <a:t>……………………………………………………………………………</a:t>
            </a:r>
            <a:endParaRPr sz="1800" b="1" i="0" u="none" strike="noStrike" cap="none">
              <a:solidFill>
                <a:srgbClr val="002060"/>
              </a:solidFill>
              <a:latin typeface="Roboto"/>
              <a:ea typeface="Roboto"/>
              <a:cs typeface="Roboto"/>
              <a:sym typeface="Roboto"/>
            </a:endParaRPr>
          </a:p>
        </p:txBody>
      </p:sp>
      <p:sp>
        <p:nvSpPr>
          <p:cNvPr id="760" name="Google Shape;760;p24"/>
          <p:cNvSpPr txBox="1"/>
          <p:nvPr/>
        </p:nvSpPr>
        <p:spPr>
          <a:xfrm>
            <a:off x="5744775" y="2064277"/>
            <a:ext cx="4231758" cy="30777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FF0000"/>
              </a:buClr>
              <a:buSzPts val="2000"/>
              <a:buFont typeface="Roboto"/>
              <a:buNone/>
            </a:pPr>
            <a:r>
              <a:rPr lang="en-US" sz="2000" b="0" i="0" u="none" strike="noStrike" cap="none">
                <a:solidFill>
                  <a:srgbClr val="FF0000"/>
                </a:solidFill>
                <a:latin typeface="Roboto"/>
                <a:ea typeface="Roboto"/>
                <a:cs typeface="Roboto"/>
                <a:sym typeface="Roboto"/>
              </a:rPr>
              <a:t>Sản phẩm có 2 cột, 6 ô</a:t>
            </a:r>
            <a:endParaRPr sz="2000" b="0" i="0" u="none" strike="noStrike" cap="none">
              <a:solidFill>
                <a:srgbClr val="FF0000"/>
              </a:solidFill>
              <a:latin typeface="Roboto"/>
              <a:ea typeface="Roboto"/>
              <a:cs typeface="Roboto"/>
              <a:sym typeface="Roboto"/>
            </a:endParaRPr>
          </a:p>
        </p:txBody>
      </p:sp>
      <p:sp>
        <p:nvSpPr>
          <p:cNvPr id="761" name="Google Shape;761;p24"/>
          <p:cNvSpPr txBox="1"/>
          <p:nvPr/>
        </p:nvSpPr>
        <p:spPr>
          <a:xfrm>
            <a:off x="5660101" y="2787408"/>
            <a:ext cx="4813246" cy="923330"/>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FF0000"/>
              </a:buClr>
              <a:buSzPts val="2000"/>
              <a:buFont typeface="Roboto"/>
              <a:buNone/>
            </a:pPr>
            <a:r>
              <a:rPr lang="en-US" sz="2000" b="0" i="0" u="none" strike="noStrike" cap="none">
                <a:solidFill>
                  <a:srgbClr val="FF0000"/>
                </a:solidFill>
                <a:latin typeface="Roboto"/>
                <a:ea typeface="Roboto"/>
                <a:cs typeface="Roboto"/>
                <a:sym typeface="Roboto"/>
              </a:rPr>
              <a:t>Sản phẩm có thể biểu diễn phép cộng, phép trừ</a:t>
            </a:r>
            <a:endParaRPr sz="2000" b="0" i="0" u="none" strike="noStrike" cap="none">
              <a:solidFill>
                <a:srgbClr val="FF0000"/>
              </a:solidFill>
              <a:latin typeface="Roboto"/>
              <a:ea typeface="Roboto"/>
              <a:cs typeface="Roboto"/>
              <a:sym typeface="Roboto"/>
            </a:endParaRPr>
          </a:p>
        </p:txBody>
      </p:sp>
      <p:sp>
        <p:nvSpPr>
          <p:cNvPr id="762" name="Google Shape;762;p24"/>
          <p:cNvSpPr txBox="1"/>
          <p:nvPr/>
        </p:nvSpPr>
        <p:spPr>
          <a:xfrm>
            <a:off x="5527394" y="4612113"/>
            <a:ext cx="5224539" cy="30777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FF0000"/>
              </a:buClr>
              <a:buSzPts val="2000"/>
              <a:buFont typeface="Roboto"/>
              <a:buNone/>
            </a:pPr>
            <a:r>
              <a:rPr lang="en-US" sz="2000" b="0" i="0" u="none" strike="noStrike" cap="none">
                <a:solidFill>
                  <a:srgbClr val="FF0000"/>
                </a:solidFill>
                <a:latin typeface="Roboto"/>
                <a:ea typeface="Roboto"/>
                <a:cs typeface="Roboto"/>
                <a:sym typeface="Roboto"/>
              </a:rPr>
              <a:t>Sử dụng những ô số rời để gắn/dán lên ô của</a:t>
            </a:r>
            <a:endParaRPr sz="2000" b="0" i="0" u="none" strike="noStrike" cap="none">
              <a:solidFill>
                <a:srgbClr val="FF0000"/>
              </a:solidFill>
              <a:latin typeface="Roboto"/>
              <a:ea typeface="Roboto"/>
              <a:cs typeface="Roboto"/>
              <a:sym typeface="Roboto"/>
            </a:endParaRPr>
          </a:p>
        </p:txBody>
      </p:sp>
      <p:pic>
        <p:nvPicPr>
          <p:cNvPr id="763" name="Google Shape;763;p24"/>
          <p:cNvPicPr preferRelativeResize="0"/>
          <p:nvPr/>
        </p:nvPicPr>
        <p:blipFill rotWithShape="1">
          <a:blip r:embed="rId3">
            <a:alphaModFix/>
          </a:blip>
          <a:srcRect l="14155" t="5961" r="14799" b="11687"/>
          <a:stretch/>
        </p:blipFill>
        <p:spPr>
          <a:xfrm>
            <a:off x="2216075" y="2599917"/>
            <a:ext cx="2306206" cy="3290103"/>
          </a:xfrm>
          <a:prstGeom prst="rect">
            <a:avLst/>
          </a:prstGeom>
          <a:noFill/>
          <a:ln>
            <a:noFill/>
          </a:ln>
        </p:spPr>
      </p:pic>
      <p:sp>
        <p:nvSpPr>
          <p:cNvPr id="764" name="Google Shape;764;p24"/>
          <p:cNvSpPr txBox="1"/>
          <p:nvPr/>
        </p:nvSpPr>
        <p:spPr>
          <a:xfrm>
            <a:off x="5536821" y="5079239"/>
            <a:ext cx="5224539" cy="30777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FF0000"/>
              </a:buClr>
              <a:buSzPts val="2000"/>
              <a:buFont typeface="Roboto"/>
              <a:buNone/>
            </a:pPr>
            <a:r>
              <a:rPr lang="en-US" sz="2000" b="0" i="0" u="none" strike="noStrike" cap="none">
                <a:solidFill>
                  <a:srgbClr val="FF0000"/>
                </a:solidFill>
                <a:latin typeface="Roboto"/>
                <a:ea typeface="Roboto"/>
                <a:cs typeface="Roboto"/>
                <a:sym typeface="Roboto"/>
              </a:rPr>
              <a:t>dụng cụ, hoặc sử dụng bìa ni-lông và bút dạ.</a:t>
            </a:r>
            <a:endParaRPr sz="2000" b="0" i="0" u="none" strike="noStrike" cap="none">
              <a:solidFill>
                <a:srgbClr val="FF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60"/>
                                        </p:tgtEl>
                                        <p:attrNameLst>
                                          <p:attrName>style.visibility</p:attrName>
                                        </p:attrNameLst>
                                      </p:cBhvr>
                                      <p:to>
                                        <p:strVal val="visible"/>
                                      </p:to>
                                    </p:set>
                                    <p:anim calcmode="lin" valueType="num">
                                      <p:cBhvr additive="base">
                                        <p:cTn id="7" dur="500"/>
                                        <p:tgtEl>
                                          <p:spTgt spid="760"/>
                                        </p:tgtEl>
                                        <p:attrNameLst>
                                          <p:attrName>ppt_w</p:attrName>
                                        </p:attrNameLst>
                                      </p:cBhvr>
                                      <p:tavLst>
                                        <p:tav tm="0">
                                          <p:val>
                                            <p:strVal val="0"/>
                                          </p:val>
                                        </p:tav>
                                        <p:tav tm="100000">
                                          <p:val>
                                            <p:strVal val="#ppt_w"/>
                                          </p:val>
                                        </p:tav>
                                      </p:tavLst>
                                    </p:anim>
                                    <p:anim calcmode="lin" valueType="num">
                                      <p:cBhvr additive="base">
                                        <p:cTn id="8" dur="500"/>
                                        <p:tgtEl>
                                          <p:spTgt spid="76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61"/>
                                        </p:tgtEl>
                                        <p:attrNameLst>
                                          <p:attrName>style.visibility</p:attrName>
                                        </p:attrNameLst>
                                      </p:cBhvr>
                                      <p:to>
                                        <p:strVal val="visible"/>
                                      </p:to>
                                    </p:set>
                                    <p:anim calcmode="lin" valueType="num">
                                      <p:cBhvr additive="base">
                                        <p:cTn id="13" dur="500"/>
                                        <p:tgtEl>
                                          <p:spTgt spid="761"/>
                                        </p:tgtEl>
                                        <p:attrNameLst>
                                          <p:attrName>ppt_w</p:attrName>
                                        </p:attrNameLst>
                                      </p:cBhvr>
                                      <p:tavLst>
                                        <p:tav tm="0">
                                          <p:val>
                                            <p:strVal val="0"/>
                                          </p:val>
                                        </p:tav>
                                        <p:tav tm="100000">
                                          <p:val>
                                            <p:strVal val="#ppt_w"/>
                                          </p:val>
                                        </p:tav>
                                      </p:tavLst>
                                    </p:anim>
                                    <p:anim calcmode="lin" valueType="num">
                                      <p:cBhvr additive="base">
                                        <p:cTn id="14" dur="500"/>
                                        <p:tgtEl>
                                          <p:spTgt spid="76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62"/>
                                        </p:tgtEl>
                                        <p:attrNameLst>
                                          <p:attrName>style.visibility</p:attrName>
                                        </p:attrNameLst>
                                      </p:cBhvr>
                                      <p:to>
                                        <p:strVal val="visible"/>
                                      </p:to>
                                    </p:set>
                                    <p:anim calcmode="lin" valueType="num">
                                      <p:cBhvr additive="base">
                                        <p:cTn id="19" dur="500"/>
                                        <p:tgtEl>
                                          <p:spTgt spid="762"/>
                                        </p:tgtEl>
                                        <p:attrNameLst>
                                          <p:attrName>ppt_w</p:attrName>
                                        </p:attrNameLst>
                                      </p:cBhvr>
                                      <p:tavLst>
                                        <p:tav tm="0">
                                          <p:val>
                                            <p:strVal val="0"/>
                                          </p:val>
                                        </p:tav>
                                        <p:tav tm="100000">
                                          <p:val>
                                            <p:strVal val="#ppt_w"/>
                                          </p:val>
                                        </p:tav>
                                      </p:tavLst>
                                    </p:anim>
                                    <p:anim calcmode="lin" valueType="num">
                                      <p:cBhvr additive="base">
                                        <p:cTn id="20" dur="500"/>
                                        <p:tgtEl>
                                          <p:spTgt spid="76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64"/>
                                        </p:tgtEl>
                                        <p:attrNameLst>
                                          <p:attrName>style.visibility</p:attrName>
                                        </p:attrNameLst>
                                      </p:cBhvr>
                                      <p:to>
                                        <p:strVal val="visible"/>
                                      </p:to>
                                    </p:set>
                                    <p:anim calcmode="lin" valueType="num">
                                      <p:cBhvr additive="base">
                                        <p:cTn id="23" dur="500"/>
                                        <p:tgtEl>
                                          <p:spTgt spid="764"/>
                                        </p:tgtEl>
                                        <p:attrNameLst>
                                          <p:attrName>ppt_w</p:attrName>
                                        </p:attrNameLst>
                                      </p:cBhvr>
                                      <p:tavLst>
                                        <p:tav tm="0">
                                          <p:val>
                                            <p:strVal val="0"/>
                                          </p:val>
                                        </p:tav>
                                        <p:tav tm="100000">
                                          <p:val>
                                            <p:strVal val="#ppt_w"/>
                                          </p:val>
                                        </p:tav>
                                      </p:tavLst>
                                    </p:anim>
                                    <p:anim calcmode="lin" valueType="num">
                                      <p:cBhvr additive="base">
                                        <p:cTn id="24" dur="500"/>
                                        <p:tgtEl>
                                          <p:spTgt spid="76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25"/>
          <p:cNvSpPr txBox="1"/>
          <p:nvPr/>
        </p:nvSpPr>
        <p:spPr>
          <a:xfrm>
            <a:off x="3108791" y="726841"/>
            <a:ext cx="587038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MÔ HÌNH TÍNH DỌC</a:t>
            </a:r>
            <a:endParaRPr/>
          </a:p>
        </p:txBody>
      </p:sp>
      <p:sp>
        <p:nvSpPr>
          <p:cNvPr id="771" name="Google Shape;771;p25"/>
          <p:cNvSpPr txBox="1"/>
          <p:nvPr/>
        </p:nvSpPr>
        <p:spPr>
          <a:xfrm>
            <a:off x="4073953" y="1769626"/>
            <a:ext cx="4080344"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Lựa chọn dụng cụ và vật liệu</a:t>
            </a:r>
            <a:endParaRPr sz="2400" b="0" i="0" u="none" strike="noStrike" cap="none">
              <a:solidFill>
                <a:srgbClr val="002060"/>
              </a:solidFill>
              <a:latin typeface="Roboto"/>
              <a:ea typeface="Roboto"/>
              <a:cs typeface="Roboto"/>
              <a:sym typeface="Roboto"/>
            </a:endParaRPr>
          </a:p>
        </p:txBody>
      </p:sp>
      <p:sp>
        <p:nvSpPr>
          <p:cNvPr id="772" name="Google Shape;772;p25"/>
          <p:cNvSpPr txBox="1"/>
          <p:nvPr/>
        </p:nvSpPr>
        <p:spPr>
          <a:xfrm>
            <a:off x="2926819" y="2414115"/>
            <a:ext cx="6431280"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Giấy A4, bút dạ, thước kẻ, bìa ni-lông, bút màu</a:t>
            </a:r>
            <a:endParaRPr sz="2400" b="0" i="0" u="none" strike="noStrike" cap="none">
              <a:solidFill>
                <a:srgbClr val="002060"/>
              </a:solidFill>
              <a:latin typeface="Roboto"/>
              <a:ea typeface="Roboto"/>
              <a:cs typeface="Roboto"/>
              <a:sym typeface="Roboto"/>
            </a:endParaRPr>
          </a:p>
        </p:txBody>
      </p:sp>
      <p:pic>
        <p:nvPicPr>
          <p:cNvPr id="773" name="Google Shape;773;p25"/>
          <p:cNvPicPr preferRelativeResize="0"/>
          <p:nvPr/>
        </p:nvPicPr>
        <p:blipFill rotWithShape="1">
          <a:blip r:embed="rId3">
            <a:alphaModFix/>
          </a:blip>
          <a:srcRect/>
          <a:stretch/>
        </p:blipFill>
        <p:spPr>
          <a:xfrm rot="10800000">
            <a:off x="4789975" y="4418829"/>
            <a:ext cx="1827964" cy="301520"/>
          </a:xfrm>
          <a:prstGeom prst="rect">
            <a:avLst/>
          </a:prstGeom>
          <a:noFill/>
          <a:ln>
            <a:noFill/>
          </a:ln>
          <a:effectLst>
            <a:outerShdw blurRad="63500" sx="102000" sy="102000" algn="ctr" rotWithShape="0">
              <a:srgbClr val="000000">
                <a:alpha val="40000"/>
              </a:srgbClr>
            </a:outerShdw>
          </a:effectLst>
        </p:spPr>
      </p:pic>
      <p:pic>
        <p:nvPicPr>
          <p:cNvPr id="774" name="Google Shape;774;p25"/>
          <p:cNvPicPr preferRelativeResize="0"/>
          <p:nvPr/>
        </p:nvPicPr>
        <p:blipFill rotWithShape="1">
          <a:blip r:embed="rId4">
            <a:alphaModFix/>
          </a:blip>
          <a:srcRect/>
          <a:stretch/>
        </p:blipFill>
        <p:spPr>
          <a:xfrm>
            <a:off x="6735905" y="3119998"/>
            <a:ext cx="2280066" cy="2236219"/>
          </a:xfrm>
          <a:prstGeom prst="rect">
            <a:avLst/>
          </a:prstGeom>
          <a:noFill/>
          <a:ln>
            <a:noFill/>
          </a:ln>
          <a:effectLst>
            <a:outerShdw blurRad="63500" sx="102000" sy="102000" algn="ctr" rotWithShape="0">
              <a:srgbClr val="000000">
                <a:alpha val="40000"/>
              </a:srgbClr>
            </a:outerShdw>
          </a:effectLst>
        </p:spPr>
      </p:pic>
      <p:pic>
        <p:nvPicPr>
          <p:cNvPr id="775" name="Google Shape;775;p25"/>
          <p:cNvPicPr preferRelativeResize="0"/>
          <p:nvPr/>
        </p:nvPicPr>
        <p:blipFill rotWithShape="1">
          <a:blip r:embed="rId5">
            <a:alphaModFix/>
          </a:blip>
          <a:srcRect/>
          <a:stretch/>
        </p:blipFill>
        <p:spPr>
          <a:xfrm>
            <a:off x="2261683" y="3318532"/>
            <a:ext cx="1643786" cy="1394827"/>
          </a:xfrm>
          <a:prstGeom prst="rect">
            <a:avLst/>
          </a:prstGeom>
          <a:noFill/>
          <a:ln>
            <a:noFill/>
          </a:ln>
          <a:effectLst>
            <a:outerShdw blurRad="63500" sx="102000" sy="102000" algn="ctr" rotWithShape="0">
              <a:srgbClr val="000000">
                <a:alpha val="40000"/>
              </a:srgbClr>
            </a:outerShdw>
          </a:effectLst>
        </p:spPr>
      </p:pic>
      <p:pic>
        <p:nvPicPr>
          <p:cNvPr id="776" name="Google Shape;776;p25"/>
          <p:cNvPicPr preferRelativeResize="0"/>
          <p:nvPr/>
        </p:nvPicPr>
        <p:blipFill rotWithShape="1">
          <a:blip r:embed="rId6">
            <a:alphaModFix/>
          </a:blip>
          <a:srcRect l="4212" t="34279" r="4552" b="27219"/>
          <a:stretch/>
        </p:blipFill>
        <p:spPr>
          <a:xfrm>
            <a:off x="3920970" y="4872842"/>
            <a:ext cx="2321515" cy="555386"/>
          </a:xfrm>
          <a:prstGeom prst="rect">
            <a:avLst/>
          </a:prstGeom>
          <a:noFill/>
          <a:ln>
            <a:noFill/>
          </a:ln>
          <a:effectLst>
            <a:outerShdw blurRad="63500" sx="102000" sy="102000" algn="ctr" rotWithShape="0">
              <a:srgbClr val="000000">
                <a:alpha val="40000"/>
              </a:srgbClr>
            </a:outerShdw>
          </a:effectLst>
        </p:spPr>
      </p:pic>
      <p:pic>
        <p:nvPicPr>
          <p:cNvPr id="777" name="Google Shape;777;p25"/>
          <p:cNvPicPr preferRelativeResize="0"/>
          <p:nvPr/>
        </p:nvPicPr>
        <p:blipFill rotWithShape="1">
          <a:blip r:embed="rId7">
            <a:alphaModFix/>
          </a:blip>
          <a:srcRect/>
          <a:stretch/>
        </p:blipFill>
        <p:spPr>
          <a:xfrm rot="-5841975">
            <a:off x="5327073" y="3256705"/>
            <a:ext cx="1054699" cy="646232"/>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70"/>
                                        </p:tgtEl>
                                        <p:attrNameLst>
                                          <p:attrName>style.visibility</p:attrName>
                                        </p:attrNameLst>
                                      </p:cBhvr>
                                      <p:to>
                                        <p:strVal val="visible"/>
                                      </p:to>
                                    </p:set>
                                    <p:animEffect transition="in" filter="fade">
                                      <p:cBhvr>
                                        <p:cTn id="7" dur="500"/>
                                        <p:tgtEl>
                                          <p:spTgt spid="770"/>
                                        </p:tgtEl>
                                      </p:cBhvr>
                                    </p:animEffect>
                                  </p:childTnLst>
                                </p:cTn>
                              </p:par>
                              <p:par>
                                <p:cTn id="8" presetID="23" presetClass="entr" presetSubtype="16" fill="hold" nodeType="withEffect">
                                  <p:stCondLst>
                                    <p:cond delay="0"/>
                                  </p:stCondLst>
                                  <p:childTnLst>
                                    <p:set>
                                      <p:cBhvr>
                                        <p:cTn id="9" dur="1" fill="hold">
                                          <p:stCondLst>
                                            <p:cond delay="0"/>
                                          </p:stCondLst>
                                        </p:cTn>
                                        <p:tgtEl>
                                          <p:spTgt spid="771"/>
                                        </p:tgtEl>
                                        <p:attrNameLst>
                                          <p:attrName>style.visibility</p:attrName>
                                        </p:attrNameLst>
                                      </p:cBhvr>
                                      <p:to>
                                        <p:strVal val="visible"/>
                                      </p:to>
                                    </p:set>
                                    <p:anim calcmode="lin" valueType="num">
                                      <p:cBhvr additive="base">
                                        <p:cTn id="10" dur="500"/>
                                        <p:tgtEl>
                                          <p:spTgt spid="771"/>
                                        </p:tgtEl>
                                        <p:attrNameLst>
                                          <p:attrName>ppt_w</p:attrName>
                                        </p:attrNameLst>
                                      </p:cBhvr>
                                      <p:tavLst>
                                        <p:tav tm="0">
                                          <p:val>
                                            <p:strVal val="0"/>
                                          </p:val>
                                        </p:tav>
                                        <p:tav tm="100000">
                                          <p:val>
                                            <p:strVal val="#ppt_w"/>
                                          </p:val>
                                        </p:tav>
                                      </p:tavLst>
                                    </p:anim>
                                    <p:anim calcmode="lin" valueType="num">
                                      <p:cBhvr additive="base">
                                        <p:cTn id="11" dur="500"/>
                                        <p:tgtEl>
                                          <p:spTgt spid="771"/>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772"/>
                                        </p:tgtEl>
                                        <p:attrNameLst>
                                          <p:attrName>style.visibility</p:attrName>
                                        </p:attrNameLst>
                                      </p:cBhvr>
                                      <p:to>
                                        <p:strVal val="visible"/>
                                      </p:to>
                                    </p:set>
                                    <p:anim calcmode="lin" valueType="num">
                                      <p:cBhvr additive="base">
                                        <p:cTn id="14" dur="500"/>
                                        <p:tgtEl>
                                          <p:spTgt spid="772"/>
                                        </p:tgtEl>
                                        <p:attrNameLst>
                                          <p:attrName>ppt_w</p:attrName>
                                        </p:attrNameLst>
                                      </p:cBhvr>
                                      <p:tavLst>
                                        <p:tav tm="0">
                                          <p:val>
                                            <p:strVal val="0"/>
                                          </p:val>
                                        </p:tav>
                                        <p:tav tm="100000">
                                          <p:val>
                                            <p:strVal val="#ppt_w"/>
                                          </p:val>
                                        </p:tav>
                                      </p:tavLst>
                                    </p:anim>
                                    <p:anim calcmode="lin" valueType="num">
                                      <p:cBhvr additive="base">
                                        <p:cTn id="15" dur="500"/>
                                        <p:tgtEl>
                                          <p:spTgt spid="772"/>
                                        </p:tgtEl>
                                        <p:attrNameLst>
                                          <p:attrName>ppt_h</p:attrName>
                                        </p:attrNameLst>
                                      </p:cBhvr>
                                      <p:tavLst>
                                        <p:tav tm="0">
                                          <p:val>
                                            <p:strVal val="0"/>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774"/>
                                        </p:tgtEl>
                                        <p:attrNameLst>
                                          <p:attrName>style.visibility</p:attrName>
                                        </p:attrNameLst>
                                      </p:cBhvr>
                                      <p:to>
                                        <p:strVal val="visible"/>
                                      </p:to>
                                    </p:set>
                                    <p:animEffect transition="in" filter="fade">
                                      <p:cBhvr>
                                        <p:cTn id="18" dur="2000"/>
                                        <p:tgtEl>
                                          <p:spTgt spid="774"/>
                                        </p:tgtEl>
                                      </p:cBhvr>
                                    </p:animEffect>
                                  </p:childTnLst>
                                </p:cTn>
                              </p:par>
                              <p:par>
                                <p:cTn id="19" presetID="10" presetClass="entr" presetSubtype="0" fill="hold" nodeType="withEffect">
                                  <p:stCondLst>
                                    <p:cond delay="0"/>
                                  </p:stCondLst>
                                  <p:childTnLst>
                                    <p:set>
                                      <p:cBhvr>
                                        <p:cTn id="20" dur="1" fill="hold">
                                          <p:stCondLst>
                                            <p:cond delay="0"/>
                                          </p:stCondLst>
                                        </p:cTn>
                                        <p:tgtEl>
                                          <p:spTgt spid="777"/>
                                        </p:tgtEl>
                                        <p:attrNameLst>
                                          <p:attrName>style.visibility</p:attrName>
                                        </p:attrNameLst>
                                      </p:cBhvr>
                                      <p:to>
                                        <p:strVal val="visible"/>
                                      </p:to>
                                    </p:set>
                                    <p:animEffect transition="in" filter="fade">
                                      <p:cBhvr>
                                        <p:cTn id="21" dur="2000"/>
                                        <p:tgtEl>
                                          <p:spTgt spid="777"/>
                                        </p:tgtEl>
                                      </p:cBhvr>
                                    </p:animEffect>
                                  </p:childTnLst>
                                </p:cTn>
                              </p:par>
                              <p:par>
                                <p:cTn id="22" presetID="10" presetClass="entr" presetSubtype="0" fill="hold" nodeType="withEffect">
                                  <p:stCondLst>
                                    <p:cond delay="0"/>
                                  </p:stCondLst>
                                  <p:childTnLst>
                                    <p:set>
                                      <p:cBhvr>
                                        <p:cTn id="23" dur="1" fill="hold">
                                          <p:stCondLst>
                                            <p:cond delay="0"/>
                                          </p:stCondLst>
                                        </p:cTn>
                                        <p:tgtEl>
                                          <p:spTgt spid="773"/>
                                        </p:tgtEl>
                                        <p:attrNameLst>
                                          <p:attrName>style.visibility</p:attrName>
                                        </p:attrNameLst>
                                      </p:cBhvr>
                                      <p:to>
                                        <p:strVal val="visible"/>
                                      </p:to>
                                    </p:set>
                                    <p:animEffect transition="in" filter="fade">
                                      <p:cBhvr>
                                        <p:cTn id="24" dur="2000"/>
                                        <p:tgtEl>
                                          <p:spTgt spid="773"/>
                                        </p:tgtEl>
                                      </p:cBhvr>
                                    </p:animEffect>
                                  </p:childTnLst>
                                </p:cTn>
                              </p:par>
                              <p:par>
                                <p:cTn id="25" presetID="10" presetClass="entr" presetSubtype="0" fill="hold" nodeType="withEffect">
                                  <p:stCondLst>
                                    <p:cond delay="0"/>
                                  </p:stCondLst>
                                  <p:childTnLst>
                                    <p:set>
                                      <p:cBhvr>
                                        <p:cTn id="26" dur="1" fill="hold">
                                          <p:stCondLst>
                                            <p:cond delay="0"/>
                                          </p:stCondLst>
                                        </p:cTn>
                                        <p:tgtEl>
                                          <p:spTgt spid="776"/>
                                        </p:tgtEl>
                                        <p:attrNameLst>
                                          <p:attrName>style.visibility</p:attrName>
                                        </p:attrNameLst>
                                      </p:cBhvr>
                                      <p:to>
                                        <p:strVal val="visible"/>
                                      </p:to>
                                    </p:set>
                                    <p:animEffect transition="in" filter="fade">
                                      <p:cBhvr>
                                        <p:cTn id="27" dur="2000"/>
                                        <p:tgtEl>
                                          <p:spTgt spid="776"/>
                                        </p:tgtEl>
                                      </p:cBhvr>
                                    </p:animEffect>
                                  </p:childTnLst>
                                </p:cTn>
                              </p:par>
                              <p:par>
                                <p:cTn id="28" presetID="10" presetClass="entr" presetSubtype="0" fill="hold" nodeType="withEffect">
                                  <p:stCondLst>
                                    <p:cond delay="0"/>
                                  </p:stCondLst>
                                  <p:childTnLst>
                                    <p:set>
                                      <p:cBhvr>
                                        <p:cTn id="29" dur="1" fill="hold">
                                          <p:stCondLst>
                                            <p:cond delay="0"/>
                                          </p:stCondLst>
                                        </p:cTn>
                                        <p:tgtEl>
                                          <p:spTgt spid="775"/>
                                        </p:tgtEl>
                                        <p:attrNameLst>
                                          <p:attrName>style.visibility</p:attrName>
                                        </p:attrNameLst>
                                      </p:cBhvr>
                                      <p:to>
                                        <p:strVal val="visible"/>
                                      </p:to>
                                    </p:set>
                                    <p:animEffect transition="in" filter="fade">
                                      <p:cBhvr>
                                        <p:cTn id="30" dur="2000"/>
                                        <p:tgtEl>
                                          <p:spTgt spid="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26"/>
          <p:cNvSpPr txBox="1"/>
          <p:nvPr/>
        </p:nvSpPr>
        <p:spPr>
          <a:xfrm>
            <a:off x="1404242" y="2172950"/>
            <a:ext cx="1011101"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 Gợi ý</a:t>
            </a:r>
            <a:endParaRPr sz="2400" b="1" i="0" u="none" strike="noStrike" cap="none">
              <a:solidFill>
                <a:srgbClr val="FF0000"/>
              </a:solidFill>
              <a:latin typeface="Roboto"/>
              <a:ea typeface="Roboto"/>
              <a:cs typeface="Roboto"/>
              <a:sym typeface="Roboto"/>
            </a:endParaRPr>
          </a:p>
        </p:txBody>
      </p:sp>
      <p:sp>
        <p:nvSpPr>
          <p:cNvPr id="784" name="Google Shape;784;p26"/>
          <p:cNvSpPr txBox="1"/>
          <p:nvPr/>
        </p:nvSpPr>
        <p:spPr>
          <a:xfrm>
            <a:off x="1789487" y="3311299"/>
            <a:ext cx="3045251" cy="110799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Vẽ hình ngôi nhà có 6 ô và một cái thang ghi các số từ 1 đến 9</a:t>
            </a:r>
            <a:endParaRPr/>
          </a:p>
        </p:txBody>
      </p:sp>
      <p:pic>
        <p:nvPicPr>
          <p:cNvPr id="785" name="Google Shape;785;p26"/>
          <p:cNvPicPr preferRelativeResize="0"/>
          <p:nvPr/>
        </p:nvPicPr>
        <p:blipFill rotWithShape="1">
          <a:blip r:embed="rId3">
            <a:alphaModFix/>
          </a:blip>
          <a:srcRect/>
          <a:stretch/>
        </p:blipFill>
        <p:spPr>
          <a:xfrm>
            <a:off x="5654885" y="1964602"/>
            <a:ext cx="3151003" cy="4443350"/>
          </a:xfrm>
          <a:prstGeom prst="rect">
            <a:avLst/>
          </a:prstGeom>
          <a:noFill/>
          <a:ln>
            <a:noFill/>
          </a:ln>
          <a:effectLst>
            <a:outerShdw blurRad="254000" algn="bl" rotWithShape="0">
              <a:srgbClr val="000000">
                <a:alpha val="42745"/>
              </a:srgbClr>
            </a:outerShdw>
          </a:effectLst>
        </p:spPr>
      </p:pic>
      <p:sp>
        <p:nvSpPr>
          <p:cNvPr id="786" name="Google Shape;786;p26"/>
          <p:cNvSpPr/>
          <p:nvPr/>
        </p:nvSpPr>
        <p:spPr>
          <a:xfrm>
            <a:off x="3312112" y="1964602"/>
            <a:ext cx="1182467" cy="1104729"/>
          </a:xfrm>
          <a:custGeom>
            <a:avLst/>
            <a:gdLst/>
            <a:ahLst/>
            <a:cxnLst/>
            <a:rect l="l" t="t" r="r" b="b"/>
            <a:pathLst>
              <a:path w="1001713" h="951463" extrusionOk="0">
                <a:moveTo>
                  <a:pt x="0" y="497019"/>
                </a:moveTo>
                <a:cubicBezTo>
                  <a:pt x="0" y="234513"/>
                  <a:pt x="323272" y="11077"/>
                  <a:pt x="490224" y="445"/>
                </a:cubicBezTo>
                <a:cubicBezTo>
                  <a:pt x="657176" y="-10187"/>
                  <a:pt x="1001713" y="170718"/>
                  <a:pt x="1001713" y="433224"/>
                </a:cubicBezTo>
                <a:cubicBezTo>
                  <a:pt x="1001713" y="695730"/>
                  <a:pt x="657176" y="940431"/>
                  <a:pt x="490224" y="951063"/>
                </a:cubicBezTo>
                <a:cubicBezTo>
                  <a:pt x="323272" y="961695"/>
                  <a:pt x="0" y="759525"/>
                  <a:pt x="0" y="497019"/>
                </a:cubicBezTo>
                <a:close/>
              </a:path>
            </a:pathLst>
          </a:cu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33C0B"/>
              </a:buClr>
              <a:buSzPts val="4000"/>
              <a:buFont typeface="Roboto Black"/>
              <a:buNone/>
            </a:pPr>
            <a:r>
              <a:rPr lang="en-US" sz="4000" b="0" i="0" u="none" strike="noStrike" cap="none">
                <a:solidFill>
                  <a:srgbClr val="833C0B"/>
                </a:solidFill>
                <a:latin typeface="Roboto Black"/>
                <a:ea typeface="Roboto Black"/>
                <a:cs typeface="Roboto Black"/>
                <a:sym typeface="Roboto Black"/>
              </a:rPr>
              <a:t>1</a:t>
            </a:r>
            <a:endParaRPr/>
          </a:p>
        </p:txBody>
      </p:sp>
      <p:sp>
        <p:nvSpPr>
          <p:cNvPr id="787" name="Google Shape;787;p26"/>
          <p:cNvSpPr txBox="1"/>
          <p:nvPr/>
        </p:nvSpPr>
        <p:spPr>
          <a:xfrm>
            <a:off x="2819786" y="500930"/>
            <a:ext cx="587038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MÔ HÌNH TÍNH DỌC</a:t>
            </a:r>
            <a:endParaRPr/>
          </a:p>
        </p:txBody>
      </p:sp>
      <p:sp>
        <p:nvSpPr>
          <p:cNvPr id="788" name="Google Shape;788;p26"/>
          <p:cNvSpPr txBox="1"/>
          <p:nvPr/>
        </p:nvSpPr>
        <p:spPr>
          <a:xfrm>
            <a:off x="2415343" y="1234444"/>
            <a:ext cx="9485838"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Làm mô hình tính dọc theo cách của em hoặc nhóm em</a:t>
            </a:r>
            <a:endParaRPr sz="2400" b="0" i="0" u="none" strike="noStrike" cap="none">
              <a:solidFill>
                <a:srgbClr val="00206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7"/>
                                        </p:tgtEl>
                                        <p:attrNameLst>
                                          <p:attrName>style.visibility</p:attrName>
                                        </p:attrNameLst>
                                      </p:cBhvr>
                                      <p:to>
                                        <p:strVal val="visible"/>
                                      </p:to>
                                    </p:set>
                                    <p:animEffect transition="in" filter="fade">
                                      <p:cBhvr>
                                        <p:cTn id="7" dur="500"/>
                                        <p:tgtEl>
                                          <p:spTgt spid="787"/>
                                        </p:tgtEl>
                                      </p:cBhvr>
                                    </p:animEffect>
                                  </p:childTnLst>
                                </p:cTn>
                              </p:par>
                              <p:par>
                                <p:cTn id="8" presetID="23" presetClass="entr" presetSubtype="16" fill="hold" nodeType="withEffect">
                                  <p:stCondLst>
                                    <p:cond delay="0"/>
                                  </p:stCondLst>
                                  <p:childTnLst>
                                    <p:set>
                                      <p:cBhvr>
                                        <p:cTn id="9" dur="1" fill="hold">
                                          <p:stCondLst>
                                            <p:cond delay="0"/>
                                          </p:stCondLst>
                                        </p:cTn>
                                        <p:tgtEl>
                                          <p:spTgt spid="788"/>
                                        </p:tgtEl>
                                        <p:attrNameLst>
                                          <p:attrName>style.visibility</p:attrName>
                                        </p:attrNameLst>
                                      </p:cBhvr>
                                      <p:to>
                                        <p:strVal val="visible"/>
                                      </p:to>
                                    </p:set>
                                    <p:anim calcmode="lin" valueType="num">
                                      <p:cBhvr additive="base">
                                        <p:cTn id="10" dur="500"/>
                                        <p:tgtEl>
                                          <p:spTgt spid="788"/>
                                        </p:tgtEl>
                                        <p:attrNameLst>
                                          <p:attrName>ppt_w</p:attrName>
                                        </p:attrNameLst>
                                      </p:cBhvr>
                                      <p:tavLst>
                                        <p:tav tm="0">
                                          <p:val>
                                            <p:strVal val="0"/>
                                          </p:val>
                                        </p:tav>
                                        <p:tav tm="100000">
                                          <p:val>
                                            <p:strVal val="#ppt_w"/>
                                          </p:val>
                                        </p:tav>
                                      </p:tavLst>
                                    </p:anim>
                                    <p:anim calcmode="lin" valueType="num">
                                      <p:cBhvr additive="base">
                                        <p:cTn id="11" dur="500"/>
                                        <p:tgtEl>
                                          <p:spTgt spid="788"/>
                                        </p:tgtEl>
                                        <p:attrNameLst>
                                          <p:attrName>ppt_h</p:attrName>
                                        </p:attrNameLst>
                                      </p:cBhvr>
                                      <p:tavLst>
                                        <p:tav tm="0">
                                          <p:val>
                                            <p:str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783"/>
                                        </p:tgtEl>
                                        <p:attrNameLst>
                                          <p:attrName>style.visibility</p:attrName>
                                        </p:attrNameLst>
                                      </p:cBhvr>
                                      <p:to>
                                        <p:strVal val="visible"/>
                                      </p:to>
                                    </p:set>
                                    <p:anim calcmode="lin" valueType="num">
                                      <p:cBhvr additive="base">
                                        <p:cTn id="16" dur="500"/>
                                        <p:tgtEl>
                                          <p:spTgt spid="783"/>
                                        </p:tgtEl>
                                        <p:attrNameLst>
                                          <p:attrName>ppt_w</p:attrName>
                                        </p:attrNameLst>
                                      </p:cBhvr>
                                      <p:tavLst>
                                        <p:tav tm="0">
                                          <p:val>
                                            <p:strVal val="0"/>
                                          </p:val>
                                        </p:tav>
                                        <p:tav tm="100000">
                                          <p:val>
                                            <p:strVal val="#ppt_w"/>
                                          </p:val>
                                        </p:tav>
                                      </p:tavLst>
                                    </p:anim>
                                    <p:anim calcmode="lin" valueType="num">
                                      <p:cBhvr additive="base">
                                        <p:cTn id="17" dur="500"/>
                                        <p:tgtEl>
                                          <p:spTgt spid="783"/>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784"/>
                                        </p:tgtEl>
                                        <p:attrNameLst>
                                          <p:attrName>style.visibility</p:attrName>
                                        </p:attrNameLst>
                                      </p:cBhvr>
                                      <p:to>
                                        <p:strVal val="visible"/>
                                      </p:to>
                                    </p:set>
                                    <p:anim calcmode="lin" valueType="num">
                                      <p:cBhvr additive="base">
                                        <p:cTn id="20" dur="500"/>
                                        <p:tgtEl>
                                          <p:spTgt spid="784"/>
                                        </p:tgtEl>
                                        <p:attrNameLst>
                                          <p:attrName>ppt_w</p:attrName>
                                        </p:attrNameLst>
                                      </p:cBhvr>
                                      <p:tavLst>
                                        <p:tav tm="0">
                                          <p:val>
                                            <p:strVal val="0"/>
                                          </p:val>
                                        </p:tav>
                                        <p:tav tm="100000">
                                          <p:val>
                                            <p:strVal val="#ppt_w"/>
                                          </p:val>
                                        </p:tav>
                                      </p:tavLst>
                                    </p:anim>
                                    <p:anim calcmode="lin" valueType="num">
                                      <p:cBhvr additive="base">
                                        <p:cTn id="21" dur="500"/>
                                        <p:tgtEl>
                                          <p:spTgt spid="784"/>
                                        </p:tgtEl>
                                        <p:attrNameLst>
                                          <p:attrName>ppt_h</p:attrName>
                                        </p:attrNameLst>
                                      </p:cBhvr>
                                      <p:tavLst>
                                        <p:tav tm="0">
                                          <p:val>
                                            <p:str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785"/>
                                        </p:tgtEl>
                                        <p:attrNameLst>
                                          <p:attrName>style.visibility</p:attrName>
                                        </p:attrNameLst>
                                      </p:cBhvr>
                                      <p:to>
                                        <p:strVal val="visible"/>
                                      </p:to>
                                    </p:set>
                                    <p:animEffect transition="in" filter="fade">
                                      <p:cBhvr>
                                        <p:cTn id="24" dur="1000"/>
                                        <p:tgtEl>
                                          <p:spTgt spid="785"/>
                                        </p:tgtEl>
                                      </p:cBhvr>
                                    </p:animEffect>
                                  </p:childTnLst>
                                </p:cTn>
                              </p:par>
                              <p:par>
                                <p:cTn id="25" presetID="10" presetClass="entr" presetSubtype="0" fill="hold" nodeType="withEffect">
                                  <p:stCondLst>
                                    <p:cond delay="0"/>
                                  </p:stCondLst>
                                  <p:childTnLst>
                                    <p:set>
                                      <p:cBhvr>
                                        <p:cTn id="26" dur="1" fill="hold">
                                          <p:stCondLst>
                                            <p:cond delay="0"/>
                                          </p:stCondLst>
                                        </p:cTn>
                                        <p:tgtEl>
                                          <p:spTgt spid="786"/>
                                        </p:tgtEl>
                                        <p:attrNameLst>
                                          <p:attrName>style.visibility</p:attrName>
                                        </p:attrNameLst>
                                      </p:cBhvr>
                                      <p:to>
                                        <p:strVal val="visible"/>
                                      </p:to>
                                    </p:set>
                                    <p:animEffect transition="in" filter="fade">
                                      <p:cBhvr>
                                        <p:cTn id="27" dur="500"/>
                                        <p:tgtEl>
                                          <p:spTgt spid="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27"/>
          <p:cNvSpPr txBox="1"/>
          <p:nvPr/>
        </p:nvSpPr>
        <p:spPr>
          <a:xfrm>
            <a:off x="3034844" y="3576918"/>
            <a:ext cx="1451096"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Trang trí</a:t>
            </a:r>
            <a:endParaRPr sz="2400" b="0" i="0" u="none" strike="noStrike" cap="none">
              <a:solidFill>
                <a:srgbClr val="002060"/>
              </a:solidFill>
              <a:latin typeface="Roboto"/>
              <a:ea typeface="Roboto"/>
              <a:cs typeface="Roboto"/>
              <a:sym typeface="Roboto"/>
            </a:endParaRPr>
          </a:p>
        </p:txBody>
      </p:sp>
      <p:pic>
        <p:nvPicPr>
          <p:cNvPr id="795" name="Google Shape;795;p27"/>
          <p:cNvPicPr preferRelativeResize="0"/>
          <p:nvPr/>
        </p:nvPicPr>
        <p:blipFill rotWithShape="1">
          <a:blip r:embed="rId3">
            <a:alphaModFix/>
          </a:blip>
          <a:srcRect l="511" t="2464" r="6335" b="3026"/>
          <a:stretch/>
        </p:blipFill>
        <p:spPr>
          <a:xfrm>
            <a:off x="5043501" y="1718441"/>
            <a:ext cx="3207077" cy="4288188"/>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796" name="Google Shape;796;p27"/>
          <p:cNvSpPr/>
          <p:nvPr/>
        </p:nvSpPr>
        <p:spPr>
          <a:xfrm>
            <a:off x="3034844" y="2010453"/>
            <a:ext cx="1182467" cy="1104729"/>
          </a:xfrm>
          <a:custGeom>
            <a:avLst/>
            <a:gdLst/>
            <a:ahLst/>
            <a:cxnLst/>
            <a:rect l="l" t="t" r="r" b="b"/>
            <a:pathLst>
              <a:path w="1001713" h="951463" extrusionOk="0">
                <a:moveTo>
                  <a:pt x="0" y="497019"/>
                </a:moveTo>
                <a:cubicBezTo>
                  <a:pt x="0" y="234513"/>
                  <a:pt x="323272" y="11077"/>
                  <a:pt x="490224" y="445"/>
                </a:cubicBezTo>
                <a:cubicBezTo>
                  <a:pt x="657176" y="-10187"/>
                  <a:pt x="1001713" y="170718"/>
                  <a:pt x="1001713" y="433224"/>
                </a:cubicBezTo>
                <a:cubicBezTo>
                  <a:pt x="1001713" y="695730"/>
                  <a:pt x="657176" y="940431"/>
                  <a:pt x="490224" y="951063"/>
                </a:cubicBezTo>
                <a:cubicBezTo>
                  <a:pt x="323272" y="961695"/>
                  <a:pt x="0" y="759525"/>
                  <a:pt x="0" y="497019"/>
                </a:cubicBezTo>
                <a:close/>
              </a:path>
            </a:pathLst>
          </a:cu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33C0B"/>
              </a:buClr>
              <a:buSzPts val="4000"/>
              <a:buFont typeface="Roboto Black"/>
              <a:buNone/>
            </a:pPr>
            <a:r>
              <a:rPr lang="en-US" sz="4000" b="0" i="0" u="none" strike="noStrike" cap="none">
                <a:solidFill>
                  <a:srgbClr val="833C0B"/>
                </a:solidFill>
                <a:latin typeface="Roboto Black"/>
                <a:ea typeface="Roboto Black"/>
                <a:cs typeface="Roboto Black"/>
                <a:sym typeface="Roboto Black"/>
              </a:rPr>
              <a:t>2</a:t>
            </a:r>
            <a:endParaRPr/>
          </a:p>
        </p:txBody>
      </p:sp>
      <p:sp>
        <p:nvSpPr>
          <p:cNvPr id="797" name="Google Shape;797;p27"/>
          <p:cNvSpPr txBox="1"/>
          <p:nvPr/>
        </p:nvSpPr>
        <p:spPr>
          <a:xfrm>
            <a:off x="2958184" y="507191"/>
            <a:ext cx="587038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MÔ HÌNH TÍNH DỌC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94"/>
                                        </p:tgtEl>
                                        <p:attrNameLst>
                                          <p:attrName>style.visibility</p:attrName>
                                        </p:attrNameLst>
                                      </p:cBhvr>
                                      <p:to>
                                        <p:strVal val="visible"/>
                                      </p:to>
                                    </p:set>
                                    <p:anim calcmode="lin" valueType="num">
                                      <p:cBhvr additive="base">
                                        <p:cTn id="7" dur="500"/>
                                        <p:tgtEl>
                                          <p:spTgt spid="794"/>
                                        </p:tgtEl>
                                        <p:attrNameLst>
                                          <p:attrName>ppt_w</p:attrName>
                                        </p:attrNameLst>
                                      </p:cBhvr>
                                      <p:tavLst>
                                        <p:tav tm="0">
                                          <p:val>
                                            <p:strVal val="0"/>
                                          </p:val>
                                        </p:tav>
                                        <p:tav tm="100000">
                                          <p:val>
                                            <p:strVal val="#ppt_w"/>
                                          </p:val>
                                        </p:tav>
                                      </p:tavLst>
                                    </p:anim>
                                    <p:anim calcmode="lin" valueType="num">
                                      <p:cBhvr additive="base">
                                        <p:cTn id="8" dur="500"/>
                                        <p:tgtEl>
                                          <p:spTgt spid="794"/>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797"/>
                                        </p:tgtEl>
                                        <p:attrNameLst>
                                          <p:attrName>style.visibility</p:attrName>
                                        </p:attrNameLst>
                                      </p:cBhvr>
                                      <p:to>
                                        <p:strVal val="visible"/>
                                      </p:to>
                                    </p:set>
                                    <p:animEffect transition="in" filter="fade">
                                      <p:cBhvr>
                                        <p:cTn id="11" dur="500"/>
                                        <p:tgtEl>
                                          <p:spTgt spid="797"/>
                                        </p:tgtEl>
                                      </p:cBhvr>
                                    </p:animEffect>
                                  </p:childTnLst>
                                </p:cTn>
                              </p:par>
                              <p:par>
                                <p:cTn id="12" presetID="10" presetClass="entr" presetSubtype="0" fill="hold" nodeType="withEffect">
                                  <p:stCondLst>
                                    <p:cond delay="0"/>
                                  </p:stCondLst>
                                  <p:childTnLst>
                                    <p:set>
                                      <p:cBhvr>
                                        <p:cTn id="13" dur="1" fill="hold">
                                          <p:stCondLst>
                                            <p:cond delay="0"/>
                                          </p:stCondLst>
                                        </p:cTn>
                                        <p:tgtEl>
                                          <p:spTgt spid="795"/>
                                        </p:tgtEl>
                                        <p:attrNameLst>
                                          <p:attrName>style.visibility</p:attrName>
                                        </p:attrNameLst>
                                      </p:cBhvr>
                                      <p:to>
                                        <p:strVal val="visible"/>
                                      </p:to>
                                    </p:set>
                                    <p:animEffect transition="in" filter="fade">
                                      <p:cBhvr>
                                        <p:cTn id="14" dur="500"/>
                                        <p:tgtEl>
                                          <p:spTgt spid="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
          <p:cNvSpPr txBox="1"/>
          <p:nvPr/>
        </p:nvSpPr>
        <p:spPr>
          <a:xfrm>
            <a:off x="4894059" y="955188"/>
            <a:ext cx="289079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nào lớn nhất?</a:t>
            </a:r>
            <a:endParaRPr/>
          </a:p>
        </p:txBody>
      </p:sp>
      <p:sp>
        <p:nvSpPr>
          <p:cNvPr id="258" name="Google Shape;258;p2"/>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259" name="Google Shape;259;p2"/>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260" name="Google Shape;260;p2"/>
          <p:cNvGrpSpPr/>
          <p:nvPr/>
        </p:nvGrpSpPr>
        <p:grpSpPr>
          <a:xfrm>
            <a:off x="329897" y="1576833"/>
            <a:ext cx="3480302" cy="2309866"/>
            <a:chOff x="911788" y="2731766"/>
            <a:chExt cx="3480302" cy="2309866"/>
          </a:xfrm>
        </p:grpSpPr>
        <p:pic>
          <p:nvPicPr>
            <p:cNvPr id="261" name="Google Shape;261;p2"/>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262" name="Google Shape;262;p2"/>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15</a:t>
              </a:r>
              <a:endParaRPr sz="6000" b="1" i="0" u="none" strike="noStrike" cap="none">
                <a:solidFill>
                  <a:schemeClr val="lt1"/>
                </a:solidFill>
                <a:latin typeface="Roboto Black"/>
                <a:ea typeface="Roboto Black"/>
                <a:cs typeface="Roboto Black"/>
                <a:sym typeface="Roboto Black"/>
              </a:endParaRPr>
            </a:p>
          </p:txBody>
        </p:sp>
      </p:grpSp>
      <p:grpSp>
        <p:nvGrpSpPr>
          <p:cNvPr id="263" name="Google Shape;263;p2"/>
          <p:cNvGrpSpPr/>
          <p:nvPr/>
        </p:nvGrpSpPr>
        <p:grpSpPr>
          <a:xfrm>
            <a:off x="3644319" y="4195362"/>
            <a:ext cx="3480302" cy="2309866"/>
            <a:chOff x="5007032" y="2886108"/>
            <a:chExt cx="3480302" cy="2309866"/>
          </a:xfrm>
        </p:grpSpPr>
        <p:pic>
          <p:nvPicPr>
            <p:cNvPr id="264" name="Google Shape;264;p2"/>
            <p:cNvPicPr preferRelativeResize="0"/>
            <p:nvPr/>
          </p:nvPicPr>
          <p:blipFill rotWithShape="1">
            <a:blip r:embed="rId4">
              <a:alphaModFix/>
            </a:blip>
            <a:srcRect/>
            <a:stretch/>
          </p:blipFill>
          <p:spPr>
            <a:xfrm>
              <a:off x="5007032" y="2886108"/>
              <a:ext cx="3480302" cy="2309866"/>
            </a:xfrm>
            <a:prstGeom prst="rect">
              <a:avLst/>
            </a:prstGeom>
            <a:noFill/>
            <a:ln>
              <a:noFill/>
            </a:ln>
          </p:spPr>
        </p:pic>
        <p:sp>
          <p:nvSpPr>
            <p:cNvPr id="265" name="Google Shape;265;p2"/>
            <p:cNvSpPr txBox="1"/>
            <p:nvPr/>
          </p:nvSpPr>
          <p:spPr>
            <a:xfrm>
              <a:off x="6197134" y="35332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69</a:t>
              </a:r>
              <a:endParaRPr sz="6000" b="1" i="0" u="none" strike="noStrike" cap="none">
                <a:solidFill>
                  <a:schemeClr val="lt1"/>
                </a:solidFill>
                <a:latin typeface="Roboto Black"/>
                <a:ea typeface="Roboto Black"/>
                <a:cs typeface="Roboto Black"/>
                <a:sym typeface="Roboto Black"/>
              </a:endParaRPr>
            </a:p>
          </p:txBody>
        </p:sp>
      </p:grpSp>
      <p:grpSp>
        <p:nvGrpSpPr>
          <p:cNvPr id="266" name="Google Shape;266;p2"/>
          <p:cNvGrpSpPr/>
          <p:nvPr/>
        </p:nvGrpSpPr>
        <p:grpSpPr>
          <a:xfrm>
            <a:off x="7784856" y="2820737"/>
            <a:ext cx="3480302" cy="2309866"/>
            <a:chOff x="7115940" y="2630878"/>
            <a:chExt cx="3480302" cy="2309866"/>
          </a:xfrm>
        </p:grpSpPr>
        <p:pic>
          <p:nvPicPr>
            <p:cNvPr id="267" name="Google Shape;267;p2"/>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268" name="Google Shape;268;p2"/>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34</a:t>
              </a:r>
              <a:endParaRPr sz="6000" b="1" i="0" u="none" strike="noStrike" cap="none">
                <a:solidFill>
                  <a:schemeClr val="lt1"/>
                </a:solidFill>
                <a:latin typeface="Roboto Black"/>
                <a:ea typeface="Roboto Black"/>
                <a:cs typeface="Roboto Black"/>
                <a:sym typeface="Roboto Black"/>
              </a:endParaRPr>
            </a:p>
          </p:txBody>
        </p:sp>
      </p:grpSp>
      <p:pic>
        <p:nvPicPr>
          <p:cNvPr id="269" name="Google Shape;269;p2" descr="Feuerwerk_137"/>
          <p:cNvPicPr preferRelativeResize="0"/>
          <p:nvPr/>
        </p:nvPicPr>
        <p:blipFill rotWithShape="1">
          <a:blip r:embed="rId5">
            <a:alphaModFix/>
          </a:blip>
          <a:srcRect/>
          <a:stretch/>
        </p:blipFill>
        <p:spPr>
          <a:xfrm>
            <a:off x="4666349" y="1533489"/>
            <a:ext cx="2458272" cy="2704101"/>
          </a:xfrm>
          <a:prstGeom prst="rect">
            <a:avLst/>
          </a:prstGeom>
          <a:noFill/>
          <a:ln>
            <a:noFill/>
          </a:ln>
        </p:spPr>
      </p:pic>
      <p:sp>
        <p:nvSpPr>
          <p:cNvPr id="270" name="Google Shape;270;p2"/>
          <p:cNvSpPr/>
          <p:nvPr/>
        </p:nvSpPr>
        <p:spPr>
          <a:xfrm>
            <a:off x="1704068" y="2171731"/>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1" name="Google Shape;271;p2"/>
          <p:cNvSpPr/>
          <p:nvPr/>
        </p:nvSpPr>
        <p:spPr>
          <a:xfrm>
            <a:off x="9070730" y="3378868"/>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500"/>
                                        <p:tgtEl>
                                          <p:spTgt spid="258"/>
                                        </p:tgtEl>
                                      </p:cBhvr>
                                    </p:animEffect>
                                  </p:childTnLst>
                                </p:cTn>
                              </p:par>
                              <p:par>
                                <p:cTn id="8" presetID="10" presetClass="entr" presetSubtype="0" fill="hold" nodeType="withEffect">
                                  <p:stCondLst>
                                    <p:cond delay="0"/>
                                  </p:stCondLst>
                                  <p:childTnLst>
                                    <p:set>
                                      <p:cBhvr>
                                        <p:cTn id="9" dur="1" fill="hold">
                                          <p:stCondLst>
                                            <p:cond delay="0"/>
                                          </p:stCondLst>
                                        </p:cTn>
                                        <p:tgtEl>
                                          <p:spTgt spid="257"/>
                                        </p:tgtEl>
                                        <p:attrNameLst>
                                          <p:attrName>style.visibility</p:attrName>
                                        </p:attrNameLst>
                                      </p:cBhvr>
                                      <p:to>
                                        <p:strVal val="visible"/>
                                      </p:to>
                                    </p:set>
                                    <p:animEffect transition="in" filter="fade">
                                      <p:cBhvr>
                                        <p:cTn id="10" dur="500"/>
                                        <p:tgtEl>
                                          <p:spTgt spid="257"/>
                                        </p:tgtEl>
                                      </p:cBhvr>
                                    </p:animEffect>
                                  </p:childTnLst>
                                </p:cTn>
                              </p:par>
                              <p:par>
                                <p:cTn id="11" presetID="2" presetClass="entr" presetSubtype="4" fill="hold" nodeType="withEffect">
                                  <p:stCondLst>
                                    <p:cond delay="0"/>
                                  </p:stCondLst>
                                  <p:childTnLst>
                                    <p:set>
                                      <p:cBhvr>
                                        <p:cTn id="12" dur="1" fill="hold">
                                          <p:stCondLst>
                                            <p:cond delay="0"/>
                                          </p:stCondLst>
                                        </p:cTn>
                                        <p:tgtEl>
                                          <p:spTgt spid="263"/>
                                        </p:tgtEl>
                                        <p:attrNameLst>
                                          <p:attrName>style.visibility</p:attrName>
                                        </p:attrNameLst>
                                      </p:cBhvr>
                                      <p:to>
                                        <p:strVal val="visible"/>
                                      </p:to>
                                    </p:set>
                                    <p:anim calcmode="lin" valueType="num">
                                      <p:cBhvr additive="base">
                                        <p:cTn id="13" dur="500"/>
                                        <p:tgtEl>
                                          <p:spTgt spid="26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60"/>
                                        </p:tgtEl>
                                        <p:attrNameLst>
                                          <p:attrName>style.visibility</p:attrName>
                                        </p:attrNameLst>
                                      </p:cBhvr>
                                      <p:to>
                                        <p:strVal val="visible"/>
                                      </p:to>
                                    </p:set>
                                    <p:anim calcmode="lin" valueType="num">
                                      <p:cBhvr additive="base">
                                        <p:cTn id="16" dur="500"/>
                                        <p:tgtEl>
                                          <p:spTgt spid="26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6"/>
                                        </p:tgtEl>
                                        <p:attrNameLst>
                                          <p:attrName>style.visibility</p:attrName>
                                        </p:attrNameLst>
                                      </p:cBhvr>
                                      <p:to>
                                        <p:strVal val="visible"/>
                                      </p:to>
                                    </p:set>
                                    <p:anim calcmode="lin" valueType="num">
                                      <p:cBhvr additive="base">
                                        <p:cTn id="19" dur="500"/>
                                        <p:tgtEl>
                                          <p:spTgt spid="2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9"/>
                                        </p:tgtEl>
                                        <p:attrNameLst>
                                          <p:attrName>style.visibility</p:attrName>
                                        </p:attrNameLst>
                                      </p:cBhvr>
                                      <p:to>
                                        <p:strVal val="visible"/>
                                      </p:to>
                                    </p:set>
                                    <p:animEffect transition="in" filter="fade">
                                      <p:cBhvr>
                                        <p:cTn id="24" dur="500"/>
                                        <p:tgtEl>
                                          <p:spTgt spid="26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0"/>
                                        </p:tgtEl>
                                        <p:attrNameLst>
                                          <p:attrName>style.visibility</p:attrName>
                                        </p:attrNameLst>
                                      </p:cBhvr>
                                      <p:to>
                                        <p:strVal val="visible"/>
                                      </p:to>
                                    </p:set>
                                    <p:animEffect transition="in" filter="fade">
                                      <p:cBhvr>
                                        <p:cTn id="29" dur="500"/>
                                        <p:tgtEl>
                                          <p:spTgt spid="2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71"/>
                                        </p:tgtEl>
                                        <p:attrNameLst>
                                          <p:attrName>style.visibility</p:attrName>
                                        </p:attrNameLst>
                                      </p:cBhvr>
                                      <p:to>
                                        <p:strVal val="visible"/>
                                      </p:to>
                                    </p:set>
                                    <p:animEffect transition="in" filter="fade">
                                      <p:cBhvr>
                                        <p:cTn id="34"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28"/>
          <p:cNvSpPr txBox="1"/>
          <p:nvPr/>
        </p:nvSpPr>
        <p:spPr>
          <a:xfrm>
            <a:off x="946674" y="3643150"/>
            <a:ext cx="4129284"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Cho sản phẩm vào bìa ni-lông</a:t>
            </a:r>
            <a:endParaRPr sz="2400" b="0" i="0" u="none" strike="noStrike" cap="none">
              <a:solidFill>
                <a:srgbClr val="002060"/>
              </a:solidFill>
              <a:latin typeface="Roboto"/>
              <a:ea typeface="Roboto"/>
              <a:cs typeface="Roboto"/>
              <a:sym typeface="Roboto"/>
            </a:endParaRPr>
          </a:p>
        </p:txBody>
      </p:sp>
      <p:pic>
        <p:nvPicPr>
          <p:cNvPr id="804" name="Google Shape;804;p28"/>
          <p:cNvPicPr preferRelativeResize="0"/>
          <p:nvPr/>
        </p:nvPicPr>
        <p:blipFill rotWithShape="1">
          <a:blip r:embed="rId3">
            <a:alphaModFix/>
          </a:blip>
          <a:srcRect/>
          <a:stretch/>
        </p:blipFill>
        <p:spPr>
          <a:xfrm>
            <a:off x="5590960" y="1817965"/>
            <a:ext cx="3237729" cy="4267525"/>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805" name="Google Shape;805;p28"/>
          <p:cNvSpPr/>
          <p:nvPr/>
        </p:nvSpPr>
        <p:spPr>
          <a:xfrm>
            <a:off x="2720878" y="2245386"/>
            <a:ext cx="1182467" cy="1104729"/>
          </a:xfrm>
          <a:custGeom>
            <a:avLst/>
            <a:gdLst/>
            <a:ahLst/>
            <a:cxnLst/>
            <a:rect l="l" t="t" r="r" b="b"/>
            <a:pathLst>
              <a:path w="1001713" h="951463" extrusionOk="0">
                <a:moveTo>
                  <a:pt x="0" y="497019"/>
                </a:moveTo>
                <a:cubicBezTo>
                  <a:pt x="0" y="234513"/>
                  <a:pt x="323272" y="11077"/>
                  <a:pt x="490224" y="445"/>
                </a:cubicBezTo>
                <a:cubicBezTo>
                  <a:pt x="657176" y="-10187"/>
                  <a:pt x="1001713" y="170718"/>
                  <a:pt x="1001713" y="433224"/>
                </a:cubicBezTo>
                <a:cubicBezTo>
                  <a:pt x="1001713" y="695730"/>
                  <a:pt x="657176" y="940431"/>
                  <a:pt x="490224" y="951063"/>
                </a:cubicBezTo>
                <a:cubicBezTo>
                  <a:pt x="323272" y="961695"/>
                  <a:pt x="0" y="759525"/>
                  <a:pt x="0" y="497019"/>
                </a:cubicBezTo>
                <a:close/>
              </a:path>
            </a:pathLst>
          </a:cu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33C0B"/>
              </a:buClr>
              <a:buSzPts val="4000"/>
              <a:buFont typeface="Roboto Black"/>
              <a:buNone/>
            </a:pPr>
            <a:r>
              <a:rPr lang="en-US" sz="4000" b="0" i="0" u="none" strike="noStrike" cap="none">
                <a:solidFill>
                  <a:srgbClr val="833C0B"/>
                </a:solidFill>
                <a:latin typeface="Roboto Black"/>
                <a:ea typeface="Roboto Black"/>
                <a:cs typeface="Roboto Black"/>
                <a:sym typeface="Roboto Black"/>
              </a:rPr>
              <a:t>3</a:t>
            </a:r>
            <a:endParaRPr/>
          </a:p>
        </p:txBody>
      </p:sp>
      <p:sp>
        <p:nvSpPr>
          <p:cNvPr id="806" name="Google Shape;806;p28"/>
          <p:cNvSpPr txBox="1"/>
          <p:nvPr/>
        </p:nvSpPr>
        <p:spPr>
          <a:xfrm>
            <a:off x="2720878" y="527839"/>
            <a:ext cx="587038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MÔ HÌNH TÍNH DỌC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03"/>
                                        </p:tgtEl>
                                        <p:attrNameLst>
                                          <p:attrName>style.visibility</p:attrName>
                                        </p:attrNameLst>
                                      </p:cBhvr>
                                      <p:to>
                                        <p:strVal val="visible"/>
                                      </p:to>
                                    </p:set>
                                    <p:anim calcmode="lin" valueType="num">
                                      <p:cBhvr additive="base">
                                        <p:cTn id="7" dur="500"/>
                                        <p:tgtEl>
                                          <p:spTgt spid="803"/>
                                        </p:tgtEl>
                                        <p:attrNameLst>
                                          <p:attrName>ppt_w</p:attrName>
                                        </p:attrNameLst>
                                      </p:cBhvr>
                                      <p:tavLst>
                                        <p:tav tm="0">
                                          <p:val>
                                            <p:strVal val="0"/>
                                          </p:val>
                                        </p:tav>
                                        <p:tav tm="100000">
                                          <p:val>
                                            <p:strVal val="#ppt_w"/>
                                          </p:val>
                                        </p:tav>
                                      </p:tavLst>
                                    </p:anim>
                                    <p:anim calcmode="lin" valueType="num">
                                      <p:cBhvr additive="base">
                                        <p:cTn id="8" dur="500"/>
                                        <p:tgtEl>
                                          <p:spTgt spid="803"/>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806"/>
                                        </p:tgtEl>
                                        <p:attrNameLst>
                                          <p:attrName>style.visibility</p:attrName>
                                        </p:attrNameLst>
                                      </p:cBhvr>
                                      <p:to>
                                        <p:strVal val="visible"/>
                                      </p:to>
                                    </p:set>
                                    <p:animEffect transition="in" filter="fade">
                                      <p:cBhvr>
                                        <p:cTn id="11" dur="500"/>
                                        <p:tgtEl>
                                          <p:spTgt spid="806"/>
                                        </p:tgtEl>
                                      </p:cBhvr>
                                    </p:animEffect>
                                  </p:childTnLst>
                                </p:cTn>
                              </p:par>
                              <p:par>
                                <p:cTn id="12" presetID="10" presetClass="entr" presetSubtype="0" fill="hold" nodeType="withEffect">
                                  <p:stCondLst>
                                    <p:cond delay="0"/>
                                  </p:stCondLst>
                                  <p:childTnLst>
                                    <p:set>
                                      <p:cBhvr>
                                        <p:cTn id="13" dur="1" fill="hold">
                                          <p:stCondLst>
                                            <p:cond delay="0"/>
                                          </p:stCondLst>
                                        </p:cTn>
                                        <p:tgtEl>
                                          <p:spTgt spid="804"/>
                                        </p:tgtEl>
                                        <p:attrNameLst>
                                          <p:attrName>style.visibility</p:attrName>
                                        </p:attrNameLst>
                                      </p:cBhvr>
                                      <p:to>
                                        <p:strVal val="visible"/>
                                      </p:to>
                                    </p:set>
                                    <p:animEffect transition="in" filter="fade">
                                      <p:cBhvr>
                                        <p:cTn id="14" dur="500"/>
                                        <p:tgtEl>
                                          <p:spTgt spid="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29"/>
          <p:cNvSpPr/>
          <p:nvPr/>
        </p:nvSpPr>
        <p:spPr>
          <a:xfrm>
            <a:off x="1375760" y="1574433"/>
            <a:ext cx="4104471" cy="4674741"/>
          </a:xfrm>
          <a:prstGeom prst="roundRect">
            <a:avLst>
              <a:gd name="adj" fmla="val 16667"/>
            </a:avLst>
          </a:prstGeom>
          <a:solidFill>
            <a:srgbClr val="BBD6E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3" name="Google Shape;813;p29"/>
          <p:cNvSpPr/>
          <p:nvPr/>
        </p:nvSpPr>
        <p:spPr>
          <a:xfrm>
            <a:off x="6551404" y="1574434"/>
            <a:ext cx="4104471" cy="4674741"/>
          </a:xfrm>
          <a:prstGeom prst="roundRect">
            <a:avLst>
              <a:gd name="adj" fmla="val 16667"/>
            </a:avLst>
          </a:prstGeom>
          <a:solidFill>
            <a:srgbClr val="BBD6E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4" name="Google Shape;814;p29"/>
          <p:cNvSpPr txBox="1"/>
          <p:nvPr/>
        </p:nvSpPr>
        <p:spPr>
          <a:xfrm>
            <a:off x="2345074" y="363999"/>
            <a:ext cx="674830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KIỂM TRA VÀ ĐIỀU CHỈNH </a:t>
            </a:r>
            <a:endParaRPr/>
          </a:p>
        </p:txBody>
      </p:sp>
      <p:sp>
        <p:nvSpPr>
          <p:cNvPr id="815" name="Google Shape;815;p29"/>
          <p:cNvSpPr txBox="1"/>
          <p:nvPr/>
        </p:nvSpPr>
        <p:spPr>
          <a:xfrm>
            <a:off x="6897035" y="1770669"/>
            <a:ext cx="363525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1" i="0" u="none" strike="noStrike" cap="none">
                <a:solidFill>
                  <a:srgbClr val="002060"/>
                </a:solidFill>
                <a:latin typeface="Roboto"/>
                <a:ea typeface="Roboto"/>
                <a:cs typeface="Roboto"/>
                <a:sym typeface="Roboto"/>
              </a:rPr>
              <a:t>TIÊU CHÍ SẢN PHẨM</a:t>
            </a:r>
            <a:endParaRPr sz="2400" b="1" i="0" u="none" strike="noStrike" cap="none">
              <a:solidFill>
                <a:srgbClr val="002060"/>
              </a:solidFill>
              <a:latin typeface="Roboto"/>
              <a:ea typeface="Roboto"/>
              <a:cs typeface="Roboto"/>
              <a:sym typeface="Roboto"/>
            </a:endParaRPr>
          </a:p>
        </p:txBody>
      </p:sp>
      <p:sp>
        <p:nvSpPr>
          <p:cNvPr id="816" name="Google Shape;816;p29"/>
          <p:cNvSpPr txBox="1"/>
          <p:nvPr/>
        </p:nvSpPr>
        <p:spPr>
          <a:xfrm>
            <a:off x="6746329" y="2548173"/>
            <a:ext cx="367783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Có 6 ô để viết phép tính theo cột dọc.</a:t>
            </a:r>
            <a:endParaRPr/>
          </a:p>
        </p:txBody>
      </p:sp>
      <p:sp>
        <p:nvSpPr>
          <p:cNvPr id="817" name="Google Shape;817;p29"/>
          <p:cNvSpPr txBox="1"/>
          <p:nvPr/>
        </p:nvSpPr>
        <p:spPr>
          <a:xfrm>
            <a:off x="6746328" y="3379170"/>
            <a:ext cx="390954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Có 1 cái thang ghi số từ 1 đến 9.</a:t>
            </a:r>
            <a:endParaRPr/>
          </a:p>
        </p:txBody>
      </p:sp>
      <p:sp>
        <p:nvSpPr>
          <p:cNvPr id="818" name="Google Shape;818;p29"/>
          <p:cNvSpPr txBox="1"/>
          <p:nvPr/>
        </p:nvSpPr>
        <p:spPr>
          <a:xfrm>
            <a:off x="6746328" y="4260174"/>
            <a:ext cx="3677832"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Trang trí đẹp, sáng tạo, sử dụng được nhiều lần.</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grpSp>
        <p:nvGrpSpPr>
          <p:cNvPr id="819" name="Google Shape;819;p29"/>
          <p:cNvGrpSpPr/>
          <p:nvPr/>
        </p:nvGrpSpPr>
        <p:grpSpPr>
          <a:xfrm>
            <a:off x="1700486" y="2066895"/>
            <a:ext cx="3779745" cy="3669572"/>
            <a:chOff x="1193478" y="2359872"/>
            <a:chExt cx="3779745" cy="3669572"/>
          </a:xfrm>
        </p:grpSpPr>
        <p:sp>
          <p:nvSpPr>
            <p:cNvPr id="820" name="Google Shape;820;p29"/>
            <p:cNvSpPr/>
            <p:nvPr/>
          </p:nvSpPr>
          <p:spPr>
            <a:xfrm rot="-5400000">
              <a:off x="1378350" y="5187619"/>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1" name="Google Shape;821;p29"/>
            <p:cNvSpPr/>
            <p:nvPr/>
          </p:nvSpPr>
          <p:spPr>
            <a:xfrm rot="-5400000">
              <a:off x="1378351" y="5437876"/>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2" name="Google Shape;822;p29"/>
            <p:cNvSpPr/>
            <p:nvPr/>
          </p:nvSpPr>
          <p:spPr>
            <a:xfrm rot="-5400000">
              <a:off x="1392660" y="5688133"/>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3" name="Google Shape;823;p29"/>
            <p:cNvSpPr/>
            <p:nvPr/>
          </p:nvSpPr>
          <p:spPr>
            <a:xfrm rot="-5400000">
              <a:off x="2048881" y="5187618"/>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4" name="Google Shape;824;p29"/>
            <p:cNvSpPr/>
            <p:nvPr/>
          </p:nvSpPr>
          <p:spPr>
            <a:xfrm rot="-5400000">
              <a:off x="2048882" y="5437875"/>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5" name="Google Shape;825;p29"/>
            <p:cNvSpPr/>
            <p:nvPr/>
          </p:nvSpPr>
          <p:spPr>
            <a:xfrm rot="-5400000">
              <a:off x="2063191" y="5688132"/>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826" name="Google Shape;826;p29"/>
            <p:cNvGrpSpPr/>
            <p:nvPr/>
          </p:nvGrpSpPr>
          <p:grpSpPr>
            <a:xfrm>
              <a:off x="1193478" y="2359872"/>
              <a:ext cx="3415846" cy="3661709"/>
              <a:chOff x="2240013" y="2660633"/>
              <a:chExt cx="3624474" cy="3932673"/>
            </a:xfrm>
          </p:grpSpPr>
          <p:pic>
            <p:nvPicPr>
              <p:cNvPr id="827" name="Google Shape;827;p29"/>
              <p:cNvPicPr preferRelativeResize="0"/>
              <p:nvPr/>
            </p:nvPicPr>
            <p:blipFill rotWithShape="1">
              <a:blip r:embed="rId3">
                <a:alphaModFix/>
              </a:blip>
              <a:srcRect l="31463"/>
              <a:stretch/>
            </p:blipFill>
            <p:spPr>
              <a:xfrm>
                <a:off x="2240013" y="2660633"/>
                <a:ext cx="3624474" cy="3932673"/>
              </a:xfrm>
              <a:prstGeom prst="rect">
                <a:avLst/>
              </a:prstGeom>
              <a:noFill/>
              <a:ln>
                <a:noFill/>
              </a:ln>
              <a:effectLst>
                <a:outerShdw blurRad="107950" dist="12700" dir="5400000" algn="ctr">
                  <a:srgbClr val="000000"/>
                </a:outerShdw>
              </a:effectLst>
            </p:spPr>
          </p:pic>
          <p:sp>
            <p:nvSpPr>
              <p:cNvPr id="828" name="Google Shape;828;p29"/>
              <p:cNvSpPr/>
              <p:nvPr/>
            </p:nvSpPr>
            <p:spPr>
              <a:xfrm>
                <a:off x="3232171" y="4862095"/>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9" name="Google Shape;829;p29"/>
              <p:cNvSpPr/>
              <p:nvPr/>
            </p:nvSpPr>
            <p:spPr>
              <a:xfrm>
                <a:off x="3232170" y="5190925"/>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0" name="Google Shape;830;p29"/>
              <p:cNvSpPr/>
              <p:nvPr/>
            </p:nvSpPr>
            <p:spPr>
              <a:xfrm>
                <a:off x="3232170" y="5510056"/>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1" name="Google Shape;831;p29"/>
              <p:cNvSpPr/>
              <p:nvPr/>
            </p:nvSpPr>
            <p:spPr>
              <a:xfrm>
                <a:off x="3749943" y="4839349"/>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2" name="Google Shape;832;p29"/>
              <p:cNvSpPr/>
              <p:nvPr/>
            </p:nvSpPr>
            <p:spPr>
              <a:xfrm>
                <a:off x="3749943" y="5168180"/>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3" name="Google Shape;833;p29"/>
              <p:cNvSpPr/>
              <p:nvPr/>
            </p:nvSpPr>
            <p:spPr>
              <a:xfrm>
                <a:off x="3749943" y="5487310"/>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834" name="Google Shape;834;p29"/>
            <p:cNvSpPr/>
            <p:nvPr/>
          </p:nvSpPr>
          <p:spPr>
            <a:xfrm>
              <a:off x="3313820" y="2444330"/>
              <a:ext cx="1123567" cy="350979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35" name="Google Shape;835;p29"/>
            <p:cNvPicPr preferRelativeResize="0"/>
            <p:nvPr/>
          </p:nvPicPr>
          <p:blipFill rotWithShape="1">
            <a:blip r:embed="rId4">
              <a:alphaModFix/>
            </a:blip>
            <a:srcRect/>
            <a:stretch/>
          </p:blipFill>
          <p:spPr>
            <a:xfrm>
              <a:off x="3201915" y="3450751"/>
              <a:ext cx="1285875" cy="2578693"/>
            </a:xfrm>
            <a:prstGeom prst="rect">
              <a:avLst/>
            </a:prstGeom>
            <a:noFill/>
            <a:ln>
              <a:noFill/>
            </a:ln>
          </p:spPr>
        </p:pic>
        <p:pic>
          <p:nvPicPr>
            <p:cNvPr id="836" name="Google Shape;836;p29"/>
            <p:cNvPicPr preferRelativeResize="0"/>
            <p:nvPr/>
          </p:nvPicPr>
          <p:blipFill rotWithShape="1">
            <a:blip r:embed="rId4">
              <a:alphaModFix/>
            </a:blip>
            <a:srcRect b="58349"/>
            <a:stretch/>
          </p:blipFill>
          <p:spPr>
            <a:xfrm>
              <a:off x="3202666" y="2471473"/>
              <a:ext cx="1285875" cy="1073874"/>
            </a:xfrm>
            <a:prstGeom prst="rect">
              <a:avLst/>
            </a:prstGeom>
            <a:noFill/>
            <a:ln>
              <a:noFill/>
            </a:ln>
          </p:spPr>
        </p:pic>
        <p:sp>
          <p:nvSpPr>
            <p:cNvPr id="837" name="Google Shape;837;p29"/>
            <p:cNvSpPr txBox="1"/>
            <p:nvPr/>
          </p:nvSpPr>
          <p:spPr>
            <a:xfrm>
              <a:off x="3852607" y="2482566"/>
              <a:ext cx="1120616" cy="34163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9</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8</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7</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6</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5</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4</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3</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2</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1</a:t>
              </a:r>
              <a:endParaRPr sz="2400" b="1" i="0" u="none" strike="noStrike" cap="none">
                <a:solidFill>
                  <a:srgbClr val="FF0000"/>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4"/>
                                        </p:tgtEl>
                                        <p:attrNameLst>
                                          <p:attrName>style.visibility</p:attrName>
                                        </p:attrNameLst>
                                      </p:cBhvr>
                                      <p:to>
                                        <p:strVal val="visible"/>
                                      </p:to>
                                    </p:set>
                                    <p:animEffect transition="in" filter="fade">
                                      <p:cBhvr>
                                        <p:cTn id="7" dur="500"/>
                                        <p:tgtEl>
                                          <p:spTgt spid="814"/>
                                        </p:tgtEl>
                                      </p:cBhvr>
                                    </p:animEffect>
                                  </p:childTnLst>
                                </p:cTn>
                              </p:par>
                              <p:par>
                                <p:cTn id="8" presetID="10" presetClass="entr" presetSubtype="0" fill="hold" nodeType="withEffect">
                                  <p:stCondLst>
                                    <p:cond delay="0"/>
                                  </p:stCondLst>
                                  <p:childTnLst>
                                    <p:set>
                                      <p:cBhvr>
                                        <p:cTn id="9" dur="1" fill="hold">
                                          <p:stCondLst>
                                            <p:cond delay="0"/>
                                          </p:stCondLst>
                                        </p:cTn>
                                        <p:tgtEl>
                                          <p:spTgt spid="815"/>
                                        </p:tgtEl>
                                        <p:attrNameLst>
                                          <p:attrName>style.visibility</p:attrName>
                                        </p:attrNameLst>
                                      </p:cBhvr>
                                      <p:to>
                                        <p:strVal val="visible"/>
                                      </p:to>
                                    </p:set>
                                    <p:animEffect transition="in" filter="fade">
                                      <p:cBhvr>
                                        <p:cTn id="10" dur="500"/>
                                        <p:tgtEl>
                                          <p:spTgt spid="815"/>
                                        </p:tgtEl>
                                      </p:cBhvr>
                                    </p:animEffect>
                                  </p:childTnLst>
                                </p:cTn>
                              </p:par>
                              <p:par>
                                <p:cTn id="11" presetID="10" presetClass="entr" presetSubtype="0" fill="hold" nodeType="withEffect">
                                  <p:stCondLst>
                                    <p:cond delay="0"/>
                                  </p:stCondLst>
                                  <p:childTnLst>
                                    <p:set>
                                      <p:cBhvr>
                                        <p:cTn id="12" dur="1" fill="hold">
                                          <p:stCondLst>
                                            <p:cond delay="0"/>
                                          </p:stCondLst>
                                        </p:cTn>
                                        <p:tgtEl>
                                          <p:spTgt spid="816"/>
                                        </p:tgtEl>
                                        <p:attrNameLst>
                                          <p:attrName>style.visibility</p:attrName>
                                        </p:attrNameLst>
                                      </p:cBhvr>
                                      <p:to>
                                        <p:strVal val="visible"/>
                                      </p:to>
                                    </p:set>
                                    <p:animEffect transition="in" filter="fade">
                                      <p:cBhvr>
                                        <p:cTn id="13" dur="500"/>
                                        <p:tgtEl>
                                          <p:spTgt spid="816"/>
                                        </p:tgtEl>
                                      </p:cBhvr>
                                    </p:animEffect>
                                  </p:childTnLst>
                                </p:cTn>
                              </p:par>
                              <p:par>
                                <p:cTn id="14" presetID="10" presetClass="entr" presetSubtype="0" fill="hold" nodeType="withEffect">
                                  <p:stCondLst>
                                    <p:cond delay="0"/>
                                  </p:stCondLst>
                                  <p:childTnLst>
                                    <p:set>
                                      <p:cBhvr>
                                        <p:cTn id="15" dur="1" fill="hold">
                                          <p:stCondLst>
                                            <p:cond delay="0"/>
                                          </p:stCondLst>
                                        </p:cTn>
                                        <p:tgtEl>
                                          <p:spTgt spid="817"/>
                                        </p:tgtEl>
                                        <p:attrNameLst>
                                          <p:attrName>style.visibility</p:attrName>
                                        </p:attrNameLst>
                                      </p:cBhvr>
                                      <p:to>
                                        <p:strVal val="visible"/>
                                      </p:to>
                                    </p:set>
                                    <p:animEffect transition="in" filter="fade">
                                      <p:cBhvr>
                                        <p:cTn id="16" dur="500"/>
                                        <p:tgtEl>
                                          <p:spTgt spid="817"/>
                                        </p:tgtEl>
                                      </p:cBhvr>
                                    </p:animEffect>
                                  </p:childTnLst>
                                </p:cTn>
                              </p:par>
                              <p:par>
                                <p:cTn id="17" presetID="10" presetClass="entr" presetSubtype="0" fill="hold" nodeType="withEffect">
                                  <p:stCondLst>
                                    <p:cond delay="0"/>
                                  </p:stCondLst>
                                  <p:childTnLst>
                                    <p:set>
                                      <p:cBhvr>
                                        <p:cTn id="18" dur="1" fill="hold">
                                          <p:stCondLst>
                                            <p:cond delay="0"/>
                                          </p:stCondLst>
                                        </p:cTn>
                                        <p:tgtEl>
                                          <p:spTgt spid="819"/>
                                        </p:tgtEl>
                                        <p:attrNameLst>
                                          <p:attrName>style.visibility</p:attrName>
                                        </p:attrNameLst>
                                      </p:cBhvr>
                                      <p:to>
                                        <p:strVal val="visible"/>
                                      </p:to>
                                    </p:set>
                                    <p:animEffect transition="in" filter="fade">
                                      <p:cBhvr>
                                        <p:cTn id="19" dur="2000"/>
                                        <p:tgtEl>
                                          <p:spTgt spid="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0"/>
          <p:cNvSpPr txBox="1"/>
          <p:nvPr/>
        </p:nvSpPr>
        <p:spPr>
          <a:xfrm>
            <a:off x="2345074" y="363999"/>
            <a:ext cx="674830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SỬ DỤNG SẢN PHẨM</a:t>
            </a:r>
            <a:endParaRPr/>
          </a:p>
        </p:txBody>
      </p:sp>
      <p:sp>
        <p:nvSpPr>
          <p:cNvPr id="844" name="Google Shape;844;p30"/>
          <p:cNvSpPr txBox="1"/>
          <p:nvPr/>
        </p:nvSpPr>
        <p:spPr>
          <a:xfrm>
            <a:off x="1728851" y="1036642"/>
            <a:ext cx="811317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Sử dụng mô hình tính dọc để tìm kết quả các phép tính</a:t>
            </a:r>
            <a:endParaRPr/>
          </a:p>
        </p:txBody>
      </p:sp>
      <p:pic>
        <p:nvPicPr>
          <p:cNvPr id="845" name="Google Shape;845;p30"/>
          <p:cNvPicPr preferRelativeResize="0"/>
          <p:nvPr/>
        </p:nvPicPr>
        <p:blipFill rotWithShape="1">
          <a:blip r:embed="rId3">
            <a:alphaModFix/>
          </a:blip>
          <a:srcRect/>
          <a:stretch/>
        </p:blipFill>
        <p:spPr>
          <a:xfrm>
            <a:off x="2111767" y="1498307"/>
            <a:ext cx="6774049" cy="50847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3"/>
                                        </p:tgtEl>
                                        <p:attrNameLst>
                                          <p:attrName>style.visibility</p:attrName>
                                        </p:attrNameLst>
                                      </p:cBhvr>
                                      <p:to>
                                        <p:strVal val="visible"/>
                                      </p:to>
                                    </p:set>
                                    <p:animEffect transition="in" filter="fade">
                                      <p:cBhvr>
                                        <p:cTn id="7" dur="500"/>
                                        <p:tgtEl>
                                          <p:spTgt spid="843"/>
                                        </p:tgtEl>
                                      </p:cBhvr>
                                    </p:animEffect>
                                  </p:childTnLst>
                                </p:cTn>
                              </p:par>
                              <p:par>
                                <p:cTn id="8" presetID="10" presetClass="entr" presetSubtype="0" fill="hold" nodeType="withEffect">
                                  <p:stCondLst>
                                    <p:cond delay="0"/>
                                  </p:stCondLst>
                                  <p:childTnLst>
                                    <p:set>
                                      <p:cBhvr>
                                        <p:cTn id="9" dur="1" fill="hold">
                                          <p:stCondLst>
                                            <p:cond delay="0"/>
                                          </p:stCondLst>
                                        </p:cTn>
                                        <p:tgtEl>
                                          <p:spTgt spid="844"/>
                                        </p:tgtEl>
                                        <p:attrNameLst>
                                          <p:attrName>style.visibility</p:attrName>
                                        </p:attrNameLst>
                                      </p:cBhvr>
                                      <p:to>
                                        <p:strVal val="visible"/>
                                      </p:to>
                                    </p:set>
                                    <p:animEffect transition="in" filter="fade">
                                      <p:cBhvr>
                                        <p:cTn id="10" dur="500"/>
                                        <p:tgtEl>
                                          <p:spTgt spid="844"/>
                                        </p:tgtEl>
                                      </p:cBhvr>
                                    </p:animEffect>
                                  </p:childTnLst>
                                </p:cTn>
                              </p:par>
                              <p:par>
                                <p:cTn id="11" presetID="10" presetClass="entr" presetSubtype="0" fill="hold" nodeType="withEffect">
                                  <p:stCondLst>
                                    <p:cond delay="0"/>
                                  </p:stCondLst>
                                  <p:childTnLst>
                                    <p:set>
                                      <p:cBhvr>
                                        <p:cTn id="12" dur="1" fill="hold">
                                          <p:stCondLst>
                                            <p:cond delay="0"/>
                                          </p:stCondLst>
                                        </p:cTn>
                                        <p:tgtEl>
                                          <p:spTgt spid="845"/>
                                        </p:tgtEl>
                                        <p:attrNameLst>
                                          <p:attrName>style.visibility</p:attrName>
                                        </p:attrNameLst>
                                      </p:cBhvr>
                                      <p:to>
                                        <p:strVal val="visible"/>
                                      </p:to>
                                    </p:set>
                                    <p:animEffect transition="in" filter="fade">
                                      <p:cBhvr>
                                        <p:cTn id="13" dur="2000"/>
                                        <p:tgtEl>
                                          <p:spTgt spid="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pic>
        <p:nvPicPr>
          <p:cNvPr id="851" name="Google Shape;851;p31"/>
          <p:cNvPicPr preferRelativeResize="0"/>
          <p:nvPr/>
        </p:nvPicPr>
        <p:blipFill rotWithShape="1">
          <a:blip r:embed="rId3">
            <a:alphaModFix/>
          </a:blip>
          <a:srcRect/>
          <a:stretch/>
        </p:blipFill>
        <p:spPr>
          <a:xfrm>
            <a:off x="1640285" y="1348186"/>
            <a:ext cx="8469234" cy="5269785"/>
          </a:xfrm>
          <a:prstGeom prst="rect">
            <a:avLst/>
          </a:prstGeom>
          <a:noFill/>
          <a:ln>
            <a:noFill/>
          </a:ln>
          <a:effectLst>
            <a:outerShdw blurRad="63500" sx="102000" sy="102000" algn="ctr" rotWithShape="0">
              <a:srgbClr val="000000">
                <a:alpha val="40000"/>
              </a:srgbClr>
            </a:outerShdw>
          </a:effectLst>
        </p:spPr>
      </p:pic>
      <p:sp>
        <p:nvSpPr>
          <p:cNvPr id="852" name="Google Shape;852;p31"/>
          <p:cNvSpPr txBox="1"/>
          <p:nvPr/>
        </p:nvSpPr>
        <p:spPr>
          <a:xfrm>
            <a:off x="6581462" y="1417430"/>
            <a:ext cx="2545723" cy="73866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7030A0"/>
              </a:buClr>
              <a:buSzPts val="2400"/>
              <a:buFont typeface="Roboto"/>
              <a:buNone/>
            </a:pPr>
            <a:r>
              <a:rPr lang="en-US" sz="2400" b="0" i="0" u="none" strike="noStrike" cap="none">
                <a:solidFill>
                  <a:srgbClr val="7030A0"/>
                </a:solidFill>
                <a:latin typeface="Roboto"/>
                <a:ea typeface="Roboto"/>
                <a:cs typeface="Roboto"/>
                <a:sym typeface="Roboto"/>
              </a:rPr>
              <a:t> Thực hiện đánh giá bằng hình dán</a:t>
            </a:r>
            <a:endParaRPr sz="2800" b="1" i="0" u="none" strike="noStrike" cap="none">
              <a:solidFill>
                <a:srgbClr val="7030A0"/>
              </a:solidFill>
              <a:latin typeface="Roboto"/>
              <a:ea typeface="Roboto"/>
              <a:cs typeface="Roboto"/>
              <a:sym typeface="Roboto"/>
            </a:endParaRPr>
          </a:p>
        </p:txBody>
      </p:sp>
      <p:pic>
        <p:nvPicPr>
          <p:cNvPr id="853" name="Google Shape;853;p31"/>
          <p:cNvPicPr preferRelativeResize="0"/>
          <p:nvPr/>
        </p:nvPicPr>
        <p:blipFill rotWithShape="1">
          <a:blip r:embed="rId4">
            <a:alphaModFix/>
          </a:blip>
          <a:srcRect l="6826" t="7035" r="5653" b="3542"/>
          <a:stretch/>
        </p:blipFill>
        <p:spPr>
          <a:xfrm>
            <a:off x="6294787" y="3439857"/>
            <a:ext cx="868595" cy="868595"/>
          </a:xfrm>
          <a:prstGeom prst="ellipse">
            <a:avLst/>
          </a:prstGeom>
          <a:noFill/>
          <a:ln>
            <a:noFill/>
          </a:ln>
        </p:spPr>
      </p:pic>
      <p:pic>
        <p:nvPicPr>
          <p:cNvPr id="854" name="Google Shape;854;p31"/>
          <p:cNvPicPr preferRelativeResize="0"/>
          <p:nvPr/>
        </p:nvPicPr>
        <p:blipFill rotWithShape="1">
          <a:blip r:embed="rId5">
            <a:alphaModFix/>
          </a:blip>
          <a:srcRect l="9571" t="6413" r="10419" b="6659"/>
          <a:stretch/>
        </p:blipFill>
        <p:spPr>
          <a:xfrm>
            <a:off x="7429856" y="4474492"/>
            <a:ext cx="848933" cy="848933"/>
          </a:xfrm>
          <a:prstGeom prst="ellipse">
            <a:avLst/>
          </a:prstGeom>
          <a:noFill/>
          <a:ln>
            <a:noFill/>
          </a:ln>
        </p:spPr>
      </p:pic>
      <p:pic>
        <p:nvPicPr>
          <p:cNvPr id="855" name="Google Shape;855;p31"/>
          <p:cNvPicPr preferRelativeResize="0"/>
          <p:nvPr/>
        </p:nvPicPr>
        <p:blipFill rotWithShape="1">
          <a:blip r:embed="rId6">
            <a:alphaModFix/>
          </a:blip>
          <a:srcRect l="5642" t="6399" r="6278" b="6896"/>
          <a:stretch/>
        </p:blipFill>
        <p:spPr>
          <a:xfrm>
            <a:off x="8687786" y="5395672"/>
            <a:ext cx="878797" cy="878797"/>
          </a:xfrm>
          <a:prstGeom prst="ellipse">
            <a:avLst/>
          </a:prstGeom>
          <a:noFill/>
          <a:ln>
            <a:noFill/>
          </a:ln>
        </p:spPr>
      </p:pic>
      <p:sp>
        <p:nvSpPr>
          <p:cNvPr id="856" name="Google Shape;856;p31"/>
          <p:cNvSpPr txBox="1"/>
          <p:nvPr/>
        </p:nvSpPr>
        <p:spPr>
          <a:xfrm>
            <a:off x="3644929" y="414699"/>
            <a:ext cx="465659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ĐÁNH GIÁ SẢN PHẨM</a:t>
            </a:r>
            <a:endParaRPr sz="3200" b="1" i="0" u="none" strike="noStrike" cap="none">
              <a:solidFill>
                <a:srgbClr val="002060"/>
              </a:solidFill>
              <a:latin typeface="Roboto Black"/>
              <a:ea typeface="Roboto Black"/>
              <a:cs typeface="Roboto Black"/>
              <a:sym typeface="Roboto Black"/>
            </a:endParaRPr>
          </a:p>
        </p:txBody>
      </p:sp>
      <p:sp>
        <p:nvSpPr>
          <p:cNvPr id="857" name="Google Shape;857;p31"/>
          <p:cNvSpPr txBox="1"/>
          <p:nvPr/>
        </p:nvSpPr>
        <p:spPr>
          <a:xfrm>
            <a:off x="2916650" y="3520779"/>
            <a:ext cx="3056573" cy="61555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000"/>
              <a:buFont typeface="Roboto"/>
              <a:buNone/>
            </a:pPr>
            <a:r>
              <a:rPr lang="en-US" sz="2000" b="0" i="0" u="none" strike="noStrike" cap="none">
                <a:solidFill>
                  <a:srgbClr val="002060"/>
                </a:solidFill>
                <a:latin typeface="Roboto"/>
                <a:ea typeface="Roboto"/>
                <a:cs typeface="Roboto"/>
                <a:sym typeface="Roboto"/>
              </a:rPr>
              <a:t>Mô hình có 6 ô để viết phép tính theo cột dọc</a:t>
            </a:r>
            <a:endParaRPr sz="2000" b="1" i="0" u="none" strike="noStrike" cap="none">
              <a:solidFill>
                <a:srgbClr val="FF0000"/>
              </a:solidFill>
              <a:latin typeface="Roboto"/>
              <a:ea typeface="Roboto"/>
              <a:cs typeface="Roboto"/>
              <a:sym typeface="Roboto"/>
            </a:endParaRPr>
          </a:p>
        </p:txBody>
      </p:sp>
      <p:sp>
        <p:nvSpPr>
          <p:cNvPr id="858" name="Google Shape;858;p31"/>
          <p:cNvSpPr txBox="1"/>
          <p:nvPr/>
        </p:nvSpPr>
        <p:spPr>
          <a:xfrm>
            <a:off x="2916649" y="4601080"/>
            <a:ext cx="3056574" cy="61555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000"/>
              <a:buFont typeface="Roboto"/>
              <a:buNone/>
            </a:pPr>
            <a:r>
              <a:rPr lang="en-US" sz="2000" b="0" i="0" u="none" strike="noStrike" cap="none">
                <a:solidFill>
                  <a:srgbClr val="002060"/>
                </a:solidFill>
                <a:latin typeface="Roboto"/>
                <a:ea typeface="Roboto"/>
                <a:cs typeface="Roboto"/>
                <a:sym typeface="Roboto"/>
              </a:rPr>
              <a:t>Có 1 cái thang ghi số từ 1 đến 9</a:t>
            </a:r>
            <a:endParaRPr sz="2000" b="0" i="0" u="none" strike="noStrike" cap="none">
              <a:solidFill>
                <a:srgbClr val="002060"/>
              </a:solidFill>
              <a:latin typeface="Roboto"/>
              <a:ea typeface="Roboto"/>
              <a:cs typeface="Roboto"/>
              <a:sym typeface="Roboto"/>
            </a:endParaRPr>
          </a:p>
        </p:txBody>
      </p:sp>
      <p:sp>
        <p:nvSpPr>
          <p:cNvPr id="859" name="Google Shape;859;p31"/>
          <p:cNvSpPr txBox="1"/>
          <p:nvPr/>
        </p:nvSpPr>
        <p:spPr>
          <a:xfrm>
            <a:off x="2798334" y="5509260"/>
            <a:ext cx="351282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Roboto"/>
              <a:buNone/>
            </a:pPr>
            <a:r>
              <a:rPr lang="en-US" sz="2000" b="0" i="0" u="none" strike="noStrike" cap="none">
                <a:solidFill>
                  <a:srgbClr val="002060"/>
                </a:solidFill>
                <a:latin typeface="Roboto"/>
                <a:ea typeface="Roboto"/>
                <a:cs typeface="Roboto"/>
                <a:sym typeface="Roboto"/>
              </a:rPr>
              <a:t>Trang trí đẹp, sáng tạo, sử dụng được nhiều lần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6"/>
                                        </p:tgtEl>
                                        <p:attrNameLst>
                                          <p:attrName>style.visibility</p:attrName>
                                        </p:attrNameLst>
                                      </p:cBhvr>
                                      <p:to>
                                        <p:strVal val="visible"/>
                                      </p:to>
                                    </p:set>
                                    <p:animEffect transition="in" filter="fade">
                                      <p:cBhvr>
                                        <p:cTn id="7" dur="500"/>
                                        <p:tgtEl>
                                          <p:spTgt spid="856"/>
                                        </p:tgtEl>
                                      </p:cBhvr>
                                    </p:animEffect>
                                  </p:childTnLst>
                                </p:cTn>
                              </p:par>
                              <p:par>
                                <p:cTn id="8" presetID="23" presetClass="entr" presetSubtype="16" fill="hold" nodeType="withEffect">
                                  <p:stCondLst>
                                    <p:cond delay="0"/>
                                  </p:stCondLst>
                                  <p:childTnLst>
                                    <p:set>
                                      <p:cBhvr>
                                        <p:cTn id="9" dur="1" fill="hold">
                                          <p:stCondLst>
                                            <p:cond delay="0"/>
                                          </p:stCondLst>
                                        </p:cTn>
                                        <p:tgtEl>
                                          <p:spTgt spid="857"/>
                                        </p:tgtEl>
                                        <p:attrNameLst>
                                          <p:attrName>style.visibility</p:attrName>
                                        </p:attrNameLst>
                                      </p:cBhvr>
                                      <p:to>
                                        <p:strVal val="visible"/>
                                      </p:to>
                                    </p:set>
                                    <p:anim calcmode="lin" valueType="num">
                                      <p:cBhvr additive="base">
                                        <p:cTn id="10" dur="500"/>
                                        <p:tgtEl>
                                          <p:spTgt spid="857"/>
                                        </p:tgtEl>
                                        <p:attrNameLst>
                                          <p:attrName>ppt_w</p:attrName>
                                        </p:attrNameLst>
                                      </p:cBhvr>
                                      <p:tavLst>
                                        <p:tav tm="0">
                                          <p:val>
                                            <p:strVal val="0"/>
                                          </p:val>
                                        </p:tav>
                                        <p:tav tm="100000">
                                          <p:val>
                                            <p:strVal val="#ppt_w"/>
                                          </p:val>
                                        </p:tav>
                                      </p:tavLst>
                                    </p:anim>
                                    <p:anim calcmode="lin" valueType="num">
                                      <p:cBhvr additive="base">
                                        <p:cTn id="11" dur="500"/>
                                        <p:tgtEl>
                                          <p:spTgt spid="857"/>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858"/>
                                        </p:tgtEl>
                                        <p:attrNameLst>
                                          <p:attrName>style.visibility</p:attrName>
                                        </p:attrNameLst>
                                      </p:cBhvr>
                                      <p:to>
                                        <p:strVal val="visible"/>
                                      </p:to>
                                    </p:set>
                                    <p:anim calcmode="lin" valueType="num">
                                      <p:cBhvr additive="base">
                                        <p:cTn id="14" dur="500"/>
                                        <p:tgtEl>
                                          <p:spTgt spid="858"/>
                                        </p:tgtEl>
                                        <p:attrNameLst>
                                          <p:attrName>ppt_w</p:attrName>
                                        </p:attrNameLst>
                                      </p:cBhvr>
                                      <p:tavLst>
                                        <p:tav tm="0">
                                          <p:val>
                                            <p:strVal val="0"/>
                                          </p:val>
                                        </p:tav>
                                        <p:tav tm="100000">
                                          <p:val>
                                            <p:strVal val="#ppt_w"/>
                                          </p:val>
                                        </p:tav>
                                      </p:tavLst>
                                    </p:anim>
                                    <p:anim calcmode="lin" valueType="num">
                                      <p:cBhvr additive="base">
                                        <p:cTn id="15" dur="500"/>
                                        <p:tgtEl>
                                          <p:spTgt spid="858"/>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852"/>
                                        </p:tgtEl>
                                        <p:attrNameLst>
                                          <p:attrName>style.visibility</p:attrName>
                                        </p:attrNameLst>
                                      </p:cBhvr>
                                      <p:to>
                                        <p:strVal val="visible"/>
                                      </p:to>
                                    </p:set>
                                    <p:anim calcmode="lin" valueType="num">
                                      <p:cBhvr additive="base">
                                        <p:cTn id="18" dur="500"/>
                                        <p:tgtEl>
                                          <p:spTgt spid="852"/>
                                        </p:tgtEl>
                                        <p:attrNameLst>
                                          <p:attrName>ppt_w</p:attrName>
                                        </p:attrNameLst>
                                      </p:cBhvr>
                                      <p:tavLst>
                                        <p:tav tm="0">
                                          <p:val>
                                            <p:strVal val="0"/>
                                          </p:val>
                                        </p:tav>
                                        <p:tav tm="100000">
                                          <p:val>
                                            <p:strVal val="#ppt_w"/>
                                          </p:val>
                                        </p:tav>
                                      </p:tavLst>
                                    </p:anim>
                                    <p:anim calcmode="lin" valueType="num">
                                      <p:cBhvr additive="base">
                                        <p:cTn id="19" dur="500"/>
                                        <p:tgtEl>
                                          <p:spTgt spid="852"/>
                                        </p:tgtEl>
                                        <p:attrNameLst>
                                          <p:attrName>ppt_h</p:attrName>
                                        </p:attrNameLst>
                                      </p:cBhvr>
                                      <p:tavLst>
                                        <p:tav tm="0">
                                          <p:val>
                                            <p:strVal val="0"/>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851"/>
                                        </p:tgtEl>
                                        <p:attrNameLst>
                                          <p:attrName>style.visibility</p:attrName>
                                        </p:attrNameLst>
                                      </p:cBhvr>
                                      <p:to>
                                        <p:strVal val="visible"/>
                                      </p:to>
                                    </p:set>
                                    <p:animEffect transition="in" filter="fade">
                                      <p:cBhvr>
                                        <p:cTn id="22" dur="500"/>
                                        <p:tgtEl>
                                          <p:spTgt spid="851"/>
                                        </p:tgtEl>
                                      </p:cBhvr>
                                    </p:animEffect>
                                  </p:childTnLst>
                                </p:cTn>
                              </p:par>
                              <p:par>
                                <p:cTn id="23" presetID="10" presetClass="entr" presetSubtype="0" fill="hold" nodeType="withEffect">
                                  <p:stCondLst>
                                    <p:cond delay="0"/>
                                  </p:stCondLst>
                                  <p:childTnLst>
                                    <p:set>
                                      <p:cBhvr>
                                        <p:cTn id="24" dur="1" fill="hold">
                                          <p:stCondLst>
                                            <p:cond delay="0"/>
                                          </p:stCondLst>
                                        </p:cTn>
                                        <p:tgtEl>
                                          <p:spTgt spid="853"/>
                                        </p:tgtEl>
                                        <p:attrNameLst>
                                          <p:attrName>style.visibility</p:attrName>
                                        </p:attrNameLst>
                                      </p:cBhvr>
                                      <p:to>
                                        <p:strVal val="visible"/>
                                      </p:to>
                                    </p:set>
                                    <p:animEffect transition="in" filter="fade">
                                      <p:cBhvr>
                                        <p:cTn id="25" dur="2000"/>
                                        <p:tgtEl>
                                          <p:spTgt spid="853"/>
                                        </p:tgtEl>
                                      </p:cBhvr>
                                    </p:animEffect>
                                  </p:childTnLst>
                                </p:cTn>
                              </p:par>
                              <p:par>
                                <p:cTn id="26" presetID="10" presetClass="entr" presetSubtype="0" fill="hold" nodeType="withEffect">
                                  <p:stCondLst>
                                    <p:cond delay="0"/>
                                  </p:stCondLst>
                                  <p:childTnLst>
                                    <p:set>
                                      <p:cBhvr>
                                        <p:cTn id="27" dur="1" fill="hold">
                                          <p:stCondLst>
                                            <p:cond delay="0"/>
                                          </p:stCondLst>
                                        </p:cTn>
                                        <p:tgtEl>
                                          <p:spTgt spid="854"/>
                                        </p:tgtEl>
                                        <p:attrNameLst>
                                          <p:attrName>style.visibility</p:attrName>
                                        </p:attrNameLst>
                                      </p:cBhvr>
                                      <p:to>
                                        <p:strVal val="visible"/>
                                      </p:to>
                                    </p:set>
                                    <p:animEffect transition="in" filter="fade">
                                      <p:cBhvr>
                                        <p:cTn id="28" dur="2000"/>
                                        <p:tgtEl>
                                          <p:spTgt spid="854"/>
                                        </p:tgtEl>
                                      </p:cBhvr>
                                    </p:animEffect>
                                  </p:childTnLst>
                                </p:cTn>
                              </p:par>
                              <p:par>
                                <p:cTn id="29" presetID="10" presetClass="entr" presetSubtype="0" fill="hold" nodeType="withEffect">
                                  <p:stCondLst>
                                    <p:cond delay="0"/>
                                  </p:stCondLst>
                                  <p:childTnLst>
                                    <p:set>
                                      <p:cBhvr>
                                        <p:cTn id="30" dur="1" fill="hold">
                                          <p:stCondLst>
                                            <p:cond delay="0"/>
                                          </p:stCondLst>
                                        </p:cTn>
                                        <p:tgtEl>
                                          <p:spTgt spid="855"/>
                                        </p:tgtEl>
                                        <p:attrNameLst>
                                          <p:attrName>style.visibility</p:attrName>
                                        </p:attrNameLst>
                                      </p:cBhvr>
                                      <p:to>
                                        <p:strVal val="visible"/>
                                      </p:to>
                                    </p:set>
                                    <p:animEffect transition="in" filter="fade">
                                      <p:cBhvr>
                                        <p:cTn id="31" dur="20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Google Shape;865;p32"/>
          <p:cNvPicPr preferRelativeResize="0"/>
          <p:nvPr/>
        </p:nvPicPr>
        <p:blipFill rotWithShape="1">
          <a:blip r:embed="rId3">
            <a:alphaModFix/>
          </a:blip>
          <a:srcRect/>
          <a:stretch/>
        </p:blipFill>
        <p:spPr>
          <a:xfrm>
            <a:off x="8584602" y="3430402"/>
            <a:ext cx="1315971" cy="2156169"/>
          </a:xfrm>
          <a:prstGeom prst="rect">
            <a:avLst/>
          </a:prstGeom>
          <a:noFill/>
          <a:ln>
            <a:noFill/>
          </a:ln>
        </p:spPr>
      </p:pic>
      <p:sp>
        <p:nvSpPr>
          <p:cNvPr id="866" name="Google Shape;866;p32"/>
          <p:cNvSpPr txBox="1"/>
          <p:nvPr/>
        </p:nvSpPr>
        <p:spPr>
          <a:xfrm>
            <a:off x="2811000" y="2451457"/>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4800"/>
              <a:buFont typeface="Roboto Black"/>
              <a:buNone/>
            </a:pPr>
            <a:r>
              <a:rPr lang="en-US" sz="4800" b="1" i="0" u="none" strike="noStrike" cap="none">
                <a:solidFill>
                  <a:srgbClr val="00B050"/>
                </a:solidFill>
                <a:latin typeface="Roboto Black"/>
                <a:ea typeface="Roboto Black"/>
                <a:cs typeface="Roboto Black"/>
                <a:sym typeface="Roboto Black"/>
              </a:rPr>
              <a:t>TẠM BIỆT CÁC EM</a:t>
            </a:r>
            <a:endParaRPr sz="4800" b="1" i="0" u="none" strike="noStrike" cap="none">
              <a:solidFill>
                <a:srgbClr val="00B050"/>
              </a:solidFill>
              <a:latin typeface="Roboto Black"/>
              <a:ea typeface="Roboto Black"/>
              <a:cs typeface="Roboto Black"/>
              <a:sym typeface="Roboto Black"/>
            </a:endParaRPr>
          </a:p>
        </p:txBody>
      </p:sp>
      <p:pic>
        <p:nvPicPr>
          <p:cNvPr id="867" name="Google Shape;867;p32"/>
          <p:cNvPicPr preferRelativeResize="0"/>
          <p:nvPr/>
        </p:nvPicPr>
        <p:blipFill rotWithShape="1">
          <a:blip r:embed="rId4">
            <a:alphaModFix/>
          </a:blip>
          <a:srcRect/>
          <a:stretch/>
        </p:blipFill>
        <p:spPr>
          <a:xfrm>
            <a:off x="3904234" y="3856616"/>
            <a:ext cx="3153529" cy="2178424"/>
          </a:xfrm>
          <a:prstGeom prst="rect">
            <a:avLst/>
          </a:prstGeom>
          <a:noFill/>
          <a:ln>
            <a:noFill/>
          </a:ln>
        </p:spPr>
      </p:pic>
      <p:pic>
        <p:nvPicPr>
          <p:cNvPr id="868" name="Google Shape;868;p32"/>
          <p:cNvPicPr preferRelativeResize="0"/>
          <p:nvPr/>
        </p:nvPicPr>
        <p:blipFill rotWithShape="1">
          <a:blip r:embed="rId5">
            <a:alphaModFix/>
          </a:blip>
          <a:srcRect/>
          <a:stretch/>
        </p:blipFill>
        <p:spPr>
          <a:xfrm>
            <a:off x="0" y="31946"/>
            <a:ext cx="1417791" cy="9793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5"/>
                                        </p:tgtEl>
                                        <p:attrNameLst>
                                          <p:attrName>style.visibility</p:attrName>
                                        </p:attrNameLst>
                                      </p:cBhvr>
                                      <p:to>
                                        <p:strVal val="visible"/>
                                      </p:to>
                                    </p:set>
                                    <p:animEffect transition="in" filter="fade">
                                      <p:cBhvr>
                                        <p:cTn id="7" dur="500"/>
                                        <p:tgtEl>
                                          <p:spTgt spid="865"/>
                                        </p:tgtEl>
                                      </p:cBhvr>
                                    </p:animEffect>
                                  </p:childTnLst>
                                </p:cTn>
                              </p:par>
                              <p:par>
                                <p:cTn id="8" presetID="2" presetClass="entr" presetSubtype="1" fill="hold" nodeType="withEffect">
                                  <p:stCondLst>
                                    <p:cond delay="0"/>
                                  </p:stCondLst>
                                  <p:childTnLst>
                                    <p:set>
                                      <p:cBhvr>
                                        <p:cTn id="9" dur="1" fill="hold">
                                          <p:stCondLst>
                                            <p:cond delay="0"/>
                                          </p:stCondLst>
                                        </p:cTn>
                                        <p:tgtEl>
                                          <p:spTgt spid="866"/>
                                        </p:tgtEl>
                                        <p:attrNameLst>
                                          <p:attrName>style.visibility</p:attrName>
                                        </p:attrNameLst>
                                      </p:cBhvr>
                                      <p:to>
                                        <p:strVal val="visible"/>
                                      </p:to>
                                    </p:set>
                                    <p:anim calcmode="lin" valueType="num">
                                      <p:cBhvr additive="base">
                                        <p:cTn id="10" dur="500"/>
                                        <p:tgtEl>
                                          <p:spTgt spid="8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
          <p:cNvSpPr txBox="1"/>
          <p:nvPr/>
        </p:nvSpPr>
        <p:spPr>
          <a:xfrm>
            <a:off x="4894059" y="955188"/>
            <a:ext cx="289079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nào lớn nhất?</a:t>
            </a:r>
            <a:endParaRPr/>
          </a:p>
        </p:txBody>
      </p:sp>
      <p:sp>
        <p:nvSpPr>
          <p:cNvPr id="278" name="Google Shape;278;p3"/>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279" name="Google Shape;279;p3"/>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280" name="Google Shape;280;p3"/>
          <p:cNvGrpSpPr/>
          <p:nvPr/>
        </p:nvGrpSpPr>
        <p:grpSpPr>
          <a:xfrm>
            <a:off x="1099932" y="4308539"/>
            <a:ext cx="3480302" cy="2309866"/>
            <a:chOff x="911788" y="2731766"/>
            <a:chExt cx="3480302" cy="2309866"/>
          </a:xfrm>
        </p:grpSpPr>
        <p:pic>
          <p:nvPicPr>
            <p:cNvPr id="281" name="Google Shape;281;p3"/>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282" name="Google Shape;282;p3"/>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29</a:t>
              </a:r>
              <a:endParaRPr sz="6000" b="1" i="0" u="none" strike="noStrike" cap="none">
                <a:solidFill>
                  <a:schemeClr val="lt1"/>
                </a:solidFill>
                <a:latin typeface="Roboto Black"/>
                <a:ea typeface="Roboto Black"/>
                <a:cs typeface="Roboto Black"/>
                <a:sym typeface="Roboto Black"/>
              </a:endParaRPr>
            </a:p>
          </p:txBody>
        </p:sp>
      </p:grpSp>
      <p:grpSp>
        <p:nvGrpSpPr>
          <p:cNvPr id="283" name="Google Shape;283;p3"/>
          <p:cNvGrpSpPr/>
          <p:nvPr/>
        </p:nvGrpSpPr>
        <p:grpSpPr>
          <a:xfrm>
            <a:off x="4033012" y="1648134"/>
            <a:ext cx="3480302" cy="2309866"/>
            <a:chOff x="8427964" y="3182670"/>
            <a:chExt cx="3480302" cy="2309866"/>
          </a:xfrm>
        </p:grpSpPr>
        <p:pic>
          <p:nvPicPr>
            <p:cNvPr id="284" name="Google Shape;284;p3"/>
            <p:cNvPicPr preferRelativeResize="0"/>
            <p:nvPr/>
          </p:nvPicPr>
          <p:blipFill rotWithShape="1">
            <a:blip r:embed="rId4">
              <a:alphaModFix/>
            </a:blip>
            <a:srcRect/>
            <a:stretch/>
          </p:blipFill>
          <p:spPr>
            <a:xfrm>
              <a:off x="8427964" y="3182670"/>
              <a:ext cx="3480302" cy="2309866"/>
            </a:xfrm>
            <a:prstGeom prst="rect">
              <a:avLst/>
            </a:prstGeom>
            <a:noFill/>
            <a:ln>
              <a:noFill/>
            </a:ln>
          </p:spPr>
        </p:pic>
        <p:sp>
          <p:nvSpPr>
            <p:cNvPr id="285" name="Google Shape;285;p3"/>
            <p:cNvSpPr txBox="1"/>
            <p:nvPr/>
          </p:nvSpPr>
          <p:spPr>
            <a:xfrm>
              <a:off x="9736400" y="3760971"/>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51</a:t>
              </a:r>
              <a:endParaRPr sz="6000" b="1" i="0" u="none" strike="noStrike" cap="none">
                <a:solidFill>
                  <a:schemeClr val="lt1"/>
                </a:solidFill>
                <a:latin typeface="Roboto Black"/>
                <a:ea typeface="Roboto Black"/>
                <a:cs typeface="Roboto Black"/>
                <a:sym typeface="Roboto Black"/>
              </a:endParaRPr>
            </a:p>
          </p:txBody>
        </p:sp>
      </p:grpSp>
      <p:grpSp>
        <p:nvGrpSpPr>
          <p:cNvPr id="286" name="Google Shape;286;p3"/>
          <p:cNvGrpSpPr/>
          <p:nvPr/>
        </p:nvGrpSpPr>
        <p:grpSpPr>
          <a:xfrm>
            <a:off x="6848940" y="4189282"/>
            <a:ext cx="3480302" cy="2309866"/>
            <a:chOff x="7115940" y="2630878"/>
            <a:chExt cx="3480302" cy="2309866"/>
          </a:xfrm>
        </p:grpSpPr>
        <p:pic>
          <p:nvPicPr>
            <p:cNvPr id="287" name="Google Shape;287;p3"/>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288" name="Google Shape;288;p3"/>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4</a:t>
              </a:r>
              <a:endParaRPr sz="6000" b="1" i="0" u="none" strike="noStrike" cap="none">
                <a:solidFill>
                  <a:schemeClr val="lt1"/>
                </a:solidFill>
                <a:latin typeface="Roboto Black"/>
                <a:ea typeface="Roboto Black"/>
                <a:cs typeface="Roboto Black"/>
                <a:sym typeface="Roboto Black"/>
              </a:endParaRPr>
            </a:p>
          </p:txBody>
        </p:sp>
      </p:grpSp>
      <p:pic>
        <p:nvPicPr>
          <p:cNvPr id="289" name="Google Shape;289;p3" descr="Feuerwerk_137"/>
          <p:cNvPicPr preferRelativeResize="0"/>
          <p:nvPr/>
        </p:nvPicPr>
        <p:blipFill rotWithShape="1">
          <a:blip r:embed="rId5">
            <a:alphaModFix/>
          </a:blip>
          <a:srcRect/>
          <a:stretch/>
        </p:blipFill>
        <p:spPr>
          <a:xfrm>
            <a:off x="7996874" y="1069834"/>
            <a:ext cx="2458272" cy="2704101"/>
          </a:xfrm>
          <a:prstGeom prst="rect">
            <a:avLst/>
          </a:prstGeom>
          <a:noFill/>
          <a:ln>
            <a:noFill/>
          </a:ln>
        </p:spPr>
      </p:pic>
      <p:sp>
        <p:nvSpPr>
          <p:cNvPr id="290" name="Google Shape;290;p3"/>
          <p:cNvSpPr/>
          <p:nvPr/>
        </p:nvSpPr>
        <p:spPr>
          <a:xfrm>
            <a:off x="2582960" y="4943371"/>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1" name="Google Shape;291;p3"/>
          <p:cNvSpPr/>
          <p:nvPr/>
        </p:nvSpPr>
        <p:spPr>
          <a:xfrm>
            <a:off x="8190642" y="4779033"/>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
                                        <p:tgtEl>
                                          <p:spTgt spid="278"/>
                                        </p:tgtEl>
                                      </p:cBhvr>
                                    </p:animEffect>
                                  </p:childTnLst>
                                </p:cTn>
                              </p:par>
                              <p:par>
                                <p:cTn id="8" presetID="10" presetClass="entr" presetSubtype="0" fill="hold"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500"/>
                                        <p:tgtEl>
                                          <p:spTgt spid="277"/>
                                        </p:tgtEl>
                                      </p:cBhvr>
                                    </p:animEffect>
                                  </p:childTnLst>
                                </p:cTn>
                              </p:par>
                              <p:par>
                                <p:cTn id="11" presetID="2" presetClass="entr" presetSubtype="4" fill="hold" nodeType="withEffect">
                                  <p:stCondLst>
                                    <p:cond delay="0"/>
                                  </p:stCondLst>
                                  <p:childTnLst>
                                    <p:set>
                                      <p:cBhvr>
                                        <p:cTn id="12" dur="1" fill="hold">
                                          <p:stCondLst>
                                            <p:cond delay="0"/>
                                          </p:stCondLst>
                                        </p:cTn>
                                        <p:tgtEl>
                                          <p:spTgt spid="283"/>
                                        </p:tgtEl>
                                        <p:attrNameLst>
                                          <p:attrName>style.visibility</p:attrName>
                                        </p:attrNameLst>
                                      </p:cBhvr>
                                      <p:to>
                                        <p:strVal val="visible"/>
                                      </p:to>
                                    </p:set>
                                    <p:anim calcmode="lin" valueType="num">
                                      <p:cBhvr additive="base">
                                        <p:cTn id="13" dur="500"/>
                                        <p:tgtEl>
                                          <p:spTgt spid="28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0"/>
                                        </p:tgtEl>
                                        <p:attrNameLst>
                                          <p:attrName>style.visibility</p:attrName>
                                        </p:attrNameLst>
                                      </p:cBhvr>
                                      <p:to>
                                        <p:strVal val="visible"/>
                                      </p:to>
                                    </p:set>
                                    <p:anim calcmode="lin" valueType="num">
                                      <p:cBhvr additive="base">
                                        <p:cTn id="16" dur="500"/>
                                        <p:tgtEl>
                                          <p:spTgt spid="28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6"/>
                                        </p:tgtEl>
                                        <p:attrNameLst>
                                          <p:attrName>style.visibility</p:attrName>
                                        </p:attrNameLst>
                                      </p:cBhvr>
                                      <p:to>
                                        <p:strVal val="visible"/>
                                      </p:to>
                                    </p:set>
                                    <p:anim calcmode="lin" valueType="num">
                                      <p:cBhvr additive="base">
                                        <p:cTn id="19" dur="500"/>
                                        <p:tgtEl>
                                          <p:spTgt spid="28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9"/>
                                        </p:tgtEl>
                                        <p:attrNameLst>
                                          <p:attrName>style.visibility</p:attrName>
                                        </p:attrNameLst>
                                      </p:cBhvr>
                                      <p:to>
                                        <p:strVal val="visible"/>
                                      </p:to>
                                    </p:set>
                                    <p:animEffect transition="in" filter="fade">
                                      <p:cBhvr>
                                        <p:cTn id="24" dur="500"/>
                                        <p:tgtEl>
                                          <p:spTgt spid="28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0"/>
                                        </p:tgtEl>
                                        <p:attrNameLst>
                                          <p:attrName>style.visibility</p:attrName>
                                        </p:attrNameLst>
                                      </p:cBhvr>
                                      <p:to>
                                        <p:strVal val="visible"/>
                                      </p:to>
                                    </p:set>
                                    <p:animEffect transition="in" filter="fade">
                                      <p:cBhvr>
                                        <p:cTn id="29" dur="500"/>
                                        <p:tgtEl>
                                          <p:spTgt spid="29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1"/>
                                        </p:tgtEl>
                                        <p:attrNameLst>
                                          <p:attrName>style.visibility</p:attrName>
                                        </p:attrNameLst>
                                      </p:cBhvr>
                                      <p:to>
                                        <p:strVal val="visible"/>
                                      </p:to>
                                    </p:set>
                                    <p:animEffect transition="in" filter="fade">
                                      <p:cBhvr>
                                        <p:cTn id="34"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
          <p:cNvSpPr txBox="1"/>
          <p:nvPr/>
        </p:nvSpPr>
        <p:spPr>
          <a:xfrm>
            <a:off x="4894059" y="955188"/>
            <a:ext cx="289079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nào nhỏ nhất?</a:t>
            </a:r>
            <a:endParaRPr/>
          </a:p>
        </p:txBody>
      </p:sp>
      <p:sp>
        <p:nvSpPr>
          <p:cNvPr id="298" name="Google Shape;298;p4"/>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299" name="Google Shape;299;p4"/>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300" name="Google Shape;300;p4"/>
          <p:cNvGrpSpPr/>
          <p:nvPr/>
        </p:nvGrpSpPr>
        <p:grpSpPr>
          <a:xfrm>
            <a:off x="3581734" y="4237590"/>
            <a:ext cx="3480302" cy="2309866"/>
            <a:chOff x="911788" y="2731766"/>
            <a:chExt cx="3480302" cy="2309866"/>
          </a:xfrm>
        </p:grpSpPr>
        <p:pic>
          <p:nvPicPr>
            <p:cNvPr id="301" name="Google Shape;301;p4"/>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302" name="Google Shape;302;p4"/>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75</a:t>
              </a:r>
              <a:endParaRPr sz="6000" b="1" i="0" u="none" strike="noStrike" cap="none">
                <a:solidFill>
                  <a:schemeClr val="lt1"/>
                </a:solidFill>
                <a:latin typeface="Roboto Black"/>
                <a:ea typeface="Roboto Black"/>
                <a:cs typeface="Roboto Black"/>
                <a:sym typeface="Roboto Black"/>
              </a:endParaRPr>
            </a:p>
          </p:txBody>
        </p:sp>
      </p:grpSp>
      <p:grpSp>
        <p:nvGrpSpPr>
          <p:cNvPr id="303" name="Google Shape;303;p4"/>
          <p:cNvGrpSpPr/>
          <p:nvPr/>
        </p:nvGrpSpPr>
        <p:grpSpPr>
          <a:xfrm>
            <a:off x="397291" y="1533489"/>
            <a:ext cx="3480302" cy="2309866"/>
            <a:chOff x="5007032" y="2886108"/>
            <a:chExt cx="3480302" cy="2309866"/>
          </a:xfrm>
        </p:grpSpPr>
        <p:pic>
          <p:nvPicPr>
            <p:cNvPr id="304" name="Google Shape;304;p4"/>
            <p:cNvPicPr preferRelativeResize="0"/>
            <p:nvPr/>
          </p:nvPicPr>
          <p:blipFill rotWithShape="1">
            <a:blip r:embed="rId4">
              <a:alphaModFix/>
            </a:blip>
            <a:srcRect/>
            <a:stretch/>
          </p:blipFill>
          <p:spPr>
            <a:xfrm>
              <a:off x="5007032" y="2886108"/>
              <a:ext cx="3480302" cy="2309866"/>
            </a:xfrm>
            <a:prstGeom prst="rect">
              <a:avLst/>
            </a:prstGeom>
            <a:noFill/>
            <a:ln>
              <a:noFill/>
            </a:ln>
          </p:spPr>
        </p:pic>
        <p:sp>
          <p:nvSpPr>
            <p:cNvPr id="305" name="Google Shape;305;p4"/>
            <p:cNvSpPr txBox="1"/>
            <p:nvPr/>
          </p:nvSpPr>
          <p:spPr>
            <a:xfrm>
              <a:off x="6197134" y="35332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29</a:t>
              </a:r>
              <a:endParaRPr sz="6000" b="1" i="0" u="none" strike="noStrike" cap="none">
                <a:solidFill>
                  <a:schemeClr val="lt1"/>
                </a:solidFill>
                <a:latin typeface="Roboto Black"/>
                <a:ea typeface="Roboto Black"/>
                <a:cs typeface="Roboto Black"/>
                <a:sym typeface="Roboto Black"/>
              </a:endParaRPr>
            </a:p>
          </p:txBody>
        </p:sp>
      </p:grpSp>
      <p:grpSp>
        <p:nvGrpSpPr>
          <p:cNvPr id="306" name="Google Shape;306;p4"/>
          <p:cNvGrpSpPr/>
          <p:nvPr/>
        </p:nvGrpSpPr>
        <p:grpSpPr>
          <a:xfrm>
            <a:off x="7784856" y="2820737"/>
            <a:ext cx="3480302" cy="2309866"/>
            <a:chOff x="7115940" y="2630878"/>
            <a:chExt cx="3480302" cy="2309866"/>
          </a:xfrm>
        </p:grpSpPr>
        <p:pic>
          <p:nvPicPr>
            <p:cNvPr id="307" name="Google Shape;307;p4"/>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308" name="Google Shape;308;p4"/>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56</a:t>
              </a:r>
              <a:endParaRPr sz="6000" b="1" i="0" u="none" strike="noStrike" cap="none">
                <a:solidFill>
                  <a:schemeClr val="lt1"/>
                </a:solidFill>
                <a:latin typeface="Roboto Black"/>
                <a:ea typeface="Roboto Black"/>
                <a:cs typeface="Roboto Black"/>
                <a:sym typeface="Roboto Black"/>
              </a:endParaRPr>
            </a:p>
          </p:txBody>
        </p:sp>
      </p:grpSp>
      <p:pic>
        <p:nvPicPr>
          <p:cNvPr id="309" name="Google Shape;309;p4" descr="Feuerwerk_137"/>
          <p:cNvPicPr preferRelativeResize="0"/>
          <p:nvPr/>
        </p:nvPicPr>
        <p:blipFill rotWithShape="1">
          <a:blip r:embed="rId5">
            <a:alphaModFix/>
          </a:blip>
          <a:srcRect/>
          <a:stretch/>
        </p:blipFill>
        <p:spPr>
          <a:xfrm>
            <a:off x="4666349" y="1533489"/>
            <a:ext cx="2458272" cy="2704101"/>
          </a:xfrm>
          <a:prstGeom prst="rect">
            <a:avLst/>
          </a:prstGeom>
          <a:noFill/>
          <a:ln>
            <a:noFill/>
          </a:ln>
        </p:spPr>
      </p:pic>
      <p:sp>
        <p:nvSpPr>
          <p:cNvPr id="310" name="Google Shape;310;p4"/>
          <p:cNvSpPr/>
          <p:nvPr/>
        </p:nvSpPr>
        <p:spPr>
          <a:xfrm>
            <a:off x="4898485" y="4804147"/>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1" name="Google Shape;311;p4"/>
          <p:cNvSpPr/>
          <p:nvPr/>
        </p:nvSpPr>
        <p:spPr>
          <a:xfrm>
            <a:off x="9141402" y="3455569"/>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500"/>
                                        <p:tgtEl>
                                          <p:spTgt spid="298"/>
                                        </p:tgtEl>
                                      </p:cBhvr>
                                    </p:animEffect>
                                  </p:childTnLst>
                                </p:cTn>
                              </p:par>
                              <p:par>
                                <p:cTn id="8" presetID="10" presetClass="entr" presetSubtype="0" fill="hold"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500"/>
                                        <p:tgtEl>
                                          <p:spTgt spid="297"/>
                                        </p:tgtEl>
                                      </p:cBhvr>
                                    </p:animEffect>
                                  </p:childTnLst>
                                </p:cTn>
                              </p:par>
                              <p:par>
                                <p:cTn id="11" presetID="2" presetClass="entr" presetSubtype="4" fill="hold" nodeType="withEffect">
                                  <p:stCondLst>
                                    <p:cond delay="0"/>
                                  </p:stCondLst>
                                  <p:childTnLst>
                                    <p:set>
                                      <p:cBhvr>
                                        <p:cTn id="12" dur="1" fill="hold">
                                          <p:stCondLst>
                                            <p:cond delay="0"/>
                                          </p:stCondLst>
                                        </p:cTn>
                                        <p:tgtEl>
                                          <p:spTgt spid="303"/>
                                        </p:tgtEl>
                                        <p:attrNameLst>
                                          <p:attrName>style.visibility</p:attrName>
                                        </p:attrNameLst>
                                      </p:cBhvr>
                                      <p:to>
                                        <p:strVal val="visible"/>
                                      </p:to>
                                    </p:set>
                                    <p:anim calcmode="lin" valueType="num">
                                      <p:cBhvr additive="base">
                                        <p:cTn id="13" dur="500"/>
                                        <p:tgtEl>
                                          <p:spTgt spid="30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0"/>
                                        </p:tgtEl>
                                        <p:attrNameLst>
                                          <p:attrName>style.visibility</p:attrName>
                                        </p:attrNameLst>
                                      </p:cBhvr>
                                      <p:to>
                                        <p:strVal val="visible"/>
                                      </p:to>
                                    </p:set>
                                    <p:anim calcmode="lin" valueType="num">
                                      <p:cBhvr additive="base">
                                        <p:cTn id="16" dur="500"/>
                                        <p:tgtEl>
                                          <p:spTgt spid="30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6"/>
                                        </p:tgtEl>
                                        <p:attrNameLst>
                                          <p:attrName>style.visibility</p:attrName>
                                        </p:attrNameLst>
                                      </p:cBhvr>
                                      <p:to>
                                        <p:strVal val="visible"/>
                                      </p:to>
                                    </p:set>
                                    <p:anim calcmode="lin" valueType="num">
                                      <p:cBhvr additive="base">
                                        <p:cTn id="19" dur="500"/>
                                        <p:tgtEl>
                                          <p:spTgt spid="30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9"/>
                                        </p:tgtEl>
                                        <p:attrNameLst>
                                          <p:attrName>style.visibility</p:attrName>
                                        </p:attrNameLst>
                                      </p:cBhvr>
                                      <p:to>
                                        <p:strVal val="visible"/>
                                      </p:to>
                                    </p:set>
                                    <p:animEffect transition="in" filter="fade">
                                      <p:cBhvr>
                                        <p:cTn id="24" dur="500"/>
                                        <p:tgtEl>
                                          <p:spTgt spid="30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0"/>
                                        </p:tgtEl>
                                        <p:attrNameLst>
                                          <p:attrName>style.visibility</p:attrName>
                                        </p:attrNameLst>
                                      </p:cBhvr>
                                      <p:to>
                                        <p:strVal val="visible"/>
                                      </p:to>
                                    </p:set>
                                    <p:animEffect transition="in" filter="fade">
                                      <p:cBhvr>
                                        <p:cTn id="29" dur="500"/>
                                        <p:tgtEl>
                                          <p:spTgt spid="3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11"/>
                                        </p:tgtEl>
                                        <p:attrNameLst>
                                          <p:attrName>style.visibility</p:attrName>
                                        </p:attrNameLst>
                                      </p:cBhvr>
                                      <p:to>
                                        <p:strVal val="visible"/>
                                      </p:to>
                                    </p:set>
                                    <p:animEffect transition="in" filter="fade">
                                      <p:cBhvr>
                                        <p:cTn id="34"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
          <p:cNvSpPr txBox="1"/>
          <p:nvPr/>
        </p:nvSpPr>
        <p:spPr>
          <a:xfrm>
            <a:off x="4894059" y="955188"/>
            <a:ext cx="289079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nào nhỏ nhất?</a:t>
            </a:r>
            <a:endParaRPr/>
          </a:p>
        </p:txBody>
      </p:sp>
      <p:sp>
        <p:nvSpPr>
          <p:cNvPr id="318" name="Google Shape;318;p5"/>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319" name="Google Shape;319;p5"/>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320" name="Google Shape;320;p5"/>
          <p:cNvGrpSpPr/>
          <p:nvPr/>
        </p:nvGrpSpPr>
        <p:grpSpPr>
          <a:xfrm>
            <a:off x="329897" y="1576833"/>
            <a:ext cx="3480302" cy="2309866"/>
            <a:chOff x="911788" y="2731766"/>
            <a:chExt cx="3480302" cy="2309866"/>
          </a:xfrm>
        </p:grpSpPr>
        <p:pic>
          <p:nvPicPr>
            <p:cNvPr id="321" name="Google Shape;321;p5"/>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322" name="Google Shape;322;p5"/>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45</a:t>
              </a:r>
              <a:endParaRPr sz="6000" b="1" i="0" u="none" strike="noStrike" cap="none">
                <a:solidFill>
                  <a:schemeClr val="lt1"/>
                </a:solidFill>
                <a:latin typeface="Roboto Black"/>
                <a:ea typeface="Roboto Black"/>
                <a:cs typeface="Roboto Black"/>
                <a:sym typeface="Roboto Black"/>
              </a:endParaRPr>
            </a:p>
          </p:txBody>
        </p:sp>
      </p:grpSp>
      <p:grpSp>
        <p:nvGrpSpPr>
          <p:cNvPr id="323" name="Google Shape;323;p5"/>
          <p:cNvGrpSpPr/>
          <p:nvPr/>
        </p:nvGrpSpPr>
        <p:grpSpPr>
          <a:xfrm>
            <a:off x="7784856" y="1919846"/>
            <a:ext cx="3480302" cy="2309866"/>
            <a:chOff x="5007032" y="2886108"/>
            <a:chExt cx="3480302" cy="2309866"/>
          </a:xfrm>
        </p:grpSpPr>
        <p:pic>
          <p:nvPicPr>
            <p:cNvPr id="324" name="Google Shape;324;p5"/>
            <p:cNvPicPr preferRelativeResize="0"/>
            <p:nvPr/>
          </p:nvPicPr>
          <p:blipFill rotWithShape="1">
            <a:blip r:embed="rId4">
              <a:alphaModFix/>
            </a:blip>
            <a:srcRect/>
            <a:stretch/>
          </p:blipFill>
          <p:spPr>
            <a:xfrm>
              <a:off x="5007032" y="2886108"/>
              <a:ext cx="3480302" cy="2309866"/>
            </a:xfrm>
            <a:prstGeom prst="rect">
              <a:avLst/>
            </a:prstGeom>
            <a:noFill/>
            <a:ln>
              <a:noFill/>
            </a:ln>
          </p:spPr>
        </p:pic>
        <p:sp>
          <p:nvSpPr>
            <p:cNvPr id="325" name="Google Shape;325;p5"/>
            <p:cNvSpPr txBox="1"/>
            <p:nvPr/>
          </p:nvSpPr>
          <p:spPr>
            <a:xfrm>
              <a:off x="6197134" y="35332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16</a:t>
              </a:r>
              <a:endParaRPr sz="6000" b="1" i="0" u="none" strike="noStrike" cap="none">
                <a:solidFill>
                  <a:schemeClr val="lt1"/>
                </a:solidFill>
                <a:latin typeface="Roboto Black"/>
                <a:ea typeface="Roboto Black"/>
                <a:cs typeface="Roboto Black"/>
                <a:sym typeface="Roboto Black"/>
              </a:endParaRPr>
            </a:p>
          </p:txBody>
        </p:sp>
      </p:grpSp>
      <p:grpSp>
        <p:nvGrpSpPr>
          <p:cNvPr id="326" name="Google Shape;326;p5"/>
          <p:cNvGrpSpPr/>
          <p:nvPr/>
        </p:nvGrpSpPr>
        <p:grpSpPr>
          <a:xfrm>
            <a:off x="3917033" y="4354226"/>
            <a:ext cx="3480302" cy="2309866"/>
            <a:chOff x="7115940" y="2630878"/>
            <a:chExt cx="3480302" cy="2309866"/>
          </a:xfrm>
        </p:grpSpPr>
        <p:pic>
          <p:nvPicPr>
            <p:cNvPr id="327" name="Google Shape;327;p5"/>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328" name="Google Shape;328;p5"/>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19</a:t>
              </a:r>
              <a:endParaRPr sz="6000" b="1" i="0" u="none" strike="noStrike" cap="none">
                <a:solidFill>
                  <a:schemeClr val="lt1"/>
                </a:solidFill>
                <a:latin typeface="Roboto Black"/>
                <a:ea typeface="Roboto Black"/>
                <a:cs typeface="Roboto Black"/>
                <a:sym typeface="Roboto Black"/>
              </a:endParaRPr>
            </a:p>
          </p:txBody>
        </p:sp>
      </p:grpSp>
      <p:pic>
        <p:nvPicPr>
          <p:cNvPr id="329" name="Google Shape;329;p5" descr="Feuerwerk_137"/>
          <p:cNvPicPr preferRelativeResize="0"/>
          <p:nvPr/>
        </p:nvPicPr>
        <p:blipFill rotWithShape="1">
          <a:blip r:embed="rId5">
            <a:alphaModFix/>
          </a:blip>
          <a:srcRect/>
          <a:stretch/>
        </p:blipFill>
        <p:spPr>
          <a:xfrm>
            <a:off x="4666349" y="1533489"/>
            <a:ext cx="2458272" cy="2704101"/>
          </a:xfrm>
          <a:prstGeom prst="rect">
            <a:avLst/>
          </a:prstGeom>
          <a:noFill/>
          <a:ln>
            <a:noFill/>
          </a:ln>
        </p:spPr>
      </p:pic>
      <p:sp>
        <p:nvSpPr>
          <p:cNvPr id="330" name="Google Shape;330;p5"/>
          <p:cNvSpPr/>
          <p:nvPr/>
        </p:nvSpPr>
        <p:spPr>
          <a:xfrm>
            <a:off x="1657485" y="2130852"/>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1" name="Google Shape;331;p5"/>
          <p:cNvSpPr/>
          <p:nvPr/>
        </p:nvSpPr>
        <p:spPr>
          <a:xfrm>
            <a:off x="5284479" y="5004455"/>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par>
                                <p:cTn id="8" presetID="10" presetClass="entr" presetSubtype="0" fill="hold" nodeType="withEffect">
                                  <p:stCondLst>
                                    <p:cond delay="0"/>
                                  </p:stCondLst>
                                  <p:childTnLst>
                                    <p:set>
                                      <p:cBhvr>
                                        <p:cTn id="9" dur="1" fill="hold">
                                          <p:stCondLst>
                                            <p:cond delay="0"/>
                                          </p:stCondLst>
                                        </p:cTn>
                                        <p:tgtEl>
                                          <p:spTgt spid="317"/>
                                        </p:tgtEl>
                                        <p:attrNameLst>
                                          <p:attrName>style.visibility</p:attrName>
                                        </p:attrNameLst>
                                      </p:cBhvr>
                                      <p:to>
                                        <p:strVal val="visible"/>
                                      </p:to>
                                    </p:set>
                                    <p:animEffect transition="in" filter="fade">
                                      <p:cBhvr>
                                        <p:cTn id="10" dur="500"/>
                                        <p:tgtEl>
                                          <p:spTgt spid="317"/>
                                        </p:tgtEl>
                                      </p:cBhvr>
                                    </p:animEffect>
                                  </p:childTnLst>
                                </p:cTn>
                              </p:par>
                              <p:par>
                                <p:cTn id="11" presetID="2" presetClass="entr" presetSubtype="4" fill="hold" nodeType="withEffect">
                                  <p:stCondLst>
                                    <p:cond delay="0"/>
                                  </p:stCondLst>
                                  <p:childTnLst>
                                    <p:set>
                                      <p:cBhvr>
                                        <p:cTn id="12" dur="1" fill="hold">
                                          <p:stCondLst>
                                            <p:cond delay="0"/>
                                          </p:stCondLst>
                                        </p:cTn>
                                        <p:tgtEl>
                                          <p:spTgt spid="323"/>
                                        </p:tgtEl>
                                        <p:attrNameLst>
                                          <p:attrName>style.visibility</p:attrName>
                                        </p:attrNameLst>
                                      </p:cBhvr>
                                      <p:to>
                                        <p:strVal val="visible"/>
                                      </p:to>
                                    </p:set>
                                    <p:anim calcmode="lin" valueType="num">
                                      <p:cBhvr additive="base">
                                        <p:cTn id="13" dur="500"/>
                                        <p:tgtEl>
                                          <p:spTgt spid="32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20"/>
                                        </p:tgtEl>
                                        <p:attrNameLst>
                                          <p:attrName>style.visibility</p:attrName>
                                        </p:attrNameLst>
                                      </p:cBhvr>
                                      <p:to>
                                        <p:strVal val="visible"/>
                                      </p:to>
                                    </p:set>
                                    <p:anim calcmode="lin" valueType="num">
                                      <p:cBhvr additive="base">
                                        <p:cTn id="16" dur="500"/>
                                        <p:tgtEl>
                                          <p:spTgt spid="32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6"/>
                                        </p:tgtEl>
                                        <p:attrNameLst>
                                          <p:attrName>style.visibility</p:attrName>
                                        </p:attrNameLst>
                                      </p:cBhvr>
                                      <p:to>
                                        <p:strVal val="visible"/>
                                      </p:to>
                                    </p:set>
                                    <p:anim calcmode="lin" valueType="num">
                                      <p:cBhvr additive="base">
                                        <p:cTn id="19" dur="500"/>
                                        <p:tgtEl>
                                          <p:spTgt spid="3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9"/>
                                        </p:tgtEl>
                                        <p:attrNameLst>
                                          <p:attrName>style.visibility</p:attrName>
                                        </p:attrNameLst>
                                      </p:cBhvr>
                                      <p:to>
                                        <p:strVal val="visible"/>
                                      </p:to>
                                    </p:set>
                                    <p:animEffect transition="in" filter="fade">
                                      <p:cBhvr>
                                        <p:cTn id="24" dur="500"/>
                                        <p:tgtEl>
                                          <p:spTgt spid="3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0"/>
                                        </p:tgtEl>
                                        <p:attrNameLst>
                                          <p:attrName>style.visibility</p:attrName>
                                        </p:attrNameLst>
                                      </p:cBhvr>
                                      <p:to>
                                        <p:strVal val="visible"/>
                                      </p:to>
                                    </p:set>
                                    <p:animEffect transition="in" filter="fade">
                                      <p:cBhvr>
                                        <p:cTn id="29" dur="500"/>
                                        <p:tgtEl>
                                          <p:spTgt spid="3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1"/>
                                        </p:tgtEl>
                                        <p:attrNameLst>
                                          <p:attrName>style.visibility</p:attrName>
                                        </p:attrNameLst>
                                      </p:cBhvr>
                                      <p:to>
                                        <p:strVal val="visible"/>
                                      </p:to>
                                    </p:set>
                                    <p:animEffect transition="in" filter="fade">
                                      <p:cBhvr>
                                        <p:cTn id="34"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
          <p:cNvSpPr txBox="1"/>
          <p:nvPr/>
        </p:nvSpPr>
        <p:spPr>
          <a:xfrm>
            <a:off x="4254787" y="1028135"/>
            <a:ext cx="4378363"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liền trước của số 20 là</a:t>
            </a:r>
            <a:endParaRPr sz="2400" b="0" i="0" u="none" strike="noStrike" cap="none">
              <a:solidFill>
                <a:srgbClr val="002060"/>
              </a:solidFill>
              <a:latin typeface="Roboto"/>
              <a:ea typeface="Roboto"/>
              <a:cs typeface="Roboto"/>
              <a:sym typeface="Roboto"/>
            </a:endParaRPr>
          </a:p>
        </p:txBody>
      </p:sp>
      <p:sp>
        <p:nvSpPr>
          <p:cNvPr id="338" name="Google Shape;338;p6"/>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339" name="Google Shape;339;p6"/>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340" name="Google Shape;340;p6"/>
          <p:cNvGrpSpPr/>
          <p:nvPr/>
        </p:nvGrpSpPr>
        <p:grpSpPr>
          <a:xfrm>
            <a:off x="329897" y="1576833"/>
            <a:ext cx="3480302" cy="2309866"/>
            <a:chOff x="911788" y="2731766"/>
            <a:chExt cx="3480302" cy="2309866"/>
          </a:xfrm>
        </p:grpSpPr>
        <p:pic>
          <p:nvPicPr>
            <p:cNvPr id="341" name="Google Shape;341;p6"/>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342" name="Google Shape;342;p6"/>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18</a:t>
              </a:r>
              <a:endParaRPr sz="6000" b="1" i="0" u="none" strike="noStrike" cap="none">
                <a:solidFill>
                  <a:schemeClr val="lt1"/>
                </a:solidFill>
                <a:latin typeface="Roboto Black"/>
                <a:ea typeface="Roboto Black"/>
                <a:cs typeface="Roboto Black"/>
                <a:sym typeface="Roboto Black"/>
              </a:endParaRPr>
            </a:p>
          </p:txBody>
        </p:sp>
      </p:grpSp>
      <p:grpSp>
        <p:nvGrpSpPr>
          <p:cNvPr id="343" name="Google Shape;343;p6"/>
          <p:cNvGrpSpPr/>
          <p:nvPr/>
        </p:nvGrpSpPr>
        <p:grpSpPr>
          <a:xfrm>
            <a:off x="3644319" y="4195362"/>
            <a:ext cx="3480302" cy="2309866"/>
            <a:chOff x="5007032" y="2886108"/>
            <a:chExt cx="3480302" cy="2309866"/>
          </a:xfrm>
        </p:grpSpPr>
        <p:pic>
          <p:nvPicPr>
            <p:cNvPr id="344" name="Google Shape;344;p6"/>
            <p:cNvPicPr preferRelativeResize="0"/>
            <p:nvPr/>
          </p:nvPicPr>
          <p:blipFill rotWithShape="1">
            <a:blip r:embed="rId4">
              <a:alphaModFix/>
            </a:blip>
            <a:srcRect/>
            <a:stretch/>
          </p:blipFill>
          <p:spPr>
            <a:xfrm>
              <a:off x="5007032" y="2886108"/>
              <a:ext cx="3480302" cy="2309866"/>
            </a:xfrm>
            <a:prstGeom prst="rect">
              <a:avLst/>
            </a:prstGeom>
            <a:noFill/>
            <a:ln>
              <a:noFill/>
            </a:ln>
          </p:spPr>
        </p:pic>
        <p:sp>
          <p:nvSpPr>
            <p:cNvPr id="345" name="Google Shape;345;p6"/>
            <p:cNvSpPr txBox="1"/>
            <p:nvPr/>
          </p:nvSpPr>
          <p:spPr>
            <a:xfrm>
              <a:off x="6197134" y="35332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19</a:t>
              </a:r>
              <a:endParaRPr sz="6000" b="1" i="0" u="none" strike="noStrike" cap="none">
                <a:solidFill>
                  <a:schemeClr val="lt1"/>
                </a:solidFill>
                <a:latin typeface="Roboto Black"/>
                <a:ea typeface="Roboto Black"/>
                <a:cs typeface="Roboto Black"/>
                <a:sym typeface="Roboto Black"/>
              </a:endParaRPr>
            </a:p>
          </p:txBody>
        </p:sp>
      </p:grpSp>
      <p:grpSp>
        <p:nvGrpSpPr>
          <p:cNvPr id="346" name="Google Shape;346;p6"/>
          <p:cNvGrpSpPr/>
          <p:nvPr/>
        </p:nvGrpSpPr>
        <p:grpSpPr>
          <a:xfrm>
            <a:off x="7784856" y="2820737"/>
            <a:ext cx="3480302" cy="2309866"/>
            <a:chOff x="7115940" y="2630878"/>
            <a:chExt cx="3480302" cy="2309866"/>
          </a:xfrm>
        </p:grpSpPr>
        <p:pic>
          <p:nvPicPr>
            <p:cNvPr id="347" name="Google Shape;347;p6"/>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348" name="Google Shape;348;p6"/>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21</a:t>
              </a:r>
              <a:endParaRPr sz="6000" b="1" i="0" u="none" strike="noStrike" cap="none">
                <a:solidFill>
                  <a:schemeClr val="lt1"/>
                </a:solidFill>
                <a:latin typeface="Roboto Black"/>
                <a:ea typeface="Roboto Black"/>
                <a:cs typeface="Roboto Black"/>
                <a:sym typeface="Roboto Black"/>
              </a:endParaRPr>
            </a:p>
          </p:txBody>
        </p:sp>
      </p:grpSp>
      <p:pic>
        <p:nvPicPr>
          <p:cNvPr id="349" name="Google Shape;349;p6" descr="Feuerwerk_137"/>
          <p:cNvPicPr preferRelativeResize="0"/>
          <p:nvPr/>
        </p:nvPicPr>
        <p:blipFill rotWithShape="1">
          <a:blip r:embed="rId5">
            <a:alphaModFix/>
          </a:blip>
          <a:srcRect/>
          <a:stretch/>
        </p:blipFill>
        <p:spPr>
          <a:xfrm>
            <a:off x="4666349" y="1533489"/>
            <a:ext cx="2458272" cy="2704101"/>
          </a:xfrm>
          <a:prstGeom prst="rect">
            <a:avLst/>
          </a:prstGeom>
          <a:noFill/>
          <a:ln>
            <a:noFill/>
          </a:ln>
        </p:spPr>
      </p:pic>
      <p:sp>
        <p:nvSpPr>
          <p:cNvPr id="350" name="Google Shape;350;p6"/>
          <p:cNvSpPr/>
          <p:nvPr/>
        </p:nvSpPr>
        <p:spPr>
          <a:xfrm>
            <a:off x="1828286" y="2171731"/>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1" name="Google Shape;351;p6"/>
          <p:cNvSpPr/>
          <p:nvPr/>
        </p:nvSpPr>
        <p:spPr>
          <a:xfrm>
            <a:off x="9202278" y="3455569"/>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par>
                                <p:cTn id="8" presetID="10" presetClass="entr" presetSubtype="0" fill="hold" nodeType="withEffect">
                                  <p:stCondLst>
                                    <p:cond delay="0"/>
                                  </p:stCondLst>
                                  <p:childTnLst>
                                    <p:set>
                                      <p:cBhvr>
                                        <p:cTn id="9" dur="1" fill="hold">
                                          <p:stCondLst>
                                            <p:cond delay="0"/>
                                          </p:stCondLst>
                                        </p:cTn>
                                        <p:tgtEl>
                                          <p:spTgt spid="337"/>
                                        </p:tgtEl>
                                        <p:attrNameLst>
                                          <p:attrName>style.visibility</p:attrName>
                                        </p:attrNameLst>
                                      </p:cBhvr>
                                      <p:to>
                                        <p:strVal val="visible"/>
                                      </p:to>
                                    </p:set>
                                    <p:animEffect transition="in" filter="fade">
                                      <p:cBhvr>
                                        <p:cTn id="10" dur="500"/>
                                        <p:tgtEl>
                                          <p:spTgt spid="337"/>
                                        </p:tgtEl>
                                      </p:cBhvr>
                                    </p:animEffect>
                                  </p:childTnLst>
                                </p:cTn>
                              </p:par>
                              <p:par>
                                <p:cTn id="11" presetID="2" presetClass="entr" presetSubtype="4" fill="hold" nodeType="withEffect">
                                  <p:stCondLst>
                                    <p:cond delay="0"/>
                                  </p:stCondLst>
                                  <p:childTnLst>
                                    <p:set>
                                      <p:cBhvr>
                                        <p:cTn id="12" dur="1" fill="hold">
                                          <p:stCondLst>
                                            <p:cond delay="0"/>
                                          </p:stCondLst>
                                        </p:cTn>
                                        <p:tgtEl>
                                          <p:spTgt spid="343"/>
                                        </p:tgtEl>
                                        <p:attrNameLst>
                                          <p:attrName>style.visibility</p:attrName>
                                        </p:attrNameLst>
                                      </p:cBhvr>
                                      <p:to>
                                        <p:strVal val="visible"/>
                                      </p:to>
                                    </p:set>
                                    <p:anim calcmode="lin" valueType="num">
                                      <p:cBhvr additive="base">
                                        <p:cTn id="13" dur="500"/>
                                        <p:tgtEl>
                                          <p:spTgt spid="34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40"/>
                                        </p:tgtEl>
                                        <p:attrNameLst>
                                          <p:attrName>style.visibility</p:attrName>
                                        </p:attrNameLst>
                                      </p:cBhvr>
                                      <p:to>
                                        <p:strVal val="visible"/>
                                      </p:to>
                                    </p:set>
                                    <p:anim calcmode="lin" valueType="num">
                                      <p:cBhvr additive="base">
                                        <p:cTn id="16" dur="500"/>
                                        <p:tgtEl>
                                          <p:spTgt spid="34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46"/>
                                        </p:tgtEl>
                                        <p:attrNameLst>
                                          <p:attrName>style.visibility</p:attrName>
                                        </p:attrNameLst>
                                      </p:cBhvr>
                                      <p:to>
                                        <p:strVal val="visible"/>
                                      </p:to>
                                    </p:set>
                                    <p:anim calcmode="lin" valueType="num">
                                      <p:cBhvr additive="base">
                                        <p:cTn id="19" dur="500"/>
                                        <p:tgtEl>
                                          <p:spTgt spid="3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49"/>
                                        </p:tgtEl>
                                        <p:attrNameLst>
                                          <p:attrName>style.visibility</p:attrName>
                                        </p:attrNameLst>
                                      </p:cBhvr>
                                      <p:to>
                                        <p:strVal val="visible"/>
                                      </p:to>
                                    </p:set>
                                    <p:animEffect transition="in" filter="fade">
                                      <p:cBhvr>
                                        <p:cTn id="24" dur="500"/>
                                        <p:tgtEl>
                                          <p:spTgt spid="34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0"/>
                                        </p:tgtEl>
                                        <p:attrNameLst>
                                          <p:attrName>style.visibility</p:attrName>
                                        </p:attrNameLst>
                                      </p:cBhvr>
                                      <p:to>
                                        <p:strVal val="visible"/>
                                      </p:to>
                                    </p:set>
                                    <p:animEffect transition="in" filter="fade">
                                      <p:cBhvr>
                                        <p:cTn id="29" dur="500"/>
                                        <p:tgtEl>
                                          <p:spTgt spid="3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1"/>
                                        </p:tgtEl>
                                        <p:attrNameLst>
                                          <p:attrName>style.visibility</p:attrName>
                                        </p:attrNameLst>
                                      </p:cBhvr>
                                      <p:to>
                                        <p:strVal val="visible"/>
                                      </p:to>
                                    </p:set>
                                    <p:animEffect transition="in" filter="fade">
                                      <p:cBhvr>
                                        <p:cTn id="34"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7"/>
          <p:cNvSpPr txBox="1"/>
          <p:nvPr/>
        </p:nvSpPr>
        <p:spPr>
          <a:xfrm>
            <a:off x="4439847" y="1028135"/>
            <a:ext cx="3799221"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liền sau của số 28 là</a:t>
            </a:r>
            <a:endParaRPr sz="2400" b="0" i="0" u="none" strike="noStrike" cap="none">
              <a:solidFill>
                <a:srgbClr val="002060"/>
              </a:solidFill>
              <a:latin typeface="Roboto"/>
              <a:ea typeface="Roboto"/>
              <a:cs typeface="Roboto"/>
              <a:sym typeface="Roboto"/>
            </a:endParaRPr>
          </a:p>
        </p:txBody>
      </p:sp>
      <p:sp>
        <p:nvSpPr>
          <p:cNvPr id="358" name="Google Shape;358;p7"/>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359" name="Google Shape;359;p7"/>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360" name="Google Shape;360;p7"/>
          <p:cNvGrpSpPr/>
          <p:nvPr/>
        </p:nvGrpSpPr>
        <p:grpSpPr>
          <a:xfrm>
            <a:off x="329897" y="1576833"/>
            <a:ext cx="3480302" cy="2309866"/>
            <a:chOff x="911788" y="2731766"/>
            <a:chExt cx="3480302" cy="2309866"/>
          </a:xfrm>
        </p:grpSpPr>
        <p:pic>
          <p:nvPicPr>
            <p:cNvPr id="361" name="Google Shape;361;p7"/>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362" name="Google Shape;362;p7"/>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39</a:t>
              </a:r>
              <a:endParaRPr sz="6000" b="1" i="0" u="none" strike="noStrike" cap="none">
                <a:solidFill>
                  <a:schemeClr val="lt1"/>
                </a:solidFill>
                <a:latin typeface="Roboto Black"/>
                <a:ea typeface="Roboto Black"/>
                <a:cs typeface="Roboto Black"/>
                <a:sym typeface="Roboto Black"/>
              </a:endParaRPr>
            </a:p>
          </p:txBody>
        </p:sp>
      </p:grpSp>
      <p:grpSp>
        <p:nvGrpSpPr>
          <p:cNvPr id="363" name="Google Shape;363;p7"/>
          <p:cNvGrpSpPr/>
          <p:nvPr/>
        </p:nvGrpSpPr>
        <p:grpSpPr>
          <a:xfrm>
            <a:off x="7592376" y="2056999"/>
            <a:ext cx="3480302" cy="2309866"/>
            <a:chOff x="5007032" y="2886108"/>
            <a:chExt cx="3480302" cy="2309866"/>
          </a:xfrm>
        </p:grpSpPr>
        <p:pic>
          <p:nvPicPr>
            <p:cNvPr id="364" name="Google Shape;364;p7"/>
            <p:cNvPicPr preferRelativeResize="0"/>
            <p:nvPr/>
          </p:nvPicPr>
          <p:blipFill rotWithShape="1">
            <a:blip r:embed="rId4">
              <a:alphaModFix/>
            </a:blip>
            <a:srcRect/>
            <a:stretch/>
          </p:blipFill>
          <p:spPr>
            <a:xfrm>
              <a:off x="5007032" y="2886108"/>
              <a:ext cx="3480302" cy="2309866"/>
            </a:xfrm>
            <a:prstGeom prst="rect">
              <a:avLst/>
            </a:prstGeom>
            <a:noFill/>
            <a:ln>
              <a:noFill/>
            </a:ln>
          </p:spPr>
        </p:pic>
        <p:sp>
          <p:nvSpPr>
            <p:cNvPr id="365" name="Google Shape;365;p7"/>
            <p:cNvSpPr txBox="1"/>
            <p:nvPr/>
          </p:nvSpPr>
          <p:spPr>
            <a:xfrm>
              <a:off x="6197134" y="35332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29</a:t>
              </a:r>
              <a:endParaRPr sz="6000" b="1" i="0" u="none" strike="noStrike" cap="none">
                <a:solidFill>
                  <a:schemeClr val="lt1"/>
                </a:solidFill>
                <a:latin typeface="Roboto Black"/>
                <a:ea typeface="Roboto Black"/>
                <a:cs typeface="Roboto Black"/>
                <a:sym typeface="Roboto Black"/>
              </a:endParaRPr>
            </a:p>
          </p:txBody>
        </p:sp>
      </p:grpSp>
      <p:grpSp>
        <p:nvGrpSpPr>
          <p:cNvPr id="366" name="Google Shape;366;p7"/>
          <p:cNvGrpSpPr/>
          <p:nvPr/>
        </p:nvGrpSpPr>
        <p:grpSpPr>
          <a:xfrm>
            <a:off x="3810199" y="4237590"/>
            <a:ext cx="3480302" cy="2309866"/>
            <a:chOff x="7115940" y="2630878"/>
            <a:chExt cx="3480302" cy="2309866"/>
          </a:xfrm>
        </p:grpSpPr>
        <p:pic>
          <p:nvPicPr>
            <p:cNvPr id="367" name="Google Shape;367;p7"/>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368" name="Google Shape;368;p7"/>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27</a:t>
              </a:r>
              <a:endParaRPr sz="6000" b="1" i="0" u="none" strike="noStrike" cap="none">
                <a:solidFill>
                  <a:schemeClr val="lt1"/>
                </a:solidFill>
                <a:latin typeface="Roboto Black"/>
                <a:ea typeface="Roboto Black"/>
                <a:cs typeface="Roboto Black"/>
                <a:sym typeface="Roboto Black"/>
              </a:endParaRPr>
            </a:p>
          </p:txBody>
        </p:sp>
      </p:grpSp>
      <p:pic>
        <p:nvPicPr>
          <p:cNvPr id="369" name="Google Shape;369;p7" descr="Feuerwerk_137"/>
          <p:cNvPicPr preferRelativeResize="0"/>
          <p:nvPr/>
        </p:nvPicPr>
        <p:blipFill rotWithShape="1">
          <a:blip r:embed="rId5">
            <a:alphaModFix/>
          </a:blip>
          <a:srcRect/>
          <a:stretch/>
        </p:blipFill>
        <p:spPr>
          <a:xfrm>
            <a:off x="4666349" y="1533489"/>
            <a:ext cx="2458272" cy="2704101"/>
          </a:xfrm>
          <a:prstGeom prst="rect">
            <a:avLst/>
          </a:prstGeom>
          <a:noFill/>
          <a:ln>
            <a:noFill/>
          </a:ln>
        </p:spPr>
      </p:pic>
      <p:sp>
        <p:nvSpPr>
          <p:cNvPr id="370" name="Google Shape;370;p7"/>
          <p:cNvSpPr/>
          <p:nvPr/>
        </p:nvSpPr>
        <p:spPr>
          <a:xfrm>
            <a:off x="1740520" y="2171730"/>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1" name="Google Shape;371;p7"/>
          <p:cNvSpPr/>
          <p:nvPr/>
        </p:nvSpPr>
        <p:spPr>
          <a:xfrm>
            <a:off x="5284479" y="4872422"/>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500"/>
                                        <p:tgtEl>
                                          <p:spTgt spid="358"/>
                                        </p:tgtEl>
                                      </p:cBhvr>
                                    </p:animEffect>
                                  </p:childTnLst>
                                </p:cTn>
                              </p:par>
                              <p:par>
                                <p:cTn id="8" presetID="10" presetClass="entr" presetSubtype="0" fill="hold" nodeType="withEffect">
                                  <p:stCondLst>
                                    <p:cond delay="0"/>
                                  </p:stCondLst>
                                  <p:childTnLst>
                                    <p:set>
                                      <p:cBhvr>
                                        <p:cTn id="9" dur="1" fill="hold">
                                          <p:stCondLst>
                                            <p:cond delay="0"/>
                                          </p:stCondLst>
                                        </p:cTn>
                                        <p:tgtEl>
                                          <p:spTgt spid="357"/>
                                        </p:tgtEl>
                                        <p:attrNameLst>
                                          <p:attrName>style.visibility</p:attrName>
                                        </p:attrNameLst>
                                      </p:cBhvr>
                                      <p:to>
                                        <p:strVal val="visible"/>
                                      </p:to>
                                    </p:set>
                                    <p:animEffect transition="in" filter="fade">
                                      <p:cBhvr>
                                        <p:cTn id="10" dur="500"/>
                                        <p:tgtEl>
                                          <p:spTgt spid="357"/>
                                        </p:tgtEl>
                                      </p:cBhvr>
                                    </p:animEffect>
                                  </p:childTnLst>
                                </p:cTn>
                              </p:par>
                              <p:par>
                                <p:cTn id="11" presetID="2" presetClass="entr" presetSubtype="4" fill="hold" nodeType="withEffect">
                                  <p:stCondLst>
                                    <p:cond delay="0"/>
                                  </p:stCondLst>
                                  <p:childTnLst>
                                    <p:set>
                                      <p:cBhvr>
                                        <p:cTn id="12" dur="1" fill="hold">
                                          <p:stCondLst>
                                            <p:cond delay="0"/>
                                          </p:stCondLst>
                                        </p:cTn>
                                        <p:tgtEl>
                                          <p:spTgt spid="363"/>
                                        </p:tgtEl>
                                        <p:attrNameLst>
                                          <p:attrName>style.visibility</p:attrName>
                                        </p:attrNameLst>
                                      </p:cBhvr>
                                      <p:to>
                                        <p:strVal val="visible"/>
                                      </p:to>
                                    </p:set>
                                    <p:anim calcmode="lin" valueType="num">
                                      <p:cBhvr additive="base">
                                        <p:cTn id="13" dur="500"/>
                                        <p:tgtEl>
                                          <p:spTgt spid="36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60"/>
                                        </p:tgtEl>
                                        <p:attrNameLst>
                                          <p:attrName>style.visibility</p:attrName>
                                        </p:attrNameLst>
                                      </p:cBhvr>
                                      <p:to>
                                        <p:strVal val="visible"/>
                                      </p:to>
                                    </p:set>
                                    <p:anim calcmode="lin" valueType="num">
                                      <p:cBhvr additive="base">
                                        <p:cTn id="16" dur="500"/>
                                        <p:tgtEl>
                                          <p:spTgt spid="36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6"/>
                                        </p:tgtEl>
                                        <p:attrNameLst>
                                          <p:attrName>style.visibility</p:attrName>
                                        </p:attrNameLst>
                                      </p:cBhvr>
                                      <p:to>
                                        <p:strVal val="visible"/>
                                      </p:to>
                                    </p:set>
                                    <p:anim calcmode="lin" valueType="num">
                                      <p:cBhvr additive="base">
                                        <p:cTn id="19" dur="500"/>
                                        <p:tgtEl>
                                          <p:spTgt spid="3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69"/>
                                        </p:tgtEl>
                                        <p:attrNameLst>
                                          <p:attrName>style.visibility</p:attrName>
                                        </p:attrNameLst>
                                      </p:cBhvr>
                                      <p:to>
                                        <p:strVal val="visible"/>
                                      </p:to>
                                    </p:set>
                                    <p:animEffect transition="in" filter="fade">
                                      <p:cBhvr>
                                        <p:cTn id="24" dur="500"/>
                                        <p:tgtEl>
                                          <p:spTgt spid="36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70"/>
                                        </p:tgtEl>
                                        <p:attrNameLst>
                                          <p:attrName>style.visibility</p:attrName>
                                        </p:attrNameLst>
                                      </p:cBhvr>
                                      <p:to>
                                        <p:strVal val="visible"/>
                                      </p:to>
                                    </p:set>
                                    <p:animEffect transition="in" filter="fade">
                                      <p:cBhvr>
                                        <p:cTn id="29" dur="500"/>
                                        <p:tgtEl>
                                          <p:spTgt spid="3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71"/>
                                        </p:tgtEl>
                                        <p:attrNameLst>
                                          <p:attrName>style.visibility</p:attrName>
                                        </p:attrNameLst>
                                      </p:cBhvr>
                                      <p:to>
                                        <p:strVal val="visible"/>
                                      </p:to>
                                    </p:set>
                                    <p:animEffect transition="in" filter="fade">
                                      <p:cBhvr>
                                        <p:cTn id="34"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59;p2"/>
          <p:cNvPicPr preferRelativeResize="0"/>
          <p:nvPr/>
        </p:nvPicPr>
        <p:blipFill rotWithShape="1">
          <a:blip r:embed="rId2">
            <a:alphaModFix/>
          </a:blip>
          <a:srcRect/>
          <a:stretch/>
        </p:blipFill>
        <p:spPr>
          <a:xfrm>
            <a:off x="0" y="0"/>
            <a:ext cx="1417791" cy="979395"/>
          </a:xfrm>
          <a:prstGeom prst="rect">
            <a:avLst/>
          </a:prstGeom>
          <a:noFill/>
          <a:ln>
            <a:noFill/>
          </a:ln>
        </p:spPr>
      </p:pic>
      <p:sp>
        <p:nvSpPr>
          <p:cNvPr id="4" name="TextBox 3">
            <a:extLst>
              <a:ext uri="{FF2B5EF4-FFF2-40B4-BE49-F238E27FC236}">
                <a16:creationId xmlns:a16="http://schemas.microsoft.com/office/drawing/2014/main" id="{37A1DD84-D651-C9D7-1D3D-549FE6D4D8FF}"/>
              </a:ext>
            </a:extLst>
          </p:cNvPr>
          <p:cNvSpPr txBox="1"/>
          <p:nvPr/>
        </p:nvSpPr>
        <p:spPr>
          <a:xfrm>
            <a:off x="1725621" y="2858646"/>
            <a:ext cx="8740758" cy="707886"/>
          </a:xfrm>
          <a:prstGeom prst="rect">
            <a:avLst/>
          </a:prstGeom>
          <a:noFill/>
        </p:spPr>
        <p:txBody>
          <a:bodyPr wrap="square" rtlCol="0">
            <a:spAutoFit/>
          </a:bodyPr>
          <a:lstStyle/>
          <a:p>
            <a:pPr lvl="0" algn="ctr">
              <a:defRPr/>
            </a:pPr>
            <a:r>
              <a:rPr lang="en-US" altLang="zh-CN" sz="4000" b="1" noProof="0">
                <a:solidFill>
                  <a:srgbClr val="002060"/>
                </a:solidFill>
                <a:latin typeface="Roboto" panose="02000000000000000000" pitchFamily="2" charset="0"/>
                <a:ea typeface="Roboto" panose="02000000000000000000" pitchFamily="2" charset="0"/>
              </a:rPr>
              <a:t>CHÚNG TA BẮT ĐẦU VÀO BÀI HỌC</a:t>
            </a:r>
            <a:endParaRPr kumimoji="0" lang="en-US" altLang="zh-CN" sz="40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6427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1622</Words>
  <PresentationFormat>Widescreen</PresentationFormat>
  <Paragraphs>211</Paragraphs>
  <Slides>34</Slides>
  <Notes>32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Arial</vt:lpstr>
      <vt:lpstr>Calibri</vt:lpstr>
      <vt:lpstr>Ribeye</vt:lpstr>
      <vt:lpstr>Roboto Black</vt:lpstr>
      <vt:lpstr>Times New Roman</vt:lpstr>
      <vt:lpstr>Pangolin</vt:lpstr>
      <vt:lpstr>Noto Sans Symbols</vt:lpstr>
      <vt:lpstr>Roboto</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2023-04-01T23:44:56Z</dcterms:created>
  <dcterms:modified xsi:type="dcterms:W3CDTF">2023-09-07T10:53:47Z</dcterms:modified>
</cp:coreProperties>
</file>